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ppt/metadata" ContentType="application/binary"/>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48" r:id="rId1"/>
    <p:sldMasterId id="2147483667" r:id="rId2"/>
  </p:sldMasterIdLst>
  <p:notesMasterIdLst>
    <p:notesMasterId r:id="rId50"/>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Lst>
  <p:sldSz cx="9144000" cy="5143500" type="screen16x9"/>
  <p:notesSz cx="6858000" cy="9144000"/>
  <p:embeddedFontLst>
    <p:embeddedFont>
      <p:font typeface="Amatic SC" panose="00000500000000000000" pitchFamily="2" charset="-79"/>
      <p:regular r:id="rId51"/>
      <p:bold r:id="rId52"/>
    </p:embeddedFont>
    <p:embeddedFont>
      <p:font typeface="Gantari" panose="020B0604020202020204" charset="0"/>
      <p:regular r:id="rId53"/>
      <p:bold r:id="rId54"/>
      <p:italic r:id="rId55"/>
      <p:boldItalic r:id="rId56"/>
    </p:embeddedFont>
    <p:embeddedFont>
      <p:font typeface="Gantari ExtraBold" panose="020B0604020202020204" charset="0"/>
      <p:bold r:id="rId57"/>
      <p:boldItalic r:id="rId58"/>
    </p:embeddedFont>
    <p:embeddedFont>
      <p:font typeface="Proxima Nova" panose="020B0604020202020204" charset="0"/>
      <p:regular r:id="rId59"/>
      <p:bold r:id="rId60"/>
      <p:italic r:id="rId61"/>
      <p:boldItalic r:id="rId62"/>
    </p:embeddedFont>
    <p:embeddedFont>
      <p:font typeface="Roboto Medium" panose="02000000000000000000" pitchFamily="2" charset="0"/>
      <p:regular r:id="rId63"/>
      <p:bold r:id="rId64"/>
      <p:italic r:id="rId65"/>
      <p:boldItalic r:id="rId6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GoogleSlidesCustomDataVersion2">
      <go:slidesCustomData xmlns:go="http://customooxmlschemas.google.com/"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r:id="rId70" roundtripDataSignature="AMtx7mibfSwkhkX9Hvt53eXotZhbD5/k3A=="/>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D72EBDEA-73D6-4662-AB1C-1A9DA85354C0}">
  <a:tblStyle styleId="{D72EBDEA-73D6-4662-AB1C-1A9DA85354C0}" styleName="Table_0">
    <a:wholeTbl>
      <a:tcTxStyle b="off" i="off">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b="off" i="off"/>
      <a:tcStyle>
        <a:tcBdr/>
      </a:tcStyle>
    </a:band1H>
    <a:band2H>
      <a:tcTxStyle b="off" i="off"/>
      <a:tcStyle>
        <a:tcBdr/>
      </a:tcStyle>
    </a:band2H>
    <a:band1V>
      <a:tcTxStyle b="off" i="off"/>
      <a:tcStyle>
        <a:tcBdr/>
      </a:tcStyle>
    </a:band1V>
    <a:band2V>
      <a:tcTxStyle b="off" i="off"/>
      <a:tcStyle>
        <a:tcBdr/>
      </a:tcStyle>
    </a:band2V>
    <a:lastCol>
      <a:tcTxStyle b="off" i="off"/>
      <a:tcStyle>
        <a:tcBdr/>
      </a:tcStyle>
    </a:lastCol>
    <a:firstCol>
      <a:tcTxStyle b="off" i="off"/>
      <a:tcStyle>
        <a:tcBdr/>
      </a:tcStyle>
    </a:firstCol>
    <a:lastRow>
      <a:tcTxStyle b="off" i="off"/>
      <a:tcStyle>
        <a:tcBdr/>
      </a:tcStyle>
    </a:lastRow>
    <a:seCell>
      <a:tcTxStyle b="off" i="off"/>
      <a:tcStyle>
        <a:tcBdr/>
      </a:tcStyle>
    </a:seCell>
    <a:swCell>
      <a:tcTxStyle b="off" i="off"/>
      <a:tcStyle>
        <a:tcBdr/>
      </a:tcStyle>
    </a:swCell>
    <a:firstRow>
      <a:tcTxStyle b="off" i="off"/>
      <a:tcStyle>
        <a:tcBdr/>
      </a:tcStyle>
    </a:firstRow>
    <a:neCell>
      <a:tcTxStyle b="off" i="off"/>
      <a:tcStyle>
        <a:tcBdr/>
      </a:tcStyle>
    </a:neCell>
    <a:nwCell>
      <a:tcTxStyle b="off" i="off"/>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03" d="100"/>
          <a:sy n="103" d="100"/>
        </p:scale>
        <p:origin x="874" y="5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font" Target="fonts/font13.fntdata"/><Relationship Id="rId7" Type="http://schemas.openxmlformats.org/officeDocument/2006/relationships/slide" Target="slides/slide5.xml"/><Relationship Id="rId71" Type="http://schemas.openxmlformats.org/officeDocument/2006/relationships/presProps" Target="presProps.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font" Target="fonts/font3.fntdata"/><Relationship Id="rId58" Type="http://schemas.openxmlformats.org/officeDocument/2006/relationships/font" Target="fonts/font8.fntdata"/><Relationship Id="rId66" Type="http://schemas.openxmlformats.org/officeDocument/2006/relationships/font" Target="fonts/font16.fntdata"/><Relationship Id="rId74" Type="http://schemas.openxmlformats.org/officeDocument/2006/relationships/tableStyles" Target="tableStyles.xml"/><Relationship Id="rId5" Type="http://schemas.openxmlformats.org/officeDocument/2006/relationships/slide" Target="slides/slide3.xml"/><Relationship Id="rId61" Type="http://schemas.openxmlformats.org/officeDocument/2006/relationships/font" Target="fonts/font11.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6.fntdata"/><Relationship Id="rId64" Type="http://schemas.openxmlformats.org/officeDocument/2006/relationships/font" Target="fonts/font14.fntdata"/><Relationship Id="rId8" Type="http://schemas.openxmlformats.org/officeDocument/2006/relationships/slide" Target="slides/slide6.xml"/><Relationship Id="rId51" Type="http://schemas.openxmlformats.org/officeDocument/2006/relationships/font" Target="fonts/font1.fntdata"/><Relationship Id="rId72" Type="http://schemas.openxmlformats.org/officeDocument/2006/relationships/viewProps" Target="view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9.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4.fntdata"/><Relationship Id="rId62" Type="http://schemas.openxmlformats.org/officeDocument/2006/relationships/font" Target="fonts/font12.fntdata"/><Relationship Id="rId70" Type="http://customschemas.google.com/relationships/presentationmetadata" Target="meta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7.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2.fntdata"/><Relationship Id="rId60" Type="http://schemas.openxmlformats.org/officeDocument/2006/relationships/font" Target="fonts/font10.fntdata"/><Relationship Id="rId65" Type="http://schemas.openxmlformats.org/officeDocument/2006/relationships/font" Target="fonts/font15.fntdata"/><Relationship Id="rId73"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notesMaster" Target="notesMasters/notesMaster1.xml"/><Relationship Id="rId55" Type="http://schemas.openxmlformats.org/officeDocument/2006/relationships/font" Target="fonts/font5.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marR="0" lvl="0"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1pPr>
            <a:lvl2pPr marL="914400" marR="0" lvl="1"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2pPr>
            <a:lvl3pPr marL="1371600" marR="0" lvl="2"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3pPr>
            <a:lvl4pPr marL="1828800" marR="0" lvl="3"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4pPr>
            <a:lvl5pPr marL="2286000" marR="0" lvl="4"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5pPr>
            <a:lvl6pPr marL="2743200" marR="0" lvl="5"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6pPr>
            <a:lvl7pPr marL="3200400" marR="0" lvl="6"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7pPr>
            <a:lvl8pPr marL="3657600" marR="0" lvl="7"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8pPr>
            <a:lvl9pPr marL="4114800" marR="0" lvl="8"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48"/>
        <p:cNvGrpSpPr/>
        <p:nvPr/>
      </p:nvGrpSpPr>
      <p:grpSpPr>
        <a:xfrm>
          <a:off x="0" y="0"/>
          <a:ext cx="0" cy="0"/>
          <a:chOff x="0" y="0"/>
          <a:chExt cx="0" cy="0"/>
        </a:xfrm>
      </p:grpSpPr>
      <p:sp>
        <p:nvSpPr>
          <p:cNvPr id="6649" name="Google Shape;6649;p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6650" name="Google Shape;6650;p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64"/>
        <p:cNvGrpSpPr/>
        <p:nvPr/>
      </p:nvGrpSpPr>
      <p:grpSpPr>
        <a:xfrm>
          <a:off x="0" y="0"/>
          <a:ext cx="0" cy="0"/>
          <a:chOff x="0" y="0"/>
          <a:chExt cx="0" cy="0"/>
        </a:xfrm>
      </p:grpSpPr>
      <p:sp>
        <p:nvSpPr>
          <p:cNvPr id="6765" name="Google Shape;6765;g381a2cfc15e9cf8b_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66" name="Google Shape;6766;g381a2cfc15e9cf8b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74"/>
        <p:cNvGrpSpPr/>
        <p:nvPr/>
      </p:nvGrpSpPr>
      <p:grpSpPr>
        <a:xfrm>
          <a:off x="0" y="0"/>
          <a:ext cx="0" cy="0"/>
          <a:chOff x="0" y="0"/>
          <a:chExt cx="0" cy="0"/>
        </a:xfrm>
      </p:grpSpPr>
      <p:sp>
        <p:nvSpPr>
          <p:cNvPr id="6775" name="Google Shape;6775;g381a2cfc15e9cf8b_4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76" name="Google Shape;6776;g381a2cfc15e9cf8b_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81"/>
        <p:cNvGrpSpPr/>
        <p:nvPr/>
      </p:nvGrpSpPr>
      <p:grpSpPr>
        <a:xfrm>
          <a:off x="0" y="0"/>
          <a:ext cx="0" cy="0"/>
          <a:chOff x="0" y="0"/>
          <a:chExt cx="0" cy="0"/>
        </a:xfrm>
      </p:grpSpPr>
      <p:sp>
        <p:nvSpPr>
          <p:cNvPr id="6782" name="Google Shape;6782;g381a2cfc15e9cf8b_5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83" name="Google Shape;6783;g381a2cfc15e9cf8b_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89"/>
        <p:cNvGrpSpPr/>
        <p:nvPr/>
      </p:nvGrpSpPr>
      <p:grpSpPr>
        <a:xfrm>
          <a:off x="0" y="0"/>
          <a:ext cx="0" cy="0"/>
          <a:chOff x="0" y="0"/>
          <a:chExt cx="0" cy="0"/>
        </a:xfrm>
      </p:grpSpPr>
      <p:sp>
        <p:nvSpPr>
          <p:cNvPr id="6790" name="Google Shape;6790;g381a2cfc15e9cf8b_6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91" name="Google Shape;6791;g381a2cfc15e9cf8b_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97"/>
        <p:cNvGrpSpPr/>
        <p:nvPr/>
      </p:nvGrpSpPr>
      <p:grpSpPr>
        <a:xfrm>
          <a:off x="0" y="0"/>
          <a:ext cx="0" cy="0"/>
          <a:chOff x="0" y="0"/>
          <a:chExt cx="0" cy="0"/>
        </a:xfrm>
      </p:grpSpPr>
      <p:sp>
        <p:nvSpPr>
          <p:cNvPr id="6798" name="Google Shape;6798;g381a2cfc15e9cf8b_6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99" name="Google Shape;6799;g381a2cfc15e9cf8b_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05"/>
        <p:cNvGrpSpPr/>
        <p:nvPr/>
      </p:nvGrpSpPr>
      <p:grpSpPr>
        <a:xfrm>
          <a:off x="0" y="0"/>
          <a:ext cx="0" cy="0"/>
          <a:chOff x="0" y="0"/>
          <a:chExt cx="0" cy="0"/>
        </a:xfrm>
      </p:grpSpPr>
      <p:sp>
        <p:nvSpPr>
          <p:cNvPr id="6806" name="Google Shape;6806;g15c051d5429b2198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07" name="Google Shape;6807;g15c051d5429b2198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13"/>
        <p:cNvGrpSpPr/>
        <p:nvPr/>
      </p:nvGrpSpPr>
      <p:grpSpPr>
        <a:xfrm>
          <a:off x="0" y="0"/>
          <a:ext cx="0" cy="0"/>
          <a:chOff x="0" y="0"/>
          <a:chExt cx="0" cy="0"/>
        </a:xfrm>
      </p:grpSpPr>
      <p:sp>
        <p:nvSpPr>
          <p:cNvPr id="6814" name="Google Shape;6814;g15c051d5429b2198_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15" name="Google Shape;6815;g15c051d5429b2198_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20"/>
        <p:cNvGrpSpPr/>
        <p:nvPr/>
      </p:nvGrpSpPr>
      <p:grpSpPr>
        <a:xfrm>
          <a:off x="0" y="0"/>
          <a:ext cx="0" cy="0"/>
          <a:chOff x="0" y="0"/>
          <a:chExt cx="0" cy="0"/>
        </a:xfrm>
      </p:grpSpPr>
      <p:sp>
        <p:nvSpPr>
          <p:cNvPr id="6821" name="Google Shape;6821;g15c051d5429b2198_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22" name="Google Shape;6822;g15c051d5429b2198_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27"/>
        <p:cNvGrpSpPr/>
        <p:nvPr/>
      </p:nvGrpSpPr>
      <p:grpSpPr>
        <a:xfrm>
          <a:off x="0" y="0"/>
          <a:ext cx="0" cy="0"/>
          <a:chOff x="0" y="0"/>
          <a:chExt cx="0" cy="0"/>
        </a:xfrm>
      </p:grpSpPr>
      <p:sp>
        <p:nvSpPr>
          <p:cNvPr id="6828" name="Google Shape;6828;g15c051d5429b2198_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29" name="Google Shape;6829;g15c051d5429b2198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34"/>
        <p:cNvGrpSpPr/>
        <p:nvPr/>
      </p:nvGrpSpPr>
      <p:grpSpPr>
        <a:xfrm>
          <a:off x="0" y="0"/>
          <a:ext cx="0" cy="0"/>
          <a:chOff x="0" y="0"/>
          <a:chExt cx="0" cy="0"/>
        </a:xfrm>
      </p:grpSpPr>
      <p:sp>
        <p:nvSpPr>
          <p:cNvPr id="6835" name="Google Shape;6835;g15c051d5429b2198_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36" name="Google Shape;6836;g15c051d5429b2198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67"/>
        <p:cNvGrpSpPr/>
        <p:nvPr/>
      </p:nvGrpSpPr>
      <p:grpSpPr>
        <a:xfrm>
          <a:off x="0" y="0"/>
          <a:ext cx="0" cy="0"/>
          <a:chOff x="0" y="0"/>
          <a:chExt cx="0" cy="0"/>
        </a:xfrm>
      </p:grpSpPr>
      <p:sp>
        <p:nvSpPr>
          <p:cNvPr id="6668" name="Google Shape;6668;p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6669" name="Google Shape;6669;p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41"/>
        <p:cNvGrpSpPr/>
        <p:nvPr/>
      </p:nvGrpSpPr>
      <p:grpSpPr>
        <a:xfrm>
          <a:off x="0" y="0"/>
          <a:ext cx="0" cy="0"/>
          <a:chOff x="0" y="0"/>
          <a:chExt cx="0" cy="0"/>
        </a:xfrm>
      </p:grpSpPr>
      <p:sp>
        <p:nvSpPr>
          <p:cNvPr id="6842" name="Google Shape;6842;g15c051d5429b2198_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43" name="Google Shape;6843;g15c051d5429b2198_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48"/>
        <p:cNvGrpSpPr/>
        <p:nvPr/>
      </p:nvGrpSpPr>
      <p:grpSpPr>
        <a:xfrm>
          <a:off x="0" y="0"/>
          <a:ext cx="0" cy="0"/>
          <a:chOff x="0" y="0"/>
          <a:chExt cx="0" cy="0"/>
        </a:xfrm>
      </p:grpSpPr>
      <p:sp>
        <p:nvSpPr>
          <p:cNvPr id="6849" name="Google Shape;6849;g15c051d5429b2198_3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50" name="Google Shape;6850;g15c051d5429b2198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55"/>
        <p:cNvGrpSpPr/>
        <p:nvPr/>
      </p:nvGrpSpPr>
      <p:grpSpPr>
        <a:xfrm>
          <a:off x="0" y="0"/>
          <a:ext cx="0" cy="0"/>
          <a:chOff x="0" y="0"/>
          <a:chExt cx="0" cy="0"/>
        </a:xfrm>
      </p:grpSpPr>
      <p:sp>
        <p:nvSpPr>
          <p:cNvPr id="6856" name="Google Shape;6856;g15c051d5429b2198_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57" name="Google Shape;6857;g15c051d5429b2198_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1"/>
        <p:cNvGrpSpPr/>
        <p:nvPr/>
      </p:nvGrpSpPr>
      <p:grpSpPr>
        <a:xfrm>
          <a:off x="0" y="0"/>
          <a:ext cx="0" cy="0"/>
          <a:chOff x="0" y="0"/>
          <a:chExt cx="0" cy="0"/>
        </a:xfrm>
      </p:grpSpPr>
      <p:sp>
        <p:nvSpPr>
          <p:cNvPr id="6862" name="Google Shape;6862;p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6863" name="Google Shape;6863;p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73"/>
        <p:cNvGrpSpPr/>
        <p:nvPr/>
      </p:nvGrpSpPr>
      <p:grpSpPr>
        <a:xfrm>
          <a:off x="0" y="0"/>
          <a:ext cx="0" cy="0"/>
          <a:chOff x="0" y="0"/>
          <a:chExt cx="0" cy="0"/>
        </a:xfrm>
      </p:grpSpPr>
      <p:sp>
        <p:nvSpPr>
          <p:cNvPr id="6874" name="Google Shape;6874;g15c051d5429b2198_5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75" name="Google Shape;6875;g15c051d5429b2198_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77"/>
        <p:cNvGrpSpPr/>
        <p:nvPr/>
      </p:nvGrpSpPr>
      <p:grpSpPr>
        <a:xfrm>
          <a:off x="0" y="0"/>
          <a:ext cx="0" cy="0"/>
          <a:chOff x="0" y="0"/>
          <a:chExt cx="0" cy="0"/>
        </a:xfrm>
      </p:grpSpPr>
      <p:sp>
        <p:nvSpPr>
          <p:cNvPr id="6878" name="Google Shape;6878;p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6879" name="Google Shape;6879;p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87"/>
        <p:cNvGrpSpPr/>
        <p:nvPr/>
      </p:nvGrpSpPr>
      <p:grpSpPr>
        <a:xfrm>
          <a:off x="0" y="0"/>
          <a:ext cx="0" cy="0"/>
          <a:chOff x="0" y="0"/>
          <a:chExt cx="0" cy="0"/>
        </a:xfrm>
      </p:grpSpPr>
      <p:sp>
        <p:nvSpPr>
          <p:cNvPr id="6888" name="Google Shape;6888;p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6889" name="Google Shape;6889;p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00"/>
        <p:cNvGrpSpPr/>
        <p:nvPr/>
      </p:nvGrpSpPr>
      <p:grpSpPr>
        <a:xfrm>
          <a:off x="0" y="0"/>
          <a:ext cx="0" cy="0"/>
          <a:chOff x="0" y="0"/>
          <a:chExt cx="0" cy="0"/>
        </a:xfrm>
      </p:grpSpPr>
      <p:sp>
        <p:nvSpPr>
          <p:cNvPr id="6901" name="Google Shape;6901;p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6902" name="Google Shape;6902;p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15"/>
        <p:cNvGrpSpPr/>
        <p:nvPr/>
      </p:nvGrpSpPr>
      <p:grpSpPr>
        <a:xfrm>
          <a:off x="0" y="0"/>
          <a:ext cx="0" cy="0"/>
          <a:chOff x="0" y="0"/>
          <a:chExt cx="0" cy="0"/>
        </a:xfrm>
      </p:grpSpPr>
      <p:sp>
        <p:nvSpPr>
          <p:cNvPr id="6916" name="Google Shape;6916;p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6917" name="Google Shape;6917;p9:notes"/>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1"/>
        <p:cNvGrpSpPr/>
        <p:nvPr/>
      </p:nvGrpSpPr>
      <p:grpSpPr>
        <a:xfrm>
          <a:off x="0" y="0"/>
          <a:ext cx="0" cy="0"/>
          <a:chOff x="0" y="0"/>
          <a:chExt cx="0" cy="0"/>
        </a:xfrm>
      </p:grpSpPr>
      <p:sp>
        <p:nvSpPr>
          <p:cNvPr id="6922" name="Google Shape;6922;p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6923" name="Google Shape;6923;p1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93"/>
        <p:cNvGrpSpPr/>
        <p:nvPr/>
      </p:nvGrpSpPr>
      <p:grpSpPr>
        <a:xfrm>
          <a:off x="0" y="0"/>
          <a:ext cx="0" cy="0"/>
          <a:chOff x="0" y="0"/>
          <a:chExt cx="0" cy="0"/>
        </a:xfrm>
      </p:grpSpPr>
      <p:sp>
        <p:nvSpPr>
          <p:cNvPr id="6694" name="Google Shape;6694;p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6695" name="Google Shape;6695;p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55"/>
        <p:cNvGrpSpPr/>
        <p:nvPr/>
      </p:nvGrpSpPr>
      <p:grpSpPr>
        <a:xfrm>
          <a:off x="0" y="0"/>
          <a:ext cx="0" cy="0"/>
          <a:chOff x="0" y="0"/>
          <a:chExt cx="0" cy="0"/>
        </a:xfrm>
      </p:grpSpPr>
      <p:sp>
        <p:nvSpPr>
          <p:cNvPr id="6956" name="Google Shape;6956;p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6957" name="Google Shape;6957;p1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0"/>
        <p:cNvGrpSpPr/>
        <p:nvPr/>
      </p:nvGrpSpPr>
      <p:grpSpPr>
        <a:xfrm>
          <a:off x="0" y="0"/>
          <a:ext cx="0" cy="0"/>
          <a:chOff x="0" y="0"/>
          <a:chExt cx="0" cy="0"/>
        </a:xfrm>
      </p:grpSpPr>
      <p:sp>
        <p:nvSpPr>
          <p:cNvPr id="7041" name="Google Shape;7041;p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042" name="Google Shape;7042;p1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8"/>
        <p:cNvGrpSpPr/>
        <p:nvPr/>
      </p:nvGrpSpPr>
      <p:grpSpPr>
        <a:xfrm>
          <a:off x="0" y="0"/>
          <a:ext cx="0" cy="0"/>
          <a:chOff x="0" y="0"/>
          <a:chExt cx="0" cy="0"/>
        </a:xfrm>
      </p:grpSpPr>
      <p:sp>
        <p:nvSpPr>
          <p:cNvPr id="7049" name="Google Shape;7049;p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050" name="Google Shape;7050;p1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75"/>
        <p:cNvGrpSpPr/>
        <p:nvPr/>
      </p:nvGrpSpPr>
      <p:grpSpPr>
        <a:xfrm>
          <a:off x="0" y="0"/>
          <a:ext cx="0" cy="0"/>
          <a:chOff x="0" y="0"/>
          <a:chExt cx="0" cy="0"/>
        </a:xfrm>
      </p:grpSpPr>
      <p:sp>
        <p:nvSpPr>
          <p:cNvPr id="7076" name="Google Shape;7076;p1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077" name="Google Shape;7077;p1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91"/>
        <p:cNvGrpSpPr/>
        <p:nvPr/>
      </p:nvGrpSpPr>
      <p:grpSpPr>
        <a:xfrm>
          <a:off x="0" y="0"/>
          <a:ext cx="0" cy="0"/>
          <a:chOff x="0" y="0"/>
          <a:chExt cx="0" cy="0"/>
        </a:xfrm>
      </p:grpSpPr>
      <p:sp>
        <p:nvSpPr>
          <p:cNvPr id="7092" name="Google Shape;7092;p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093" name="Google Shape;7093;p1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30"/>
        <p:cNvGrpSpPr/>
        <p:nvPr/>
      </p:nvGrpSpPr>
      <p:grpSpPr>
        <a:xfrm>
          <a:off x="0" y="0"/>
          <a:ext cx="0" cy="0"/>
          <a:chOff x="0" y="0"/>
          <a:chExt cx="0" cy="0"/>
        </a:xfrm>
      </p:grpSpPr>
      <p:sp>
        <p:nvSpPr>
          <p:cNvPr id="7431" name="Google Shape;7431;p1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432" name="Google Shape;7432;p1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31"/>
        <p:cNvGrpSpPr/>
        <p:nvPr/>
      </p:nvGrpSpPr>
      <p:grpSpPr>
        <a:xfrm>
          <a:off x="0" y="0"/>
          <a:ext cx="0" cy="0"/>
          <a:chOff x="0" y="0"/>
          <a:chExt cx="0" cy="0"/>
        </a:xfrm>
      </p:grpSpPr>
      <p:sp>
        <p:nvSpPr>
          <p:cNvPr id="9632" name="Google Shape;9632;p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633" name="Google Shape;9633;p1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50"/>
        <p:cNvGrpSpPr/>
        <p:nvPr/>
      </p:nvGrpSpPr>
      <p:grpSpPr>
        <a:xfrm>
          <a:off x="0" y="0"/>
          <a:ext cx="0" cy="0"/>
          <a:chOff x="0" y="0"/>
          <a:chExt cx="0" cy="0"/>
        </a:xfrm>
      </p:grpSpPr>
      <p:sp>
        <p:nvSpPr>
          <p:cNvPr id="10051" name="Google Shape;10051;p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052" name="Google Shape;10052;p1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20"/>
        <p:cNvGrpSpPr/>
        <p:nvPr/>
      </p:nvGrpSpPr>
      <p:grpSpPr>
        <a:xfrm>
          <a:off x="0" y="0"/>
          <a:ext cx="0" cy="0"/>
          <a:chOff x="0" y="0"/>
          <a:chExt cx="0" cy="0"/>
        </a:xfrm>
      </p:grpSpPr>
      <p:sp>
        <p:nvSpPr>
          <p:cNvPr id="10221" name="Google Shape;10221;p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222" name="Google Shape;10222;p1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25"/>
        <p:cNvGrpSpPr/>
        <p:nvPr/>
      </p:nvGrpSpPr>
      <p:grpSpPr>
        <a:xfrm>
          <a:off x="0" y="0"/>
          <a:ext cx="0" cy="0"/>
          <a:chOff x="0" y="0"/>
          <a:chExt cx="0" cy="0"/>
        </a:xfrm>
      </p:grpSpPr>
      <p:sp>
        <p:nvSpPr>
          <p:cNvPr id="10626" name="Google Shape;10626;p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627" name="Google Shape;10627;p2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11"/>
        <p:cNvGrpSpPr/>
        <p:nvPr/>
      </p:nvGrpSpPr>
      <p:grpSpPr>
        <a:xfrm>
          <a:off x="0" y="0"/>
          <a:ext cx="0" cy="0"/>
          <a:chOff x="0" y="0"/>
          <a:chExt cx="0" cy="0"/>
        </a:xfrm>
      </p:grpSpPr>
      <p:sp>
        <p:nvSpPr>
          <p:cNvPr id="6712" name="Google Shape;6712;p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6713" name="Google Shape;6713;p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05"/>
        <p:cNvGrpSpPr/>
        <p:nvPr/>
      </p:nvGrpSpPr>
      <p:grpSpPr>
        <a:xfrm>
          <a:off x="0" y="0"/>
          <a:ext cx="0" cy="0"/>
          <a:chOff x="0" y="0"/>
          <a:chExt cx="0" cy="0"/>
        </a:xfrm>
      </p:grpSpPr>
      <p:sp>
        <p:nvSpPr>
          <p:cNvPr id="11006" name="Google Shape;11006;p2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1007" name="Google Shape;11007;p2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82"/>
        <p:cNvGrpSpPr/>
        <p:nvPr/>
      </p:nvGrpSpPr>
      <p:grpSpPr>
        <a:xfrm>
          <a:off x="0" y="0"/>
          <a:ext cx="0" cy="0"/>
          <a:chOff x="0" y="0"/>
          <a:chExt cx="0" cy="0"/>
        </a:xfrm>
      </p:grpSpPr>
      <p:sp>
        <p:nvSpPr>
          <p:cNvPr id="11783" name="Google Shape;11783;p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1784" name="Google Shape;11784;p2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89"/>
        <p:cNvGrpSpPr/>
        <p:nvPr/>
      </p:nvGrpSpPr>
      <p:grpSpPr>
        <a:xfrm>
          <a:off x="0" y="0"/>
          <a:ext cx="0" cy="0"/>
          <a:chOff x="0" y="0"/>
          <a:chExt cx="0" cy="0"/>
        </a:xfrm>
      </p:grpSpPr>
      <p:sp>
        <p:nvSpPr>
          <p:cNvPr id="13190" name="Google Shape;13190;p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3191" name="Google Shape;13191;p2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83"/>
        <p:cNvGrpSpPr/>
        <p:nvPr/>
      </p:nvGrpSpPr>
      <p:grpSpPr>
        <a:xfrm>
          <a:off x="0" y="0"/>
          <a:ext cx="0" cy="0"/>
          <a:chOff x="0" y="0"/>
          <a:chExt cx="0" cy="0"/>
        </a:xfrm>
      </p:grpSpPr>
      <p:sp>
        <p:nvSpPr>
          <p:cNvPr id="15584" name="Google Shape;15584;p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5585" name="Google Shape;15585;p2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581"/>
        <p:cNvGrpSpPr/>
        <p:nvPr/>
      </p:nvGrpSpPr>
      <p:grpSpPr>
        <a:xfrm>
          <a:off x="0" y="0"/>
          <a:ext cx="0" cy="0"/>
          <a:chOff x="0" y="0"/>
          <a:chExt cx="0" cy="0"/>
        </a:xfrm>
      </p:grpSpPr>
      <p:sp>
        <p:nvSpPr>
          <p:cNvPr id="17582" name="Google Shape;17582;p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7583" name="Google Shape;17583;p2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217"/>
        <p:cNvGrpSpPr/>
        <p:nvPr/>
      </p:nvGrpSpPr>
      <p:grpSpPr>
        <a:xfrm>
          <a:off x="0" y="0"/>
          <a:ext cx="0" cy="0"/>
          <a:chOff x="0" y="0"/>
          <a:chExt cx="0" cy="0"/>
        </a:xfrm>
      </p:grpSpPr>
      <p:sp>
        <p:nvSpPr>
          <p:cNvPr id="19218" name="Google Shape;19218;p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9219" name="Google Shape;19219;p2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259"/>
        <p:cNvGrpSpPr/>
        <p:nvPr/>
      </p:nvGrpSpPr>
      <p:grpSpPr>
        <a:xfrm>
          <a:off x="0" y="0"/>
          <a:ext cx="0" cy="0"/>
          <a:chOff x="0" y="0"/>
          <a:chExt cx="0" cy="0"/>
        </a:xfrm>
      </p:grpSpPr>
      <p:sp>
        <p:nvSpPr>
          <p:cNvPr id="20260" name="Google Shape;20260;p2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20261" name="Google Shape;20261;p2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02"/>
        <p:cNvGrpSpPr/>
        <p:nvPr/>
      </p:nvGrpSpPr>
      <p:grpSpPr>
        <a:xfrm>
          <a:off x="0" y="0"/>
          <a:ext cx="0" cy="0"/>
          <a:chOff x="0" y="0"/>
          <a:chExt cx="0" cy="0"/>
        </a:xfrm>
      </p:grpSpPr>
      <p:sp>
        <p:nvSpPr>
          <p:cNvPr id="21803" name="Google Shape;21803;p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21804" name="Google Shape;21804;p2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26"/>
        <p:cNvGrpSpPr/>
        <p:nvPr/>
      </p:nvGrpSpPr>
      <p:grpSpPr>
        <a:xfrm>
          <a:off x="0" y="0"/>
          <a:ext cx="0" cy="0"/>
          <a:chOff x="0" y="0"/>
          <a:chExt cx="0" cy="0"/>
        </a:xfrm>
      </p:grpSpPr>
      <p:sp>
        <p:nvSpPr>
          <p:cNvPr id="6727" name="Google Shape;6727;g381a2cfc15e9cf8b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28" name="Google Shape;6728;g381a2cfc15e9cf8b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33"/>
        <p:cNvGrpSpPr/>
        <p:nvPr/>
      </p:nvGrpSpPr>
      <p:grpSpPr>
        <a:xfrm>
          <a:off x="0" y="0"/>
          <a:ext cx="0" cy="0"/>
          <a:chOff x="0" y="0"/>
          <a:chExt cx="0" cy="0"/>
        </a:xfrm>
      </p:grpSpPr>
      <p:sp>
        <p:nvSpPr>
          <p:cNvPr id="6734" name="Google Shape;6734;g381a2cfc15e9cf8b_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35" name="Google Shape;6735;g381a2cfc15e9cf8b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0"/>
        <p:cNvGrpSpPr/>
        <p:nvPr/>
      </p:nvGrpSpPr>
      <p:grpSpPr>
        <a:xfrm>
          <a:off x="0" y="0"/>
          <a:ext cx="0" cy="0"/>
          <a:chOff x="0" y="0"/>
          <a:chExt cx="0" cy="0"/>
        </a:xfrm>
      </p:grpSpPr>
      <p:sp>
        <p:nvSpPr>
          <p:cNvPr id="6741" name="Google Shape;6741;g381a2cfc15e9cf8b_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42" name="Google Shape;6742;g381a2cfc15e9cf8b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7"/>
        <p:cNvGrpSpPr/>
        <p:nvPr/>
      </p:nvGrpSpPr>
      <p:grpSpPr>
        <a:xfrm>
          <a:off x="0" y="0"/>
          <a:ext cx="0" cy="0"/>
          <a:chOff x="0" y="0"/>
          <a:chExt cx="0" cy="0"/>
        </a:xfrm>
      </p:grpSpPr>
      <p:sp>
        <p:nvSpPr>
          <p:cNvPr id="6748" name="Google Shape;6748;g381a2cfc15e9cf8b_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49" name="Google Shape;6749;g381a2cfc15e9cf8b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57"/>
        <p:cNvGrpSpPr/>
        <p:nvPr/>
      </p:nvGrpSpPr>
      <p:grpSpPr>
        <a:xfrm>
          <a:off x="0" y="0"/>
          <a:ext cx="0" cy="0"/>
          <a:chOff x="0" y="0"/>
          <a:chExt cx="0" cy="0"/>
        </a:xfrm>
      </p:grpSpPr>
      <p:sp>
        <p:nvSpPr>
          <p:cNvPr id="6758" name="Google Shape;6758;g381a2cfc15e9cf8b_2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59" name="Google Shape;6759;g381a2cfc15e9cf8b_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lt1"/>
        </a:solidFill>
        <a:effectLst/>
      </p:bgPr>
    </p:bg>
    <p:spTree>
      <p:nvGrpSpPr>
        <p:cNvPr id="1" name="Shape 8"/>
        <p:cNvGrpSpPr/>
        <p:nvPr/>
      </p:nvGrpSpPr>
      <p:grpSpPr>
        <a:xfrm>
          <a:off x="0" y="0"/>
          <a:ext cx="0" cy="0"/>
          <a:chOff x="0" y="0"/>
          <a:chExt cx="0" cy="0"/>
        </a:xfrm>
      </p:grpSpPr>
      <p:grpSp>
        <p:nvGrpSpPr>
          <p:cNvPr id="9" name="Google Shape;9;p30"/>
          <p:cNvGrpSpPr/>
          <p:nvPr/>
        </p:nvGrpSpPr>
        <p:grpSpPr>
          <a:xfrm>
            <a:off x="0" y="0"/>
            <a:ext cx="9144125" cy="5143391"/>
            <a:chOff x="0" y="0"/>
            <a:chExt cx="9144125" cy="5143391"/>
          </a:xfrm>
        </p:grpSpPr>
        <p:sp>
          <p:nvSpPr>
            <p:cNvPr id="10" name="Google Shape;10;p30"/>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 name="Google Shape;11;p30"/>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 name="Google Shape;12;p30"/>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 name="Google Shape;13;p30"/>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 name="Google Shape;14;p30"/>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 name="Google Shape;15;p30"/>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 name="Google Shape;16;p30"/>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 name="Google Shape;17;p30"/>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 name="Google Shape;18;p30"/>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 name="Google Shape;19;p30"/>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 name="Google Shape;20;p30"/>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 name="Google Shape;21;p30"/>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 name="Google Shape;22;p30"/>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 name="Google Shape;23;p30"/>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 name="Google Shape;24;p30"/>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 name="Google Shape;25;p30"/>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 name="Google Shape;26;p30"/>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 name="Google Shape;27;p30"/>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 name="Google Shape;28;p30"/>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 name="Google Shape;29;p30"/>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 name="Google Shape;30;p30"/>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 name="Google Shape;31;p30"/>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 name="Google Shape;32;p30"/>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 name="Google Shape;33;p30"/>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 name="Google Shape;34;p30"/>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 name="Google Shape;35;p30"/>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 name="Google Shape;36;p30"/>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 name="Google Shape;37;p30"/>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 name="Google Shape;38;p30"/>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 name="Google Shape;39;p30"/>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 name="Google Shape;40;p30"/>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 name="Google Shape;41;p30"/>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 name="Google Shape;42;p30"/>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 name="Google Shape;43;p30"/>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 name="Google Shape;44;p30"/>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 name="Google Shape;45;p30"/>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 name="Google Shape;46;p30"/>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 name="Google Shape;47;p30"/>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 name="Google Shape;48;p30"/>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 name="Google Shape;49;p30"/>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 name="Google Shape;50;p30"/>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 name="Google Shape;51;p30"/>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 name="Google Shape;52;p30"/>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 name="Google Shape;53;p30"/>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 name="Google Shape;54;p30"/>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 name="Google Shape;55;p30"/>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 name="Google Shape;56;p30"/>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 name="Google Shape;57;p30"/>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 name="Google Shape;58;p30"/>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 name="Google Shape;59;p30"/>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 name="Google Shape;60;p30"/>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 name="Google Shape;61;p30"/>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 name="Google Shape;62;p30"/>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 name="Google Shape;63;p30"/>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 name="Google Shape;64;p30"/>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 name="Google Shape;65;p30"/>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 name="Google Shape;66;p30"/>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 name="Google Shape;67;p30"/>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 name="Google Shape;68;p30"/>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 name="Google Shape;69;p30"/>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 name="Google Shape;70;p30"/>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 name="Google Shape;71;p30"/>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 name="Google Shape;72;p30"/>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 name="Google Shape;73;p30"/>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 name="Google Shape;74;p30"/>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 name="Google Shape;75;p30"/>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 name="Google Shape;76;p30"/>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 name="Google Shape;77;p30"/>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 name="Google Shape;78;p30"/>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 name="Google Shape;79;p30"/>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 name="Google Shape;80;p30"/>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 name="Google Shape;81;p30"/>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 name="Google Shape;82;p30"/>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 name="Google Shape;83;p30"/>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 name="Google Shape;84;p30"/>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 name="Google Shape;85;p30"/>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 name="Google Shape;86;p30"/>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 name="Google Shape;87;p30"/>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 name="Google Shape;88;p30"/>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 name="Google Shape;89;p30"/>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 name="Google Shape;90;p30"/>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 name="Google Shape;91;p30"/>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 name="Google Shape;92;p30"/>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 name="Google Shape;93;p30"/>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 name="Google Shape;94;p30"/>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 name="Google Shape;95;p30"/>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 name="Google Shape;96;p30"/>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 name="Google Shape;97;p30"/>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 name="Google Shape;98;p30"/>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 name="Google Shape;99;p30"/>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 name="Google Shape;100;p30"/>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 name="Google Shape;101;p30"/>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 name="Google Shape;102;p30"/>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 name="Google Shape;103;p30"/>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 name="Google Shape;104;p30"/>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 name="Google Shape;105;p30"/>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 name="Google Shape;106;p30"/>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 name="Google Shape;107;p30"/>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 name="Google Shape;108;p30"/>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 name="Google Shape;109;p30"/>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 name="Google Shape;110;p30"/>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 name="Google Shape;111;p30"/>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 name="Google Shape;112;p30"/>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 name="Google Shape;113;p30"/>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 name="Google Shape;114;p30"/>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 name="Google Shape;115;p30"/>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 name="Google Shape;116;p30"/>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 name="Google Shape;117;p30"/>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 name="Google Shape;118;p30"/>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 name="Google Shape;119;p30"/>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 name="Google Shape;120;p30"/>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 name="Google Shape;121;p30"/>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 name="Google Shape;122;p30"/>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 name="Google Shape;123;p30"/>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 name="Google Shape;124;p30"/>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 name="Google Shape;125;p30"/>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 name="Google Shape;126;p30"/>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 name="Google Shape;127;p30"/>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 name="Google Shape;128;p30"/>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 name="Google Shape;129;p30"/>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 name="Google Shape;130;p30"/>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 name="Google Shape;131;p30"/>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 name="Google Shape;132;p30"/>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 name="Google Shape;133;p30"/>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 name="Google Shape;134;p30"/>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 name="Google Shape;135;p30"/>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 name="Google Shape;136;p30"/>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 name="Google Shape;137;p30"/>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 name="Google Shape;138;p30"/>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 name="Google Shape;139;p30"/>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 name="Google Shape;140;p30"/>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 name="Google Shape;141;p30"/>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 name="Google Shape;142;p30"/>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 name="Google Shape;143;p30"/>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 name="Google Shape;144;p30"/>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 name="Google Shape;145;p30"/>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 name="Google Shape;146;p30"/>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 name="Google Shape;147;p30"/>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 name="Google Shape;148;p30"/>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 name="Google Shape;149;p30"/>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 name="Google Shape;150;p30"/>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 name="Google Shape;151;p30"/>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 name="Google Shape;152;p30"/>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 name="Google Shape;153;p30"/>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 name="Google Shape;154;p30"/>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 name="Google Shape;155;p30"/>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 name="Google Shape;156;p30"/>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 name="Google Shape;157;p30"/>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 name="Google Shape;158;p30"/>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 name="Google Shape;159;p30"/>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 name="Google Shape;160;p30"/>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 name="Google Shape;161;p30"/>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 name="Google Shape;162;p30"/>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 name="Google Shape;163;p30"/>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 name="Google Shape;164;p30"/>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 name="Google Shape;165;p30"/>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 name="Google Shape;166;p30"/>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 name="Google Shape;167;p30"/>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 name="Google Shape;168;p30"/>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 name="Google Shape;169;p30"/>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 name="Google Shape;170;p30"/>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 name="Google Shape;171;p30"/>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 name="Google Shape;172;p30"/>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 name="Google Shape;173;p30"/>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 name="Google Shape;174;p30"/>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 name="Google Shape;175;p30"/>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 name="Google Shape;176;p30"/>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 name="Google Shape;177;p30"/>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 name="Google Shape;178;p30"/>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 name="Google Shape;179;p30"/>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 name="Google Shape;180;p30"/>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 name="Google Shape;181;p30"/>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 name="Google Shape;182;p30"/>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 name="Google Shape;183;p30"/>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 name="Google Shape;184;p30"/>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 name="Google Shape;185;p30"/>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 name="Google Shape;186;p30"/>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 name="Google Shape;187;p30"/>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 name="Google Shape;188;p30"/>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 name="Google Shape;189;p30"/>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 name="Google Shape;190;p30"/>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 name="Google Shape;191;p30"/>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 name="Google Shape;192;p30"/>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 name="Google Shape;193;p30"/>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 name="Google Shape;194;p30"/>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 name="Google Shape;195;p30"/>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 name="Google Shape;196;p30"/>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 name="Google Shape;197;p30"/>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 name="Google Shape;198;p30"/>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 name="Google Shape;199;p30"/>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 name="Google Shape;200;p30"/>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 name="Google Shape;201;p30"/>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 name="Google Shape;202;p30"/>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 name="Google Shape;203;p30"/>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 name="Google Shape;204;p30"/>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 name="Google Shape;205;p30"/>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 name="Google Shape;206;p30"/>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 name="Google Shape;207;p30"/>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 name="Google Shape;208;p30"/>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 name="Google Shape;209;p30"/>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 name="Google Shape;210;p30"/>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 name="Google Shape;211;p30"/>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 name="Google Shape;212;p30"/>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 name="Google Shape;213;p30"/>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 name="Google Shape;214;p30"/>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 name="Google Shape;215;p30"/>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 name="Google Shape;216;p30"/>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 name="Google Shape;217;p30"/>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 name="Google Shape;218;p30"/>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 name="Google Shape;219;p30"/>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 name="Google Shape;220;p30"/>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 name="Google Shape;221;p30"/>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 name="Google Shape;222;p30"/>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 name="Google Shape;223;p30"/>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 name="Google Shape;224;p30"/>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 name="Google Shape;225;p30"/>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 name="Google Shape;226;p30"/>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 name="Google Shape;227;p30"/>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 name="Google Shape;228;p30"/>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 name="Google Shape;229;p30"/>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 name="Google Shape;230;p30"/>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 name="Google Shape;231;p30"/>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 name="Google Shape;232;p30"/>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 name="Google Shape;233;p30"/>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 name="Google Shape;234;p30"/>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 name="Google Shape;235;p30"/>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 name="Google Shape;236;p30"/>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 name="Google Shape;237;p30"/>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 name="Google Shape;238;p30"/>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 name="Google Shape;239;p30"/>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 name="Google Shape;240;p30"/>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 name="Google Shape;241;p30"/>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 name="Google Shape;242;p30"/>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 name="Google Shape;243;p30"/>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 name="Google Shape;244;p30"/>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 name="Google Shape;245;p30"/>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 name="Google Shape;246;p30"/>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 name="Google Shape;247;p30"/>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 name="Google Shape;248;p30"/>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 name="Google Shape;249;p30"/>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 name="Google Shape;250;p30"/>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 name="Google Shape;251;p30"/>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 name="Google Shape;252;p30"/>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 name="Google Shape;253;p30"/>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 name="Google Shape;254;p30"/>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 name="Google Shape;255;p30"/>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 name="Google Shape;256;p30"/>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 name="Google Shape;257;p30"/>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 name="Google Shape;258;p30"/>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 name="Google Shape;259;p30"/>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 name="Google Shape;260;p30"/>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 name="Google Shape;261;p30"/>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 name="Google Shape;262;p30"/>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 name="Google Shape;263;p30"/>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 name="Google Shape;264;p30"/>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 name="Google Shape;265;p30"/>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 name="Google Shape;266;p30"/>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 name="Google Shape;267;p30"/>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 name="Google Shape;268;p30"/>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 name="Google Shape;269;p30"/>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 name="Google Shape;270;p30"/>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 name="Google Shape;271;p30"/>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 name="Google Shape;272;p30"/>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 name="Google Shape;273;p30"/>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 name="Google Shape;274;p30"/>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 name="Google Shape;275;p30"/>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 name="Google Shape;276;p30"/>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 name="Google Shape;277;p30"/>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 name="Google Shape;278;p30"/>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 name="Google Shape;279;p30"/>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 name="Google Shape;280;p30"/>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 name="Google Shape;281;p30"/>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 name="Google Shape;282;p30"/>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 name="Google Shape;283;p30"/>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 name="Google Shape;284;p30"/>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 name="Google Shape;285;p30"/>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 name="Google Shape;286;p30"/>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 name="Google Shape;287;p30"/>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 name="Google Shape;288;p30"/>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 name="Google Shape;289;p30"/>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 name="Google Shape;290;p30"/>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 name="Google Shape;291;p30"/>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 name="Google Shape;292;p30"/>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 name="Google Shape;293;p30"/>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 name="Google Shape;294;p30"/>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 name="Google Shape;295;p30"/>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 name="Google Shape;296;p30"/>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 name="Google Shape;297;p30"/>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 name="Google Shape;298;p30"/>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 name="Google Shape;299;p30"/>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 name="Google Shape;300;p30"/>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 name="Google Shape;301;p30"/>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 name="Google Shape;302;p30"/>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 name="Google Shape;303;p30"/>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 name="Google Shape;304;p30"/>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 name="Google Shape;305;p30"/>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 name="Google Shape;306;p30"/>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 name="Google Shape;307;p30"/>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 name="Google Shape;308;p30"/>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 name="Google Shape;309;p30"/>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 name="Google Shape;310;p30"/>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 name="Google Shape;311;p30"/>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 name="Google Shape;312;p30"/>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 name="Google Shape;313;p30"/>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 name="Google Shape;314;p30"/>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 name="Google Shape;315;p30"/>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 name="Google Shape;316;p30"/>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 name="Google Shape;317;p30"/>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 name="Google Shape;318;p30"/>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 name="Google Shape;319;p30"/>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 name="Google Shape;320;p30"/>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 name="Google Shape;321;p30"/>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 name="Google Shape;322;p30"/>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 name="Google Shape;323;p30"/>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 name="Google Shape;324;p30"/>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 name="Google Shape;325;p30"/>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 name="Google Shape;326;p30"/>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 name="Google Shape;327;p30"/>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 name="Google Shape;328;p30"/>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 name="Google Shape;329;p30"/>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 name="Google Shape;330;p30"/>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 name="Google Shape;331;p30"/>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 name="Google Shape;332;p30"/>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 name="Google Shape;333;p30"/>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 name="Google Shape;334;p30"/>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 name="Google Shape;335;p30"/>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 name="Google Shape;336;p30"/>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 name="Google Shape;337;p30"/>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 name="Google Shape;338;p30"/>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 name="Google Shape;339;p30"/>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 name="Google Shape;340;p30"/>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 name="Google Shape;341;p30"/>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 name="Google Shape;342;p30"/>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 name="Google Shape;343;p30"/>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 name="Google Shape;344;p30"/>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 name="Google Shape;345;p30"/>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 name="Google Shape;346;p30"/>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 name="Google Shape;347;p30"/>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 name="Google Shape;348;p30"/>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 name="Google Shape;349;p30"/>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 name="Google Shape;350;p30"/>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 name="Google Shape;351;p30"/>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 name="Google Shape;352;p30"/>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 name="Google Shape;353;p30"/>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 name="Google Shape;354;p30"/>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 name="Google Shape;355;p30"/>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 name="Google Shape;356;p30"/>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 name="Google Shape;357;p30"/>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 name="Google Shape;358;p30"/>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 name="Google Shape;359;p30"/>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 name="Google Shape;360;p30"/>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 name="Google Shape;361;p30"/>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 name="Google Shape;362;p30"/>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 name="Google Shape;363;p30"/>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 name="Google Shape;364;p30"/>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 name="Google Shape;365;p30"/>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 name="Google Shape;366;p30"/>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 name="Google Shape;367;p30"/>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 name="Google Shape;368;p30"/>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 name="Google Shape;369;p30"/>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70" name="Google Shape;370;p30"/>
          <p:cNvSpPr/>
          <p:nvPr/>
        </p:nvSpPr>
        <p:spPr>
          <a:xfrm flipH="1">
            <a:off x="0" y="0"/>
            <a:ext cx="9144000" cy="5143500"/>
          </a:xfrm>
          <a:prstGeom prst="rtTriangle">
            <a:avLst/>
          </a:prstGeom>
          <a:solidFill>
            <a:srgbClr val="005051">
              <a:alpha val="1019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71" name="Google Shape;371;p30"/>
          <p:cNvGrpSpPr/>
          <p:nvPr/>
        </p:nvGrpSpPr>
        <p:grpSpPr>
          <a:xfrm>
            <a:off x="553048" y="535000"/>
            <a:ext cx="8105852" cy="4302000"/>
            <a:chOff x="553048" y="535000"/>
            <a:chExt cx="8105852" cy="4302000"/>
          </a:xfrm>
        </p:grpSpPr>
        <p:sp>
          <p:nvSpPr>
            <p:cNvPr id="372" name="Google Shape;372;p30"/>
            <p:cNvSpPr/>
            <p:nvPr/>
          </p:nvSpPr>
          <p:spPr>
            <a:xfrm>
              <a:off x="942300" y="763600"/>
              <a:ext cx="7716600" cy="4073400"/>
            </a:xfrm>
            <a:prstGeom prst="roundRect">
              <a:avLst>
                <a:gd name="adj" fmla="val 2480"/>
              </a:avLst>
            </a:prstGeom>
            <a:solidFill>
              <a:srgbClr val="222828">
                <a:alpha val="2039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 name="Google Shape;373;p30"/>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 name="Google Shape;374;p30"/>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 name="Google Shape;375;p30"/>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 name="Google Shape;376;p30"/>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 name="Google Shape;377;p30"/>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 name="Google Shape;378;p30"/>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 name="Google Shape;379;p30"/>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 name="Google Shape;380;p30"/>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 name="Google Shape;381;p30"/>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 name="Google Shape;382;p30"/>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 name="Google Shape;383;p30"/>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 name="Google Shape;384;p30"/>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 name="Google Shape;385;p30"/>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 name="Google Shape;386;p30"/>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 name="Google Shape;387;p30"/>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 name="Google Shape;388;p30"/>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 name="Google Shape;389;p30"/>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90" name="Google Shape;390;p30"/>
          <p:cNvSpPr txBox="1">
            <a:spLocks noGrp="1"/>
          </p:cNvSpPr>
          <p:nvPr>
            <p:ph type="ctrTitle"/>
          </p:nvPr>
        </p:nvSpPr>
        <p:spPr>
          <a:xfrm>
            <a:off x="1562700" y="1526150"/>
            <a:ext cx="6018600" cy="1416000"/>
          </a:xfrm>
          <a:prstGeom prst="rect">
            <a:avLst/>
          </a:prstGeom>
          <a:noFill/>
          <a:ln>
            <a:noFill/>
          </a:ln>
        </p:spPr>
        <p:txBody>
          <a:bodyPr spcFirstLastPara="1" wrap="square" lIns="91425" tIns="91425" rIns="91425" bIns="91425" anchor="t" anchorCtr="0">
            <a:noAutofit/>
          </a:bodyPr>
          <a:lstStyle>
            <a:lvl1pPr lvl="0" algn="ctr">
              <a:lnSpc>
                <a:spcPct val="90000"/>
              </a:lnSpc>
              <a:spcBef>
                <a:spcPts val="0"/>
              </a:spcBef>
              <a:spcAft>
                <a:spcPts val="0"/>
              </a:spcAft>
              <a:buSzPts val="5200"/>
              <a:buNone/>
              <a:defRPr sz="4500"/>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a:endParaRPr/>
          </a:p>
        </p:txBody>
      </p:sp>
      <p:sp>
        <p:nvSpPr>
          <p:cNvPr id="391" name="Google Shape;391;p30"/>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 name="Google Shape;392;p30"/>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 name="Google Shape;393;p30"/>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 name="Google Shape;394;p30"/>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 name="Google Shape;395;p30"/>
          <p:cNvSpPr/>
          <p:nvPr/>
        </p:nvSpPr>
        <p:spPr>
          <a:xfrm rot="-3990277">
            <a:off x="1794368" y="4095249"/>
            <a:ext cx="585838" cy="623458"/>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 name="Google Shape;396;p30"/>
          <p:cNvSpPr/>
          <p:nvPr/>
        </p:nvSpPr>
        <p:spPr>
          <a:xfrm>
            <a:off x="6258538" y="1165838"/>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 name="Google Shape;397;p30"/>
          <p:cNvSpPr/>
          <p:nvPr/>
        </p:nvSpPr>
        <p:spPr>
          <a:xfrm>
            <a:off x="7779875" y="814163"/>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 name="Google Shape;398;p30"/>
          <p:cNvSpPr/>
          <p:nvPr/>
        </p:nvSpPr>
        <p:spPr>
          <a:xfrm>
            <a:off x="5766725" y="3739000"/>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 name="Google Shape;399;p30"/>
          <p:cNvSpPr/>
          <p:nvPr/>
        </p:nvSpPr>
        <p:spPr>
          <a:xfrm>
            <a:off x="1494125" y="941313"/>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 name="Google Shape;400;p30"/>
          <p:cNvSpPr/>
          <p:nvPr/>
        </p:nvSpPr>
        <p:spPr>
          <a:xfrm>
            <a:off x="7906938" y="4150913"/>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 name="Google Shape;401;p30"/>
          <p:cNvSpPr/>
          <p:nvPr/>
        </p:nvSpPr>
        <p:spPr>
          <a:xfrm>
            <a:off x="2820000" y="4014063"/>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 name="Google Shape;402;p30"/>
          <p:cNvSpPr/>
          <p:nvPr/>
        </p:nvSpPr>
        <p:spPr>
          <a:xfrm>
            <a:off x="3680113" y="1211563"/>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 name="Google Shape;403;p30"/>
          <p:cNvSpPr txBox="1">
            <a:spLocks noGrp="1"/>
          </p:cNvSpPr>
          <p:nvPr>
            <p:ph type="body" idx="1"/>
          </p:nvPr>
        </p:nvSpPr>
        <p:spPr>
          <a:xfrm>
            <a:off x="1959450" y="2942150"/>
            <a:ext cx="5225100" cy="610500"/>
          </a:xfrm>
          <a:prstGeom prst="rect">
            <a:avLst/>
          </a:prstGeom>
          <a:noFill/>
          <a:ln>
            <a:noFill/>
          </a:ln>
        </p:spPr>
        <p:txBody>
          <a:bodyPr spcFirstLastPara="1" wrap="square" lIns="91425" tIns="91425" rIns="91425" bIns="91425" anchor="t" anchorCtr="0">
            <a:noAutofit/>
          </a:bodyPr>
          <a:lstStyle>
            <a:lvl1pPr marL="457200" lvl="0" indent="-317500" algn="ctr">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1pPr>
            <a:lvl2pPr marL="914400" lvl="1"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2pPr>
            <a:lvl3pPr marL="1371600" lvl="2"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3pPr>
            <a:lvl4pPr marL="1828800" lvl="3"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4pPr>
            <a:lvl5pPr marL="2286000" lvl="4"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5pPr>
            <a:lvl6pPr marL="2743200" lvl="5"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6pPr>
            <a:lvl7pPr marL="3200400" lvl="6"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7pPr>
            <a:lvl8pPr marL="3657600" lvl="7"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8pPr>
            <a:lvl9pPr marL="4114800" lvl="8"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solidFill>
          <a:schemeClr val="lt1"/>
        </a:solidFill>
        <a:effectLst/>
      </p:bgPr>
    </p:bg>
    <p:spTree>
      <p:nvGrpSpPr>
        <p:cNvPr id="1" name="Shape 3550"/>
        <p:cNvGrpSpPr/>
        <p:nvPr/>
      </p:nvGrpSpPr>
      <p:grpSpPr>
        <a:xfrm>
          <a:off x="0" y="0"/>
          <a:ext cx="0" cy="0"/>
          <a:chOff x="0" y="0"/>
          <a:chExt cx="0" cy="0"/>
        </a:xfrm>
      </p:grpSpPr>
      <p:grpSp>
        <p:nvGrpSpPr>
          <p:cNvPr id="3551" name="Google Shape;3551;p42"/>
          <p:cNvGrpSpPr/>
          <p:nvPr/>
        </p:nvGrpSpPr>
        <p:grpSpPr>
          <a:xfrm>
            <a:off x="0" y="0"/>
            <a:ext cx="9144125" cy="5143391"/>
            <a:chOff x="0" y="0"/>
            <a:chExt cx="9144125" cy="5143391"/>
          </a:xfrm>
        </p:grpSpPr>
        <p:sp>
          <p:nvSpPr>
            <p:cNvPr id="3552" name="Google Shape;3552;p42"/>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3" name="Google Shape;3553;p42"/>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4" name="Google Shape;3554;p42"/>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5" name="Google Shape;3555;p42"/>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6" name="Google Shape;3556;p42"/>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7" name="Google Shape;3557;p42"/>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8" name="Google Shape;3558;p42"/>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9" name="Google Shape;3559;p42"/>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0" name="Google Shape;3560;p42"/>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1" name="Google Shape;3561;p42"/>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2" name="Google Shape;3562;p42"/>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3" name="Google Shape;3563;p42"/>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4" name="Google Shape;3564;p42"/>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5" name="Google Shape;3565;p42"/>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6" name="Google Shape;3566;p42"/>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7" name="Google Shape;3567;p42"/>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8" name="Google Shape;3568;p42"/>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9" name="Google Shape;3569;p42"/>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0" name="Google Shape;3570;p42"/>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1" name="Google Shape;3571;p42"/>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2" name="Google Shape;3572;p42"/>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3" name="Google Shape;3573;p42"/>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4" name="Google Shape;3574;p42"/>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5" name="Google Shape;3575;p42"/>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6" name="Google Shape;3576;p42"/>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7" name="Google Shape;3577;p42"/>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8" name="Google Shape;3578;p42"/>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9" name="Google Shape;3579;p42"/>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0" name="Google Shape;3580;p42"/>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1" name="Google Shape;3581;p42"/>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2" name="Google Shape;3582;p42"/>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3" name="Google Shape;3583;p42"/>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4" name="Google Shape;3584;p42"/>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5" name="Google Shape;3585;p42"/>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6" name="Google Shape;3586;p42"/>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7" name="Google Shape;3587;p42"/>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8" name="Google Shape;3588;p42"/>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9" name="Google Shape;3589;p42"/>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0" name="Google Shape;3590;p42"/>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1" name="Google Shape;3591;p42"/>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2" name="Google Shape;3592;p42"/>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3" name="Google Shape;3593;p42"/>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4" name="Google Shape;3594;p42"/>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5" name="Google Shape;3595;p42"/>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6" name="Google Shape;3596;p42"/>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7" name="Google Shape;3597;p42"/>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8" name="Google Shape;3598;p42"/>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9" name="Google Shape;3599;p42"/>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0" name="Google Shape;3600;p42"/>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1" name="Google Shape;3601;p42"/>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2" name="Google Shape;3602;p42"/>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3" name="Google Shape;3603;p42"/>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4" name="Google Shape;3604;p42"/>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5" name="Google Shape;3605;p42"/>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6" name="Google Shape;3606;p42"/>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7" name="Google Shape;3607;p42"/>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8" name="Google Shape;3608;p42"/>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9" name="Google Shape;3609;p42"/>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0" name="Google Shape;3610;p42"/>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1" name="Google Shape;3611;p42"/>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2" name="Google Shape;3612;p42"/>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3" name="Google Shape;3613;p42"/>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4" name="Google Shape;3614;p42"/>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5" name="Google Shape;3615;p42"/>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6" name="Google Shape;3616;p42"/>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7" name="Google Shape;3617;p42"/>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8" name="Google Shape;3618;p42"/>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9" name="Google Shape;3619;p42"/>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0" name="Google Shape;3620;p42"/>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1" name="Google Shape;3621;p42"/>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2" name="Google Shape;3622;p42"/>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3" name="Google Shape;3623;p42"/>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4" name="Google Shape;3624;p42"/>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5" name="Google Shape;3625;p42"/>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6" name="Google Shape;3626;p42"/>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7" name="Google Shape;3627;p42"/>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8" name="Google Shape;3628;p42"/>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9" name="Google Shape;3629;p42"/>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0" name="Google Shape;3630;p42"/>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1" name="Google Shape;3631;p42"/>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2" name="Google Shape;3632;p42"/>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3" name="Google Shape;3633;p42"/>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4" name="Google Shape;3634;p42"/>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5" name="Google Shape;3635;p42"/>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6" name="Google Shape;3636;p42"/>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7" name="Google Shape;3637;p42"/>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8" name="Google Shape;3638;p42"/>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9" name="Google Shape;3639;p42"/>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0" name="Google Shape;3640;p42"/>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1" name="Google Shape;3641;p42"/>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2" name="Google Shape;3642;p42"/>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3" name="Google Shape;3643;p42"/>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4" name="Google Shape;3644;p42"/>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5" name="Google Shape;3645;p42"/>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6" name="Google Shape;3646;p42"/>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7" name="Google Shape;3647;p42"/>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8" name="Google Shape;3648;p42"/>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9" name="Google Shape;3649;p42"/>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0" name="Google Shape;3650;p42"/>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1" name="Google Shape;3651;p42"/>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2" name="Google Shape;3652;p42"/>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3" name="Google Shape;3653;p42"/>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4" name="Google Shape;3654;p42"/>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5" name="Google Shape;3655;p42"/>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6" name="Google Shape;3656;p42"/>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7" name="Google Shape;3657;p42"/>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8" name="Google Shape;3658;p42"/>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9" name="Google Shape;3659;p42"/>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0" name="Google Shape;3660;p42"/>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1" name="Google Shape;3661;p42"/>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2" name="Google Shape;3662;p42"/>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3" name="Google Shape;3663;p42"/>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4" name="Google Shape;3664;p42"/>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5" name="Google Shape;3665;p42"/>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6" name="Google Shape;3666;p42"/>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7" name="Google Shape;3667;p42"/>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8" name="Google Shape;3668;p42"/>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9" name="Google Shape;3669;p42"/>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0" name="Google Shape;3670;p42"/>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1" name="Google Shape;3671;p42"/>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2" name="Google Shape;3672;p42"/>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3" name="Google Shape;3673;p42"/>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4" name="Google Shape;3674;p42"/>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5" name="Google Shape;3675;p42"/>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6" name="Google Shape;3676;p42"/>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7" name="Google Shape;3677;p42"/>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8" name="Google Shape;3678;p42"/>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9" name="Google Shape;3679;p42"/>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0" name="Google Shape;3680;p42"/>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1" name="Google Shape;3681;p42"/>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2" name="Google Shape;3682;p42"/>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3" name="Google Shape;3683;p42"/>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4" name="Google Shape;3684;p42"/>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5" name="Google Shape;3685;p42"/>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6" name="Google Shape;3686;p42"/>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7" name="Google Shape;3687;p42"/>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8" name="Google Shape;3688;p42"/>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9" name="Google Shape;3689;p42"/>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0" name="Google Shape;3690;p42"/>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1" name="Google Shape;3691;p42"/>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2" name="Google Shape;3692;p42"/>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3" name="Google Shape;3693;p42"/>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4" name="Google Shape;3694;p42"/>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5" name="Google Shape;3695;p42"/>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6" name="Google Shape;3696;p42"/>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7" name="Google Shape;3697;p42"/>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8" name="Google Shape;3698;p42"/>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9" name="Google Shape;3699;p42"/>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0" name="Google Shape;3700;p42"/>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1" name="Google Shape;3701;p42"/>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2" name="Google Shape;3702;p42"/>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3" name="Google Shape;3703;p42"/>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4" name="Google Shape;3704;p42"/>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5" name="Google Shape;3705;p42"/>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6" name="Google Shape;3706;p42"/>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7" name="Google Shape;3707;p42"/>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8" name="Google Shape;3708;p42"/>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9" name="Google Shape;3709;p42"/>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0" name="Google Shape;3710;p42"/>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1" name="Google Shape;3711;p42"/>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2" name="Google Shape;3712;p42"/>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3" name="Google Shape;3713;p42"/>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4" name="Google Shape;3714;p42"/>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5" name="Google Shape;3715;p42"/>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6" name="Google Shape;3716;p42"/>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7" name="Google Shape;3717;p42"/>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8" name="Google Shape;3718;p42"/>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9" name="Google Shape;3719;p42"/>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0" name="Google Shape;3720;p42"/>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1" name="Google Shape;3721;p42"/>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2" name="Google Shape;3722;p42"/>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3" name="Google Shape;3723;p42"/>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4" name="Google Shape;3724;p42"/>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5" name="Google Shape;3725;p42"/>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6" name="Google Shape;3726;p42"/>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7" name="Google Shape;3727;p42"/>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8" name="Google Shape;3728;p42"/>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9" name="Google Shape;3729;p42"/>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0" name="Google Shape;3730;p42"/>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1" name="Google Shape;3731;p42"/>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2" name="Google Shape;3732;p42"/>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3" name="Google Shape;3733;p42"/>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4" name="Google Shape;3734;p42"/>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5" name="Google Shape;3735;p42"/>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6" name="Google Shape;3736;p42"/>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7" name="Google Shape;3737;p42"/>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8" name="Google Shape;3738;p42"/>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9" name="Google Shape;3739;p42"/>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0" name="Google Shape;3740;p42"/>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1" name="Google Shape;3741;p42"/>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2" name="Google Shape;3742;p42"/>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3" name="Google Shape;3743;p42"/>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4" name="Google Shape;3744;p42"/>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5" name="Google Shape;3745;p42"/>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6" name="Google Shape;3746;p42"/>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7" name="Google Shape;3747;p42"/>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8" name="Google Shape;3748;p42"/>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9" name="Google Shape;3749;p42"/>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0" name="Google Shape;3750;p42"/>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1" name="Google Shape;3751;p42"/>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2" name="Google Shape;3752;p42"/>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3" name="Google Shape;3753;p42"/>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4" name="Google Shape;3754;p42"/>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5" name="Google Shape;3755;p42"/>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6" name="Google Shape;3756;p42"/>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7" name="Google Shape;3757;p42"/>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8" name="Google Shape;3758;p42"/>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9" name="Google Shape;3759;p42"/>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0" name="Google Shape;3760;p42"/>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1" name="Google Shape;3761;p42"/>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2" name="Google Shape;3762;p42"/>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3" name="Google Shape;3763;p42"/>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4" name="Google Shape;3764;p42"/>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5" name="Google Shape;3765;p42"/>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6" name="Google Shape;3766;p42"/>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7" name="Google Shape;3767;p42"/>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8" name="Google Shape;3768;p42"/>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9" name="Google Shape;3769;p42"/>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0" name="Google Shape;3770;p42"/>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1" name="Google Shape;3771;p42"/>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2" name="Google Shape;3772;p42"/>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3" name="Google Shape;3773;p42"/>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4" name="Google Shape;3774;p42"/>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5" name="Google Shape;3775;p42"/>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6" name="Google Shape;3776;p42"/>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7" name="Google Shape;3777;p42"/>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8" name="Google Shape;3778;p42"/>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9" name="Google Shape;3779;p42"/>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0" name="Google Shape;3780;p42"/>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1" name="Google Shape;3781;p42"/>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2" name="Google Shape;3782;p42"/>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3" name="Google Shape;3783;p42"/>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4" name="Google Shape;3784;p42"/>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5" name="Google Shape;3785;p42"/>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6" name="Google Shape;3786;p42"/>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7" name="Google Shape;3787;p42"/>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8" name="Google Shape;3788;p42"/>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9" name="Google Shape;3789;p42"/>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0" name="Google Shape;3790;p42"/>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1" name="Google Shape;3791;p42"/>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2" name="Google Shape;3792;p42"/>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3" name="Google Shape;3793;p42"/>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4" name="Google Shape;3794;p42"/>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5" name="Google Shape;3795;p42"/>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6" name="Google Shape;3796;p42"/>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7" name="Google Shape;3797;p42"/>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8" name="Google Shape;3798;p42"/>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9" name="Google Shape;3799;p42"/>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0" name="Google Shape;3800;p42"/>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1" name="Google Shape;3801;p42"/>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2" name="Google Shape;3802;p42"/>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3" name="Google Shape;3803;p42"/>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4" name="Google Shape;3804;p42"/>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5" name="Google Shape;3805;p42"/>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6" name="Google Shape;3806;p42"/>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7" name="Google Shape;3807;p42"/>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8" name="Google Shape;3808;p42"/>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9" name="Google Shape;3809;p42"/>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0" name="Google Shape;3810;p42"/>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1" name="Google Shape;3811;p42"/>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2" name="Google Shape;3812;p42"/>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3" name="Google Shape;3813;p42"/>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4" name="Google Shape;3814;p42"/>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5" name="Google Shape;3815;p42"/>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6" name="Google Shape;3816;p42"/>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7" name="Google Shape;3817;p42"/>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8" name="Google Shape;3818;p42"/>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9" name="Google Shape;3819;p42"/>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0" name="Google Shape;3820;p42"/>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1" name="Google Shape;3821;p42"/>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2" name="Google Shape;3822;p42"/>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3" name="Google Shape;3823;p42"/>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4" name="Google Shape;3824;p42"/>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5" name="Google Shape;3825;p42"/>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6" name="Google Shape;3826;p42"/>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7" name="Google Shape;3827;p42"/>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8" name="Google Shape;3828;p42"/>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9" name="Google Shape;3829;p42"/>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0" name="Google Shape;3830;p42"/>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1" name="Google Shape;3831;p42"/>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2" name="Google Shape;3832;p42"/>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3" name="Google Shape;3833;p42"/>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4" name="Google Shape;3834;p42"/>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5" name="Google Shape;3835;p42"/>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6" name="Google Shape;3836;p42"/>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7" name="Google Shape;3837;p42"/>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8" name="Google Shape;3838;p42"/>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9" name="Google Shape;3839;p42"/>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0" name="Google Shape;3840;p42"/>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1" name="Google Shape;3841;p42"/>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2" name="Google Shape;3842;p42"/>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3" name="Google Shape;3843;p42"/>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4" name="Google Shape;3844;p42"/>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5" name="Google Shape;3845;p42"/>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6" name="Google Shape;3846;p42"/>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7" name="Google Shape;3847;p42"/>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8" name="Google Shape;3848;p42"/>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9" name="Google Shape;3849;p42"/>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0" name="Google Shape;3850;p42"/>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1" name="Google Shape;3851;p42"/>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2" name="Google Shape;3852;p42"/>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3" name="Google Shape;3853;p42"/>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4" name="Google Shape;3854;p42"/>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5" name="Google Shape;3855;p42"/>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6" name="Google Shape;3856;p42"/>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7" name="Google Shape;3857;p42"/>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8" name="Google Shape;3858;p42"/>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9" name="Google Shape;3859;p42"/>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0" name="Google Shape;3860;p42"/>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1" name="Google Shape;3861;p42"/>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2" name="Google Shape;3862;p42"/>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3" name="Google Shape;3863;p42"/>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4" name="Google Shape;3864;p42"/>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5" name="Google Shape;3865;p42"/>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6" name="Google Shape;3866;p42"/>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7" name="Google Shape;3867;p42"/>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8" name="Google Shape;3868;p42"/>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9" name="Google Shape;3869;p42"/>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0" name="Google Shape;3870;p42"/>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1" name="Google Shape;3871;p42"/>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2" name="Google Shape;3872;p42"/>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3" name="Google Shape;3873;p42"/>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4" name="Google Shape;3874;p42"/>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5" name="Google Shape;3875;p42"/>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6" name="Google Shape;3876;p42"/>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7" name="Google Shape;3877;p42"/>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8" name="Google Shape;3878;p42"/>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9" name="Google Shape;3879;p42"/>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0" name="Google Shape;3880;p42"/>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1" name="Google Shape;3881;p42"/>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2" name="Google Shape;3882;p42"/>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3" name="Google Shape;3883;p42"/>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4" name="Google Shape;3884;p42"/>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5" name="Google Shape;3885;p42"/>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6" name="Google Shape;3886;p42"/>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7" name="Google Shape;3887;p42"/>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8" name="Google Shape;3888;p42"/>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9" name="Google Shape;3889;p42"/>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0" name="Google Shape;3890;p42"/>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1" name="Google Shape;3891;p42"/>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2" name="Google Shape;3892;p42"/>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3" name="Google Shape;3893;p42"/>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4" name="Google Shape;3894;p42"/>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5" name="Google Shape;3895;p42"/>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6" name="Google Shape;3896;p42"/>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7" name="Google Shape;3897;p42"/>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8" name="Google Shape;3898;p42"/>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9" name="Google Shape;3899;p42"/>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0" name="Google Shape;3900;p42"/>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1" name="Google Shape;3901;p42"/>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2" name="Google Shape;3902;p42"/>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3" name="Google Shape;3903;p42"/>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4" name="Google Shape;3904;p42"/>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5" name="Google Shape;3905;p42"/>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6" name="Google Shape;3906;p42"/>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7" name="Google Shape;3907;p42"/>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8" name="Google Shape;3908;p42"/>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9" name="Google Shape;3909;p42"/>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0" name="Google Shape;3910;p42"/>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1" name="Google Shape;3911;p42"/>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912" name="Google Shape;3912;p42"/>
          <p:cNvSpPr/>
          <p:nvPr/>
        </p:nvSpPr>
        <p:spPr>
          <a:xfrm flipH="1">
            <a:off x="0" y="0"/>
            <a:ext cx="9144000" cy="5143500"/>
          </a:xfrm>
          <a:prstGeom prst="rtTriangle">
            <a:avLst/>
          </a:prstGeom>
          <a:solidFill>
            <a:srgbClr val="005051">
              <a:alpha val="1019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913" name="Google Shape;3913;p42"/>
          <p:cNvGrpSpPr/>
          <p:nvPr/>
        </p:nvGrpSpPr>
        <p:grpSpPr>
          <a:xfrm>
            <a:off x="553048" y="535000"/>
            <a:ext cx="8105852" cy="4302000"/>
            <a:chOff x="553048" y="535000"/>
            <a:chExt cx="8105852" cy="4302000"/>
          </a:xfrm>
        </p:grpSpPr>
        <p:sp>
          <p:nvSpPr>
            <p:cNvPr id="3914" name="Google Shape;3914;p42"/>
            <p:cNvSpPr/>
            <p:nvPr/>
          </p:nvSpPr>
          <p:spPr>
            <a:xfrm>
              <a:off x="942300" y="763600"/>
              <a:ext cx="7716600" cy="4073400"/>
            </a:xfrm>
            <a:prstGeom prst="roundRect">
              <a:avLst>
                <a:gd name="adj" fmla="val 2480"/>
              </a:avLst>
            </a:prstGeom>
            <a:solidFill>
              <a:srgbClr val="222828">
                <a:alpha val="2039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5" name="Google Shape;3915;p42"/>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6" name="Google Shape;3916;p42"/>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7" name="Google Shape;3917;p42"/>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8" name="Google Shape;3918;p42"/>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9" name="Google Shape;3919;p42"/>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0" name="Google Shape;3920;p42"/>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1" name="Google Shape;3921;p42"/>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2" name="Google Shape;3922;p42"/>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3" name="Google Shape;3923;p42"/>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4" name="Google Shape;3924;p42"/>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5" name="Google Shape;3925;p42"/>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6" name="Google Shape;3926;p42"/>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7" name="Google Shape;3927;p42"/>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8" name="Google Shape;3928;p42"/>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9" name="Google Shape;3929;p42"/>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0" name="Google Shape;3930;p42"/>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1" name="Google Shape;3931;p42"/>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932" name="Google Shape;3932;p42"/>
          <p:cNvSpPr txBox="1">
            <a:spLocks noGrp="1"/>
          </p:cNvSpPr>
          <p:nvPr>
            <p:ph type="title"/>
          </p:nvPr>
        </p:nvSpPr>
        <p:spPr>
          <a:xfrm>
            <a:off x="1270650" y="629375"/>
            <a:ext cx="70200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
        <p:nvSpPr>
          <p:cNvPr id="3933" name="Google Shape;3933;p42"/>
          <p:cNvSpPr txBox="1">
            <a:spLocks noGrp="1"/>
          </p:cNvSpPr>
          <p:nvPr>
            <p:ph type="body" idx="1"/>
          </p:nvPr>
        </p:nvSpPr>
        <p:spPr>
          <a:xfrm>
            <a:off x="1270650" y="1202075"/>
            <a:ext cx="7020000" cy="3406200"/>
          </a:xfrm>
          <a:prstGeom prst="rect">
            <a:avLst/>
          </a:prstGeom>
          <a:noFill/>
          <a:ln>
            <a:noFill/>
          </a:ln>
        </p:spPr>
        <p:txBody>
          <a:bodyPr spcFirstLastPara="1" wrap="square" lIns="91425" tIns="91425" rIns="91425" bIns="91425" anchor="t" anchorCtr="0">
            <a:noAutofit/>
          </a:bodyPr>
          <a:lstStyle>
            <a:lvl1pPr marL="457200" lvl="0"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1pPr>
            <a:lvl2pPr marL="914400" lvl="1"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2pPr>
            <a:lvl3pPr marL="1371600" lvl="2"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3pPr>
            <a:lvl4pPr marL="1828800" lvl="3"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4pPr>
            <a:lvl5pPr marL="2286000" lvl="4"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5pPr>
            <a:lvl6pPr marL="2743200" lvl="5"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6pPr>
            <a:lvl7pPr marL="3200400" lvl="6"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7pPr>
            <a:lvl8pPr marL="3657600" lvl="7"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8pPr>
            <a:lvl9pPr marL="4114800" lvl="8"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solidFill>
          <a:schemeClr val="lt1"/>
        </a:solidFill>
        <a:effectLst/>
      </p:bgPr>
    </p:bg>
    <p:spTree>
      <p:nvGrpSpPr>
        <p:cNvPr id="1" name="Shape 3934"/>
        <p:cNvGrpSpPr/>
        <p:nvPr/>
      </p:nvGrpSpPr>
      <p:grpSpPr>
        <a:xfrm>
          <a:off x="0" y="0"/>
          <a:ext cx="0" cy="0"/>
          <a:chOff x="0" y="0"/>
          <a:chExt cx="0" cy="0"/>
        </a:xfrm>
      </p:grpSpPr>
      <p:grpSp>
        <p:nvGrpSpPr>
          <p:cNvPr id="3935" name="Google Shape;3935;p43"/>
          <p:cNvGrpSpPr/>
          <p:nvPr/>
        </p:nvGrpSpPr>
        <p:grpSpPr>
          <a:xfrm>
            <a:off x="0" y="0"/>
            <a:ext cx="9144125" cy="5143391"/>
            <a:chOff x="0" y="0"/>
            <a:chExt cx="9144125" cy="5143391"/>
          </a:xfrm>
        </p:grpSpPr>
        <p:sp>
          <p:nvSpPr>
            <p:cNvPr id="3936" name="Google Shape;3936;p43"/>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7" name="Google Shape;3937;p43"/>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8" name="Google Shape;3938;p43"/>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9" name="Google Shape;3939;p43"/>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0" name="Google Shape;3940;p43"/>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1" name="Google Shape;3941;p43"/>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2" name="Google Shape;3942;p43"/>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3" name="Google Shape;3943;p43"/>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4" name="Google Shape;3944;p43"/>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5" name="Google Shape;3945;p43"/>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6" name="Google Shape;3946;p43"/>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7" name="Google Shape;3947;p43"/>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8" name="Google Shape;3948;p43"/>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9" name="Google Shape;3949;p43"/>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0" name="Google Shape;3950;p43"/>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1" name="Google Shape;3951;p43"/>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2" name="Google Shape;3952;p43"/>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3" name="Google Shape;3953;p43"/>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4" name="Google Shape;3954;p43"/>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5" name="Google Shape;3955;p43"/>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6" name="Google Shape;3956;p43"/>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7" name="Google Shape;3957;p43"/>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8" name="Google Shape;3958;p43"/>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9" name="Google Shape;3959;p43"/>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0" name="Google Shape;3960;p43"/>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1" name="Google Shape;3961;p43"/>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2" name="Google Shape;3962;p43"/>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3" name="Google Shape;3963;p43"/>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4" name="Google Shape;3964;p43"/>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5" name="Google Shape;3965;p43"/>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6" name="Google Shape;3966;p43"/>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7" name="Google Shape;3967;p43"/>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8" name="Google Shape;3968;p43"/>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9" name="Google Shape;3969;p43"/>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0" name="Google Shape;3970;p43"/>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1" name="Google Shape;3971;p43"/>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2" name="Google Shape;3972;p43"/>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3" name="Google Shape;3973;p43"/>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4" name="Google Shape;3974;p43"/>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5" name="Google Shape;3975;p43"/>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6" name="Google Shape;3976;p43"/>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7" name="Google Shape;3977;p43"/>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8" name="Google Shape;3978;p43"/>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9" name="Google Shape;3979;p43"/>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0" name="Google Shape;3980;p43"/>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1" name="Google Shape;3981;p43"/>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2" name="Google Shape;3982;p43"/>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3" name="Google Shape;3983;p43"/>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4" name="Google Shape;3984;p43"/>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5" name="Google Shape;3985;p43"/>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6" name="Google Shape;3986;p43"/>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7" name="Google Shape;3987;p43"/>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8" name="Google Shape;3988;p43"/>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9" name="Google Shape;3989;p43"/>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0" name="Google Shape;3990;p43"/>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1" name="Google Shape;3991;p43"/>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2" name="Google Shape;3992;p43"/>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3" name="Google Shape;3993;p43"/>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4" name="Google Shape;3994;p43"/>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5" name="Google Shape;3995;p43"/>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6" name="Google Shape;3996;p43"/>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7" name="Google Shape;3997;p43"/>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8" name="Google Shape;3998;p43"/>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9" name="Google Shape;3999;p43"/>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0" name="Google Shape;4000;p43"/>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1" name="Google Shape;4001;p43"/>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2" name="Google Shape;4002;p43"/>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3" name="Google Shape;4003;p43"/>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4" name="Google Shape;4004;p43"/>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5" name="Google Shape;4005;p43"/>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6" name="Google Shape;4006;p43"/>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7" name="Google Shape;4007;p43"/>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8" name="Google Shape;4008;p43"/>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9" name="Google Shape;4009;p43"/>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0" name="Google Shape;4010;p43"/>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1" name="Google Shape;4011;p43"/>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2" name="Google Shape;4012;p43"/>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3" name="Google Shape;4013;p43"/>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4" name="Google Shape;4014;p43"/>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5" name="Google Shape;4015;p43"/>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6" name="Google Shape;4016;p43"/>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7" name="Google Shape;4017;p43"/>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8" name="Google Shape;4018;p43"/>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9" name="Google Shape;4019;p43"/>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0" name="Google Shape;4020;p43"/>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1" name="Google Shape;4021;p43"/>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2" name="Google Shape;4022;p43"/>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3" name="Google Shape;4023;p43"/>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4" name="Google Shape;4024;p43"/>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5" name="Google Shape;4025;p43"/>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6" name="Google Shape;4026;p43"/>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7" name="Google Shape;4027;p43"/>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8" name="Google Shape;4028;p43"/>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9" name="Google Shape;4029;p43"/>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0" name="Google Shape;4030;p43"/>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1" name="Google Shape;4031;p43"/>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2" name="Google Shape;4032;p43"/>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3" name="Google Shape;4033;p43"/>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4" name="Google Shape;4034;p43"/>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5" name="Google Shape;4035;p43"/>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6" name="Google Shape;4036;p43"/>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7" name="Google Shape;4037;p43"/>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8" name="Google Shape;4038;p43"/>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9" name="Google Shape;4039;p43"/>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0" name="Google Shape;4040;p43"/>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1" name="Google Shape;4041;p43"/>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2" name="Google Shape;4042;p43"/>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3" name="Google Shape;4043;p43"/>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4" name="Google Shape;4044;p43"/>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5" name="Google Shape;4045;p43"/>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6" name="Google Shape;4046;p43"/>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7" name="Google Shape;4047;p43"/>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8" name="Google Shape;4048;p43"/>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9" name="Google Shape;4049;p43"/>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0" name="Google Shape;4050;p43"/>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1" name="Google Shape;4051;p43"/>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2" name="Google Shape;4052;p43"/>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3" name="Google Shape;4053;p43"/>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4" name="Google Shape;4054;p43"/>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5" name="Google Shape;4055;p43"/>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6" name="Google Shape;4056;p43"/>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7" name="Google Shape;4057;p43"/>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8" name="Google Shape;4058;p43"/>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9" name="Google Shape;4059;p43"/>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0" name="Google Shape;4060;p43"/>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1" name="Google Shape;4061;p43"/>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2" name="Google Shape;4062;p43"/>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3" name="Google Shape;4063;p43"/>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4" name="Google Shape;4064;p43"/>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5" name="Google Shape;4065;p43"/>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6" name="Google Shape;4066;p43"/>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7" name="Google Shape;4067;p43"/>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8" name="Google Shape;4068;p43"/>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9" name="Google Shape;4069;p43"/>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0" name="Google Shape;4070;p43"/>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1" name="Google Shape;4071;p43"/>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2" name="Google Shape;4072;p43"/>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3" name="Google Shape;4073;p43"/>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4" name="Google Shape;4074;p43"/>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5" name="Google Shape;4075;p43"/>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6" name="Google Shape;4076;p43"/>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7" name="Google Shape;4077;p43"/>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8" name="Google Shape;4078;p43"/>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9" name="Google Shape;4079;p43"/>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0" name="Google Shape;4080;p43"/>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1" name="Google Shape;4081;p43"/>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2" name="Google Shape;4082;p43"/>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3" name="Google Shape;4083;p43"/>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4" name="Google Shape;4084;p43"/>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5" name="Google Shape;4085;p43"/>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6" name="Google Shape;4086;p43"/>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7" name="Google Shape;4087;p43"/>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8" name="Google Shape;4088;p43"/>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9" name="Google Shape;4089;p43"/>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0" name="Google Shape;4090;p43"/>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1" name="Google Shape;4091;p43"/>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2" name="Google Shape;4092;p43"/>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3" name="Google Shape;4093;p43"/>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4" name="Google Shape;4094;p43"/>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5" name="Google Shape;4095;p43"/>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6" name="Google Shape;4096;p43"/>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7" name="Google Shape;4097;p43"/>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8" name="Google Shape;4098;p43"/>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9" name="Google Shape;4099;p43"/>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0" name="Google Shape;4100;p43"/>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1" name="Google Shape;4101;p43"/>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2" name="Google Shape;4102;p43"/>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3" name="Google Shape;4103;p43"/>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4" name="Google Shape;4104;p43"/>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5" name="Google Shape;4105;p43"/>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6" name="Google Shape;4106;p43"/>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7" name="Google Shape;4107;p43"/>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8" name="Google Shape;4108;p43"/>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9" name="Google Shape;4109;p43"/>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0" name="Google Shape;4110;p43"/>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1" name="Google Shape;4111;p43"/>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2" name="Google Shape;4112;p43"/>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3" name="Google Shape;4113;p43"/>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4" name="Google Shape;4114;p43"/>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5" name="Google Shape;4115;p43"/>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6" name="Google Shape;4116;p43"/>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7" name="Google Shape;4117;p43"/>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8" name="Google Shape;4118;p43"/>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9" name="Google Shape;4119;p43"/>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0" name="Google Shape;4120;p43"/>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1" name="Google Shape;4121;p43"/>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2" name="Google Shape;4122;p43"/>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3" name="Google Shape;4123;p43"/>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4" name="Google Shape;4124;p43"/>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5" name="Google Shape;4125;p43"/>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6" name="Google Shape;4126;p43"/>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7" name="Google Shape;4127;p43"/>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8" name="Google Shape;4128;p43"/>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9" name="Google Shape;4129;p43"/>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0" name="Google Shape;4130;p43"/>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1" name="Google Shape;4131;p43"/>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2" name="Google Shape;4132;p43"/>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3" name="Google Shape;4133;p43"/>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4" name="Google Shape;4134;p43"/>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5" name="Google Shape;4135;p43"/>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6" name="Google Shape;4136;p43"/>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7" name="Google Shape;4137;p43"/>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8" name="Google Shape;4138;p43"/>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9" name="Google Shape;4139;p43"/>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0" name="Google Shape;4140;p43"/>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1" name="Google Shape;4141;p43"/>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2" name="Google Shape;4142;p43"/>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3" name="Google Shape;4143;p43"/>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4" name="Google Shape;4144;p43"/>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5" name="Google Shape;4145;p43"/>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6" name="Google Shape;4146;p43"/>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7" name="Google Shape;4147;p43"/>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8" name="Google Shape;4148;p43"/>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9" name="Google Shape;4149;p43"/>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0" name="Google Shape;4150;p43"/>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1" name="Google Shape;4151;p43"/>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2" name="Google Shape;4152;p43"/>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3" name="Google Shape;4153;p43"/>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4" name="Google Shape;4154;p43"/>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5" name="Google Shape;4155;p43"/>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6" name="Google Shape;4156;p43"/>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7" name="Google Shape;4157;p43"/>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8" name="Google Shape;4158;p43"/>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9" name="Google Shape;4159;p43"/>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0" name="Google Shape;4160;p43"/>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1" name="Google Shape;4161;p43"/>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2" name="Google Shape;4162;p43"/>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3" name="Google Shape;4163;p43"/>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4" name="Google Shape;4164;p43"/>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5" name="Google Shape;4165;p43"/>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6" name="Google Shape;4166;p43"/>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7" name="Google Shape;4167;p43"/>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8" name="Google Shape;4168;p43"/>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9" name="Google Shape;4169;p43"/>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0" name="Google Shape;4170;p43"/>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1" name="Google Shape;4171;p43"/>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2" name="Google Shape;4172;p43"/>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3" name="Google Shape;4173;p43"/>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4" name="Google Shape;4174;p43"/>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5" name="Google Shape;4175;p43"/>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6" name="Google Shape;4176;p43"/>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7" name="Google Shape;4177;p43"/>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8" name="Google Shape;4178;p43"/>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9" name="Google Shape;4179;p43"/>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0" name="Google Shape;4180;p43"/>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1" name="Google Shape;4181;p43"/>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2" name="Google Shape;4182;p43"/>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3" name="Google Shape;4183;p43"/>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4" name="Google Shape;4184;p43"/>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5" name="Google Shape;4185;p43"/>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6" name="Google Shape;4186;p43"/>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7" name="Google Shape;4187;p43"/>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8" name="Google Shape;4188;p43"/>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9" name="Google Shape;4189;p43"/>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0" name="Google Shape;4190;p43"/>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1" name="Google Shape;4191;p43"/>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2" name="Google Shape;4192;p43"/>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3" name="Google Shape;4193;p43"/>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4" name="Google Shape;4194;p43"/>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5" name="Google Shape;4195;p43"/>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6" name="Google Shape;4196;p43"/>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7" name="Google Shape;4197;p43"/>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8" name="Google Shape;4198;p43"/>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9" name="Google Shape;4199;p43"/>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0" name="Google Shape;4200;p43"/>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1" name="Google Shape;4201;p43"/>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2" name="Google Shape;4202;p43"/>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3" name="Google Shape;4203;p43"/>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4" name="Google Shape;4204;p43"/>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5" name="Google Shape;4205;p43"/>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6" name="Google Shape;4206;p43"/>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7" name="Google Shape;4207;p43"/>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8" name="Google Shape;4208;p43"/>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9" name="Google Shape;4209;p43"/>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0" name="Google Shape;4210;p43"/>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1" name="Google Shape;4211;p43"/>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2" name="Google Shape;4212;p43"/>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3" name="Google Shape;4213;p43"/>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4" name="Google Shape;4214;p43"/>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5" name="Google Shape;4215;p43"/>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6" name="Google Shape;4216;p43"/>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7" name="Google Shape;4217;p43"/>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8" name="Google Shape;4218;p43"/>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9" name="Google Shape;4219;p43"/>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0" name="Google Shape;4220;p43"/>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1" name="Google Shape;4221;p43"/>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2" name="Google Shape;4222;p43"/>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3" name="Google Shape;4223;p43"/>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4" name="Google Shape;4224;p43"/>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5" name="Google Shape;4225;p43"/>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6" name="Google Shape;4226;p43"/>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7" name="Google Shape;4227;p43"/>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8" name="Google Shape;4228;p43"/>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9" name="Google Shape;4229;p43"/>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0" name="Google Shape;4230;p43"/>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1" name="Google Shape;4231;p43"/>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2" name="Google Shape;4232;p43"/>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3" name="Google Shape;4233;p43"/>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4" name="Google Shape;4234;p43"/>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5" name="Google Shape;4235;p43"/>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6" name="Google Shape;4236;p43"/>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7" name="Google Shape;4237;p43"/>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8" name="Google Shape;4238;p43"/>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9" name="Google Shape;4239;p43"/>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0" name="Google Shape;4240;p43"/>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1" name="Google Shape;4241;p43"/>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2" name="Google Shape;4242;p43"/>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3" name="Google Shape;4243;p43"/>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4" name="Google Shape;4244;p43"/>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5" name="Google Shape;4245;p43"/>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6" name="Google Shape;4246;p43"/>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7" name="Google Shape;4247;p43"/>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8" name="Google Shape;4248;p43"/>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9" name="Google Shape;4249;p43"/>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0" name="Google Shape;4250;p43"/>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1" name="Google Shape;4251;p43"/>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2" name="Google Shape;4252;p43"/>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3" name="Google Shape;4253;p43"/>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4" name="Google Shape;4254;p43"/>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5" name="Google Shape;4255;p43"/>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6" name="Google Shape;4256;p43"/>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7" name="Google Shape;4257;p43"/>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8" name="Google Shape;4258;p43"/>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9" name="Google Shape;4259;p43"/>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0" name="Google Shape;4260;p43"/>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1" name="Google Shape;4261;p43"/>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2" name="Google Shape;4262;p43"/>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3" name="Google Shape;4263;p43"/>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4" name="Google Shape;4264;p43"/>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5" name="Google Shape;4265;p43"/>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6" name="Google Shape;4266;p43"/>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7" name="Google Shape;4267;p43"/>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8" name="Google Shape;4268;p43"/>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9" name="Google Shape;4269;p43"/>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0" name="Google Shape;4270;p43"/>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1" name="Google Shape;4271;p43"/>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2" name="Google Shape;4272;p43"/>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3" name="Google Shape;4273;p43"/>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4" name="Google Shape;4274;p43"/>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5" name="Google Shape;4275;p43"/>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6" name="Google Shape;4276;p43"/>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7" name="Google Shape;4277;p43"/>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8" name="Google Shape;4278;p43"/>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9" name="Google Shape;4279;p43"/>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0" name="Google Shape;4280;p43"/>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1" name="Google Shape;4281;p43"/>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2" name="Google Shape;4282;p43"/>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3" name="Google Shape;4283;p43"/>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4" name="Google Shape;4284;p43"/>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5" name="Google Shape;4285;p43"/>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6" name="Google Shape;4286;p43"/>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7" name="Google Shape;4287;p43"/>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8" name="Google Shape;4288;p43"/>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9" name="Google Shape;4289;p43"/>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0" name="Google Shape;4290;p43"/>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1" name="Google Shape;4291;p43"/>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2" name="Google Shape;4292;p43"/>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3" name="Google Shape;4293;p43"/>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4" name="Google Shape;4294;p43"/>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5" name="Google Shape;4295;p43"/>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296" name="Google Shape;4296;p43"/>
          <p:cNvSpPr/>
          <p:nvPr/>
        </p:nvSpPr>
        <p:spPr>
          <a:xfrm flipH="1">
            <a:off x="0" y="0"/>
            <a:ext cx="9144000" cy="5143500"/>
          </a:xfrm>
          <a:prstGeom prst="rtTriangle">
            <a:avLst/>
          </a:prstGeom>
          <a:solidFill>
            <a:srgbClr val="005051">
              <a:alpha val="1019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297" name="Google Shape;4297;p43"/>
          <p:cNvGrpSpPr/>
          <p:nvPr/>
        </p:nvGrpSpPr>
        <p:grpSpPr>
          <a:xfrm>
            <a:off x="553048" y="535000"/>
            <a:ext cx="8105852" cy="4302000"/>
            <a:chOff x="553048" y="535000"/>
            <a:chExt cx="8105852" cy="4302000"/>
          </a:xfrm>
        </p:grpSpPr>
        <p:sp>
          <p:nvSpPr>
            <p:cNvPr id="4298" name="Google Shape;4298;p43"/>
            <p:cNvSpPr/>
            <p:nvPr/>
          </p:nvSpPr>
          <p:spPr>
            <a:xfrm>
              <a:off x="942300" y="763600"/>
              <a:ext cx="7716600" cy="4073400"/>
            </a:xfrm>
            <a:prstGeom prst="roundRect">
              <a:avLst>
                <a:gd name="adj" fmla="val 2480"/>
              </a:avLst>
            </a:prstGeom>
            <a:solidFill>
              <a:srgbClr val="222828">
                <a:alpha val="2039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9" name="Google Shape;4299;p43"/>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0" name="Google Shape;4300;p43"/>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1" name="Google Shape;4301;p43"/>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2" name="Google Shape;4302;p43"/>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3" name="Google Shape;4303;p43"/>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4" name="Google Shape;4304;p43"/>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5" name="Google Shape;4305;p43"/>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6" name="Google Shape;4306;p43"/>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7" name="Google Shape;4307;p43"/>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8" name="Google Shape;4308;p43"/>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9" name="Google Shape;4309;p43"/>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0" name="Google Shape;4310;p43"/>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1" name="Google Shape;4311;p43"/>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2" name="Google Shape;4312;p43"/>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3" name="Google Shape;4313;p43"/>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4" name="Google Shape;4314;p43"/>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5" name="Google Shape;4315;p43"/>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316" name="Google Shape;4316;p43"/>
          <p:cNvSpPr txBox="1">
            <a:spLocks noGrp="1"/>
          </p:cNvSpPr>
          <p:nvPr>
            <p:ph type="title"/>
          </p:nvPr>
        </p:nvSpPr>
        <p:spPr>
          <a:xfrm>
            <a:off x="1270650" y="629375"/>
            <a:ext cx="3500400" cy="572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
        <p:nvSpPr>
          <p:cNvPr id="4317" name="Google Shape;4317;p43"/>
          <p:cNvSpPr txBox="1">
            <a:spLocks noGrp="1"/>
          </p:cNvSpPr>
          <p:nvPr>
            <p:ph type="subTitle" idx="1"/>
          </p:nvPr>
        </p:nvSpPr>
        <p:spPr>
          <a:xfrm>
            <a:off x="1270650" y="1202075"/>
            <a:ext cx="3500400" cy="3885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Clr>
                <a:schemeClr val="accent2"/>
              </a:buClr>
              <a:buSzPts val="1400"/>
              <a:buNone/>
              <a:defRPr b="1">
                <a:solidFill>
                  <a:schemeClr val="accent2"/>
                </a:solidFill>
                <a:highlight>
                  <a:schemeClr val="lt2"/>
                </a:highlight>
              </a:defRPr>
            </a:lvl1pPr>
            <a:lvl2pPr lvl="1" algn="ctr">
              <a:lnSpc>
                <a:spcPct val="100000"/>
              </a:lnSpc>
              <a:spcBef>
                <a:spcPts val="0"/>
              </a:spcBef>
              <a:spcAft>
                <a:spcPts val="0"/>
              </a:spcAft>
              <a:buClr>
                <a:schemeClr val="accent2"/>
              </a:buClr>
              <a:buSzPts val="1400"/>
              <a:buNone/>
              <a:defRPr b="1">
                <a:solidFill>
                  <a:schemeClr val="accent2"/>
                </a:solidFill>
                <a:highlight>
                  <a:schemeClr val="lt2"/>
                </a:highlight>
              </a:defRPr>
            </a:lvl2pPr>
            <a:lvl3pPr lvl="2" algn="ctr">
              <a:lnSpc>
                <a:spcPct val="100000"/>
              </a:lnSpc>
              <a:spcBef>
                <a:spcPts val="0"/>
              </a:spcBef>
              <a:spcAft>
                <a:spcPts val="0"/>
              </a:spcAft>
              <a:buClr>
                <a:schemeClr val="accent2"/>
              </a:buClr>
              <a:buSzPts val="1400"/>
              <a:buNone/>
              <a:defRPr b="1">
                <a:solidFill>
                  <a:schemeClr val="accent2"/>
                </a:solidFill>
                <a:highlight>
                  <a:schemeClr val="lt2"/>
                </a:highlight>
              </a:defRPr>
            </a:lvl3pPr>
            <a:lvl4pPr lvl="3" algn="ctr">
              <a:lnSpc>
                <a:spcPct val="100000"/>
              </a:lnSpc>
              <a:spcBef>
                <a:spcPts val="0"/>
              </a:spcBef>
              <a:spcAft>
                <a:spcPts val="0"/>
              </a:spcAft>
              <a:buClr>
                <a:schemeClr val="accent2"/>
              </a:buClr>
              <a:buSzPts val="1400"/>
              <a:buNone/>
              <a:defRPr b="1">
                <a:solidFill>
                  <a:schemeClr val="accent2"/>
                </a:solidFill>
                <a:highlight>
                  <a:schemeClr val="lt2"/>
                </a:highlight>
              </a:defRPr>
            </a:lvl4pPr>
            <a:lvl5pPr lvl="4" algn="ctr">
              <a:lnSpc>
                <a:spcPct val="100000"/>
              </a:lnSpc>
              <a:spcBef>
                <a:spcPts val="0"/>
              </a:spcBef>
              <a:spcAft>
                <a:spcPts val="0"/>
              </a:spcAft>
              <a:buClr>
                <a:schemeClr val="accent2"/>
              </a:buClr>
              <a:buSzPts val="1400"/>
              <a:buNone/>
              <a:defRPr b="1">
                <a:solidFill>
                  <a:schemeClr val="accent2"/>
                </a:solidFill>
                <a:highlight>
                  <a:schemeClr val="lt2"/>
                </a:highlight>
              </a:defRPr>
            </a:lvl5pPr>
            <a:lvl6pPr lvl="5" algn="ctr">
              <a:lnSpc>
                <a:spcPct val="100000"/>
              </a:lnSpc>
              <a:spcBef>
                <a:spcPts val="0"/>
              </a:spcBef>
              <a:spcAft>
                <a:spcPts val="0"/>
              </a:spcAft>
              <a:buClr>
                <a:schemeClr val="accent2"/>
              </a:buClr>
              <a:buSzPts val="1400"/>
              <a:buNone/>
              <a:defRPr b="1">
                <a:solidFill>
                  <a:schemeClr val="accent2"/>
                </a:solidFill>
                <a:highlight>
                  <a:schemeClr val="lt2"/>
                </a:highlight>
              </a:defRPr>
            </a:lvl6pPr>
            <a:lvl7pPr lvl="6" algn="ctr">
              <a:lnSpc>
                <a:spcPct val="100000"/>
              </a:lnSpc>
              <a:spcBef>
                <a:spcPts val="0"/>
              </a:spcBef>
              <a:spcAft>
                <a:spcPts val="0"/>
              </a:spcAft>
              <a:buClr>
                <a:schemeClr val="accent2"/>
              </a:buClr>
              <a:buSzPts val="1400"/>
              <a:buNone/>
              <a:defRPr b="1">
                <a:solidFill>
                  <a:schemeClr val="accent2"/>
                </a:solidFill>
                <a:highlight>
                  <a:schemeClr val="lt2"/>
                </a:highlight>
              </a:defRPr>
            </a:lvl7pPr>
            <a:lvl8pPr lvl="7" algn="ctr">
              <a:lnSpc>
                <a:spcPct val="100000"/>
              </a:lnSpc>
              <a:spcBef>
                <a:spcPts val="0"/>
              </a:spcBef>
              <a:spcAft>
                <a:spcPts val="0"/>
              </a:spcAft>
              <a:buClr>
                <a:schemeClr val="accent2"/>
              </a:buClr>
              <a:buSzPts val="1400"/>
              <a:buNone/>
              <a:defRPr b="1">
                <a:solidFill>
                  <a:schemeClr val="accent2"/>
                </a:solidFill>
                <a:highlight>
                  <a:schemeClr val="lt2"/>
                </a:highlight>
              </a:defRPr>
            </a:lvl8pPr>
            <a:lvl9pPr lvl="8" algn="ctr">
              <a:lnSpc>
                <a:spcPct val="100000"/>
              </a:lnSpc>
              <a:spcBef>
                <a:spcPts val="0"/>
              </a:spcBef>
              <a:spcAft>
                <a:spcPts val="0"/>
              </a:spcAft>
              <a:buClr>
                <a:schemeClr val="accent2"/>
              </a:buClr>
              <a:buSzPts val="1400"/>
              <a:buNone/>
              <a:defRPr b="1">
                <a:solidFill>
                  <a:schemeClr val="accent2"/>
                </a:solidFill>
                <a:highlight>
                  <a:schemeClr val="lt2"/>
                </a:highlight>
              </a:defRPr>
            </a:lvl9pPr>
          </a:lstStyle>
          <a:p>
            <a:endParaRPr/>
          </a:p>
        </p:txBody>
      </p:sp>
      <p:sp>
        <p:nvSpPr>
          <p:cNvPr id="4318" name="Google Shape;4318;p43"/>
          <p:cNvSpPr txBox="1">
            <a:spLocks noGrp="1"/>
          </p:cNvSpPr>
          <p:nvPr>
            <p:ph type="subTitle" idx="2"/>
          </p:nvPr>
        </p:nvSpPr>
        <p:spPr>
          <a:xfrm>
            <a:off x="1270650" y="1514375"/>
            <a:ext cx="3500400" cy="29511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4319" name="Google Shape;4319;p43"/>
          <p:cNvSpPr txBox="1">
            <a:spLocks noGrp="1"/>
          </p:cNvSpPr>
          <p:nvPr>
            <p:ph type="title" idx="3"/>
          </p:nvPr>
        </p:nvSpPr>
        <p:spPr>
          <a:xfrm>
            <a:off x="4771050" y="629375"/>
            <a:ext cx="3500400" cy="572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
        <p:nvSpPr>
          <p:cNvPr id="4320" name="Google Shape;4320;p43"/>
          <p:cNvSpPr txBox="1">
            <a:spLocks noGrp="1"/>
          </p:cNvSpPr>
          <p:nvPr>
            <p:ph type="subTitle" idx="4"/>
          </p:nvPr>
        </p:nvSpPr>
        <p:spPr>
          <a:xfrm>
            <a:off x="4771050" y="1202075"/>
            <a:ext cx="3500400" cy="3885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Clr>
                <a:schemeClr val="accent2"/>
              </a:buClr>
              <a:buSzPts val="1400"/>
              <a:buNone/>
              <a:defRPr b="1">
                <a:solidFill>
                  <a:schemeClr val="accent2"/>
                </a:solidFill>
                <a:highlight>
                  <a:schemeClr val="lt2"/>
                </a:highlight>
              </a:defRPr>
            </a:lvl1pPr>
            <a:lvl2pPr lvl="1" algn="ctr">
              <a:lnSpc>
                <a:spcPct val="100000"/>
              </a:lnSpc>
              <a:spcBef>
                <a:spcPts val="0"/>
              </a:spcBef>
              <a:spcAft>
                <a:spcPts val="0"/>
              </a:spcAft>
              <a:buClr>
                <a:schemeClr val="accent2"/>
              </a:buClr>
              <a:buSzPts val="1400"/>
              <a:buNone/>
              <a:defRPr b="1">
                <a:solidFill>
                  <a:schemeClr val="accent2"/>
                </a:solidFill>
                <a:highlight>
                  <a:schemeClr val="lt2"/>
                </a:highlight>
              </a:defRPr>
            </a:lvl2pPr>
            <a:lvl3pPr lvl="2" algn="ctr">
              <a:lnSpc>
                <a:spcPct val="100000"/>
              </a:lnSpc>
              <a:spcBef>
                <a:spcPts val="0"/>
              </a:spcBef>
              <a:spcAft>
                <a:spcPts val="0"/>
              </a:spcAft>
              <a:buClr>
                <a:schemeClr val="accent2"/>
              </a:buClr>
              <a:buSzPts val="1400"/>
              <a:buNone/>
              <a:defRPr b="1">
                <a:solidFill>
                  <a:schemeClr val="accent2"/>
                </a:solidFill>
                <a:highlight>
                  <a:schemeClr val="lt2"/>
                </a:highlight>
              </a:defRPr>
            </a:lvl3pPr>
            <a:lvl4pPr lvl="3" algn="ctr">
              <a:lnSpc>
                <a:spcPct val="100000"/>
              </a:lnSpc>
              <a:spcBef>
                <a:spcPts val="0"/>
              </a:spcBef>
              <a:spcAft>
                <a:spcPts val="0"/>
              </a:spcAft>
              <a:buClr>
                <a:schemeClr val="accent2"/>
              </a:buClr>
              <a:buSzPts val="1400"/>
              <a:buNone/>
              <a:defRPr b="1">
                <a:solidFill>
                  <a:schemeClr val="accent2"/>
                </a:solidFill>
                <a:highlight>
                  <a:schemeClr val="lt2"/>
                </a:highlight>
              </a:defRPr>
            </a:lvl4pPr>
            <a:lvl5pPr lvl="4" algn="ctr">
              <a:lnSpc>
                <a:spcPct val="100000"/>
              </a:lnSpc>
              <a:spcBef>
                <a:spcPts val="0"/>
              </a:spcBef>
              <a:spcAft>
                <a:spcPts val="0"/>
              </a:spcAft>
              <a:buClr>
                <a:schemeClr val="accent2"/>
              </a:buClr>
              <a:buSzPts val="1400"/>
              <a:buNone/>
              <a:defRPr b="1">
                <a:solidFill>
                  <a:schemeClr val="accent2"/>
                </a:solidFill>
                <a:highlight>
                  <a:schemeClr val="lt2"/>
                </a:highlight>
              </a:defRPr>
            </a:lvl5pPr>
            <a:lvl6pPr lvl="5" algn="ctr">
              <a:lnSpc>
                <a:spcPct val="100000"/>
              </a:lnSpc>
              <a:spcBef>
                <a:spcPts val="0"/>
              </a:spcBef>
              <a:spcAft>
                <a:spcPts val="0"/>
              </a:spcAft>
              <a:buClr>
                <a:schemeClr val="accent2"/>
              </a:buClr>
              <a:buSzPts val="1400"/>
              <a:buNone/>
              <a:defRPr b="1">
                <a:solidFill>
                  <a:schemeClr val="accent2"/>
                </a:solidFill>
                <a:highlight>
                  <a:schemeClr val="lt2"/>
                </a:highlight>
              </a:defRPr>
            </a:lvl6pPr>
            <a:lvl7pPr lvl="6" algn="ctr">
              <a:lnSpc>
                <a:spcPct val="100000"/>
              </a:lnSpc>
              <a:spcBef>
                <a:spcPts val="0"/>
              </a:spcBef>
              <a:spcAft>
                <a:spcPts val="0"/>
              </a:spcAft>
              <a:buClr>
                <a:schemeClr val="accent2"/>
              </a:buClr>
              <a:buSzPts val="1400"/>
              <a:buNone/>
              <a:defRPr b="1">
                <a:solidFill>
                  <a:schemeClr val="accent2"/>
                </a:solidFill>
                <a:highlight>
                  <a:schemeClr val="lt2"/>
                </a:highlight>
              </a:defRPr>
            </a:lvl7pPr>
            <a:lvl8pPr lvl="7" algn="ctr">
              <a:lnSpc>
                <a:spcPct val="100000"/>
              </a:lnSpc>
              <a:spcBef>
                <a:spcPts val="0"/>
              </a:spcBef>
              <a:spcAft>
                <a:spcPts val="0"/>
              </a:spcAft>
              <a:buClr>
                <a:schemeClr val="accent2"/>
              </a:buClr>
              <a:buSzPts val="1400"/>
              <a:buNone/>
              <a:defRPr b="1">
                <a:solidFill>
                  <a:schemeClr val="accent2"/>
                </a:solidFill>
                <a:highlight>
                  <a:schemeClr val="lt2"/>
                </a:highlight>
              </a:defRPr>
            </a:lvl8pPr>
            <a:lvl9pPr lvl="8" algn="ctr">
              <a:lnSpc>
                <a:spcPct val="100000"/>
              </a:lnSpc>
              <a:spcBef>
                <a:spcPts val="0"/>
              </a:spcBef>
              <a:spcAft>
                <a:spcPts val="0"/>
              </a:spcAft>
              <a:buClr>
                <a:schemeClr val="accent2"/>
              </a:buClr>
              <a:buSzPts val="1400"/>
              <a:buNone/>
              <a:defRPr b="1">
                <a:solidFill>
                  <a:schemeClr val="accent2"/>
                </a:solidFill>
                <a:highlight>
                  <a:schemeClr val="lt2"/>
                </a:highlight>
              </a:defRPr>
            </a:lvl9pPr>
          </a:lstStyle>
          <a:p>
            <a:endParaRPr/>
          </a:p>
        </p:txBody>
      </p:sp>
      <p:sp>
        <p:nvSpPr>
          <p:cNvPr id="4321" name="Google Shape;4321;p43"/>
          <p:cNvSpPr txBox="1">
            <a:spLocks noGrp="1"/>
          </p:cNvSpPr>
          <p:nvPr>
            <p:ph type="subTitle" idx="5"/>
          </p:nvPr>
        </p:nvSpPr>
        <p:spPr>
          <a:xfrm>
            <a:off x="4771050" y="1514375"/>
            <a:ext cx="3500400" cy="29511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solidFill>
          <a:schemeClr val="lt1"/>
        </a:solidFill>
        <a:effectLst/>
      </p:bgPr>
    </p:bg>
    <p:spTree>
      <p:nvGrpSpPr>
        <p:cNvPr id="1" name="Shape 4322"/>
        <p:cNvGrpSpPr/>
        <p:nvPr/>
      </p:nvGrpSpPr>
      <p:grpSpPr>
        <a:xfrm>
          <a:off x="0" y="0"/>
          <a:ext cx="0" cy="0"/>
          <a:chOff x="0" y="0"/>
          <a:chExt cx="0" cy="0"/>
        </a:xfrm>
      </p:grpSpPr>
      <p:grpSp>
        <p:nvGrpSpPr>
          <p:cNvPr id="4323" name="Google Shape;4323;p44"/>
          <p:cNvGrpSpPr/>
          <p:nvPr/>
        </p:nvGrpSpPr>
        <p:grpSpPr>
          <a:xfrm>
            <a:off x="0" y="0"/>
            <a:ext cx="9144125" cy="5143391"/>
            <a:chOff x="0" y="0"/>
            <a:chExt cx="9144125" cy="5143391"/>
          </a:xfrm>
        </p:grpSpPr>
        <p:sp>
          <p:nvSpPr>
            <p:cNvPr id="4324" name="Google Shape;4324;p44"/>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5" name="Google Shape;4325;p44"/>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6" name="Google Shape;4326;p44"/>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7" name="Google Shape;4327;p44"/>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8" name="Google Shape;4328;p44"/>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9" name="Google Shape;4329;p44"/>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0" name="Google Shape;4330;p44"/>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1" name="Google Shape;4331;p44"/>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2" name="Google Shape;4332;p44"/>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3" name="Google Shape;4333;p44"/>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4" name="Google Shape;4334;p44"/>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5" name="Google Shape;4335;p44"/>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6" name="Google Shape;4336;p44"/>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7" name="Google Shape;4337;p44"/>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8" name="Google Shape;4338;p44"/>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9" name="Google Shape;4339;p44"/>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0" name="Google Shape;4340;p44"/>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1" name="Google Shape;4341;p44"/>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2" name="Google Shape;4342;p44"/>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3" name="Google Shape;4343;p44"/>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4" name="Google Shape;4344;p44"/>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5" name="Google Shape;4345;p44"/>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6" name="Google Shape;4346;p44"/>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7" name="Google Shape;4347;p44"/>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8" name="Google Shape;4348;p44"/>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9" name="Google Shape;4349;p44"/>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0" name="Google Shape;4350;p44"/>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1" name="Google Shape;4351;p44"/>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2" name="Google Shape;4352;p44"/>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3" name="Google Shape;4353;p44"/>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4" name="Google Shape;4354;p44"/>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5" name="Google Shape;4355;p44"/>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6" name="Google Shape;4356;p44"/>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7" name="Google Shape;4357;p44"/>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8" name="Google Shape;4358;p44"/>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9" name="Google Shape;4359;p44"/>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0" name="Google Shape;4360;p44"/>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1" name="Google Shape;4361;p44"/>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2" name="Google Shape;4362;p44"/>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3" name="Google Shape;4363;p44"/>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4" name="Google Shape;4364;p44"/>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5" name="Google Shape;4365;p44"/>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6" name="Google Shape;4366;p44"/>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7" name="Google Shape;4367;p44"/>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8" name="Google Shape;4368;p44"/>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9" name="Google Shape;4369;p44"/>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0" name="Google Shape;4370;p44"/>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1" name="Google Shape;4371;p44"/>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2" name="Google Shape;4372;p44"/>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3" name="Google Shape;4373;p44"/>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4" name="Google Shape;4374;p44"/>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5" name="Google Shape;4375;p44"/>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6" name="Google Shape;4376;p44"/>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7" name="Google Shape;4377;p44"/>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8" name="Google Shape;4378;p44"/>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9" name="Google Shape;4379;p44"/>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0" name="Google Shape;4380;p44"/>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1" name="Google Shape;4381;p44"/>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2" name="Google Shape;4382;p44"/>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3" name="Google Shape;4383;p44"/>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4" name="Google Shape;4384;p44"/>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5" name="Google Shape;4385;p44"/>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6" name="Google Shape;4386;p44"/>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7" name="Google Shape;4387;p44"/>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8" name="Google Shape;4388;p44"/>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9" name="Google Shape;4389;p44"/>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0" name="Google Shape;4390;p44"/>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1" name="Google Shape;4391;p44"/>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2" name="Google Shape;4392;p44"/>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3" name="Google Shape;4393;p44"/>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4" name="Google Shape;4394;p44"/>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5" name="Google Shape;4395;p44"/>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6" name="Google Shape;4396;p44"/>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7" name="Google Shape;4397;p44"/>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8" name="Google Shape;4398;p44"/>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9" name="Google Shape;4399;p44"/>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0" name="Google Shape;4400;p44"/>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1" name="Google Shape;4401;p44"/>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2" name="Google Shape;4402;p44"/>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3" name="Google Shape;4403;p44"/>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4" name="Google Shape;4404;p44"/>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5" name="Google Shape;4405;p44"/>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6" name="Google Shape;4406;p44"/>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7" name="Google Shape;4407;p44"/>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8" name="Google Shape;4408;p44"/>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9" name="Google Shape;4409;p44"/>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0" name="Google Shape;4410;p44"/>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1" name="Google Shape;4411;p44"/>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2" name="Google Shape;4412;p44"/>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3" name="Google Shape;4413;p44"/>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4" name="Google Shape;4414;p44"/>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5" name="Google Shape;4415;p44"/>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6" name="Google Shape;4416;p44"/>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7" name="Google Shape;4417;p44"/>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8" name="Google Shape;4418;p44"/>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9" name="Google Shape;4419;p44"/>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0" name="Google Shape;4420;p44"/>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1" name="Google Shape;4421;p44"/>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2" name="Google Shape;4422;p44"/>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3" name="Google Shape;4423;p44"/>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4" name="Google Shape;4424;p44"/>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5" name="Google Shape;4425;p44"/>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6" name="Google Shape;4426;p44"/>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7" name="Google Shape;4427;p44"/>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8" name="Google Shape;4428;p44"/>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9" name="Google Shape;4429;p44"/>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0" name="Google Shape;4430;p44"/>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1" name="Google Shape;4431;p44"/>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2" name="Google Shape;4432;p44"/>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3" name="Google Shape;4433;p44"/>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4" name="Google Shape;4434;p44"/>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5" name="Google Shape;4435;p44"/>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6" name="Google Shape;4436;p44"/>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7" name="Google Shape;4437;p44"/>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8" name="Google Shape;4438;p44"/>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9" name="Google Shape;4439;p44"/>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0" name="Google Shape;4440;p44"/>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1" name="Google Shape;4441;p44"/>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2" name="Google Shape;4442;p44"/>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3" name="Google Shape;4443;p44"/>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4" name="Google Shape;4444;p44"/>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5" name="Google Shape;4445;p44"/>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6" name="Google Shape;4446;p44"/>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7" name="Google Shape;4447;p44"/>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8" name="Google Shape;4448;p44"/>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9" name="Google Shape;4449;p44"/>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0" name="Google Shape;4450;p44"/>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1" name="Google Shape;4451;p44"/>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2" name="Google Shape;4452;p44"/>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3" name="Google Shape;4453;p44"/>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4" name="Google Shape;4454;p44"/>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5" name="Google Shape;4455;p44"/>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6" name="Google Shape;4456;p44"/>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7" name="Google Shape;4457;p44"/>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8" name="Google Shape;4458;p44"/>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9" name="Google Shape;4459;p44"/>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0" name="Google Shape;4460;p44"/>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1" name="Google Shape;4461;p44"/>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2" name="Google Shape;4462;p44"/>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3" name="Google Shape;4463;p44"/>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4" name="Google Shape;4464;p44"/>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5" name="Google Shape;4465;p44"/>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6" name="Google Shape;4466;p44"/>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7" name="Google Shape;4467;p44"/>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8" name="Google Shape;4468;p44"/>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9" name="Google Shape;4469;p44"/>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0" name="Google Shape;4470;p44"/>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1" name="Google Shape;4471;p44"/>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2" name="Google Shape;4472;p44"/>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3" name="Google Shape;4473;p44"/>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4" name="Google Shape;4474;p44"/>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5" name="Google Shape;4475;p44"/>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6" name="Google Shape;4476;p44"/>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7" name="Google Shape;4477;p44"/>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8" name="Google Shape;4478;p44"/>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9" name="Google Shape;4479;p44"/>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0" name="Google Shape;4480;p44"/>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1" name="Google Shape;4481;p44"/>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2" name="Google Shape;4482;p44"/>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3" name="Google Shape;4483;p44"/>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4" name="Google Shape;4484;p44"/>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5" name="Google Shape;4485;p44"/>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6" name="Google Shape;4486;p44"/>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7" name="Google Shape;4487;p44"/>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8" name="Google Shape;4488;p44"/>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9" name="Google Shape;4489;p44"/>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0" name="Google Shape;4490;p44"/>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1" name="Google Shape;4491;p44"/>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2" name="Google Shape;4492;p44"/>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3" name="Google Shape;4493;p44"/>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4" name="Google Shape;4494;p44"/>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5" name="Google Shape;4495;p44"/>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6" name="Google Shape;4496;p44"/>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7" name="Google Shape;4497;p44"/>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8" name="Google Shape;4498;p44"/>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9" name="Google Shape;4499;p44"/>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0" name="Google Shape;4500;p44"/>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1" name="Google Shape;4501;p44"/>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2" name="Google Shape;4502;p44"/>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3" name="Google Shape;4503;p44"/>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4" name="Google Shape;4504;p44"/>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5" name="Google Shape;4505;p44"/>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6" name="Google Shape;4506;p44"/>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7" name="Google Shape;4507;p44"/>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8" name="Google Shape;4508;p44"/>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9" name="Google Shape;4509;p44"/>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0" name="Google Shape;4510;p44"/>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1" name="Google Shape;4511;p44"/>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2" name="Google Shape;4512;p44"/>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3" name="Google Shape;4513;p44"/>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4" name="Google Shape;4514;p44"/>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5" name="Google Shape;4515;p44"/>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6" name="Google Shape;4516;p44"/>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7" name="Google Shape;4517;p44"/>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8" name="Google Shape;4518;p44"/>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9" name="Google Shape;4519;p44"/>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0" name="Google Shape;4520;p44"/>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1" name="Google Shape;4521;p44"/>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2" name="Google Shape;4522;p44"/>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3" name="Google Shape;4523;p44"/>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4" name="Google Shape;4524;p44"/>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5" name="Google Shape;4525;p44"/>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6" name="Google Shape;4526;p44"/>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7" name="Google Shape;4527;p44"/>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8" name="Google Shape;4528;p44"/>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9" name="Google Shape;4529;p44"/>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0" name="Google Shape;4530;p44"/>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1" name="Google Shape;4531;p44"/>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2" name="Google Shape;4532;p44"/>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3" name="Google Shape;4533;p44"/>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4" name="Google Shape;4534;p44"/>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5" name="Google Shape;4535;p44"/>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6" name="Google Shape;4536;p44"/>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7" name="Google Shape;4537;p44"/>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8" name="Google Shape;4538;p44"/>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9" name="Google Shape;4539;p44"/>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0" name="Google Shape;4540;p44"/>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1" name="Google Shape;4541;p44"/>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2" name="Google Shape;4542;p44"/>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3" name="Google Shape;4543;p44"/>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4" name="Google Shape;4544;p44"/>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5" name="Google Shape;4545;p44"/>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6" name="Google Shape;4546;p44"/>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7" name="Google Shape;4547;p44"/>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8" name="Google Shape;4548;p44"/>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9" name="Google Shape;4549;p44"/>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0" name="Google Shape;4550;p44"/>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1" name="Google Shape;4551;p44"/>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2" name="Google Shape;4552;p44"/>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3" name="Google Shape;4553;p44"/>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4" name="Google Shape;4554;p44"/>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5" name="Google Shape;4555;p44"/>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6" name="Google Shape;4556;p44"/>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7" name="Google Shape;4557;p44"/>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8" name="Google Shape;4558;p44"/>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9" name="Google Shape;4559;p44"/>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0" name="Google Shape;4560;p44"/>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1" name="Google Shape;4561;p44"/>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2" name="Google Shape;4562;p44"/>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3" name="Google Shape;4563;p44"/>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4" name="Google Shape;4564;p44"/>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5" name="Google Shape;4565;p44"/>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6" name="Google Shape;4566;p44"/>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7" name="Google Shape;4567;p44"/>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8" name="Google Shape;4568;p44"/>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9" name="Google Shape;4569;p44"/>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0" name="Google Shape;4570;p44"/>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1" name="Google Shape;4571;p44"/>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2" name="Google Shape;4572;p44"/>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3" name="Google Shape;4573;p44"/>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4" name="Google Shape;4574;p44"/>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5" name="Google Shape;4575;p44"/>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6" name="Google Shape;4576;p44"/>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7" name="Google Shape;4577;p44"/>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8" name="Google Shape;4578;p44"/>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9" name="Google Shape;4579;p44"/>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0" name="Google Shape;4580;p44"/>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1" name="Google Shape;4581;p44"/>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2" name="Google Shape;4582;p44"/>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3" name="Google Shape;4583;p44"/>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4" name="Google Shape;4584;p44"/>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5" name="Google Shape;4585;p44"/>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6" name="Google Shape;4586;p44"/>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7" name="Google Shape;4587;p44"/>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8" name="Google Shape;4588;p44"/>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9" name="Google Shape;4589;p44"/>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0" name="Google Shape;4590;p44"/>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1" name="Google Shape;4591;p44"/>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2" name="Google Shape;4592;p44"/>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3" name="Google Shape;4593;p44"/>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4" name="Google Shape;4594;p44"/>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5" name="Google Shape;4595;p44"/>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6" name="Google Shape;4596;p44"/>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7" name="Google Shape;4597;p44"/>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8" name="Google Shape;4598;p44"/>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9" name="Google Shape;4599;p44"/>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0" name="Google Shape;4600;p44"/>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1" name="Google Shape;4601;p44"/>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2" name="Google Shape;4602;p44"/>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3" name="Google Shape;4603;p44"/>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4" name="Google Shape;4604;p44"/>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5" name="Google Shape;4605;p44"/>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6" name="Google Shape;4606;p44"/>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7" name="Google Shape;4607;p44"/>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8" name="Google Shape;4608;p44"/>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9" name="Google Shape;4609;p44"/>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0" name="Google Shape;4610;p44"/>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1" name="Google Shape;4611;p44"/>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2" name="Google Shape;4612;p44"/>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3" name="Google Shape;4613;p44"/>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4" name="Google Shape;4614;p44"/>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5" name="Google Shape;4615;p44"/>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6" name="Google Shape;4616;p44"/>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7" name="Google Shape;4617;p44"/>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8" name="Google Shape;4618;p44"/>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9" name="Google Shape;4619;p44"/>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0" name="Google Shape;4620;p44"/>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1" name="Google Shape;4621;p44"/>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2" name="Google Shape;4622;p44"/>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3" name="Google Shape;4623;p44"/>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4" name="Google Shape;4624;p44"/>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5" name="Google Shape;4625;p44"/>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6" name="Google Shape;4626;p44"/>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7" name="Google Shape;4627;p44"/>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8" name="Google Shape;4628;p44"/>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9" name="Google Shape;4629;p44"/>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0" name="Google Shape;4630;p44"/>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1" name="Google Shape;4631;p44"/>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2" name="Google Shape;4632;p44"/>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3" name="Google Shape;4633;p44"/>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4" name="Google Shape;4634;p44"/>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5" name="Google Shape;4635;p44"/>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6" name="Google Shape;4636;p44"/>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7" name="Google Shape;4637;p44"/>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8" name="Google Shape;4638;p44"/>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9" name="Google Shape;4639;p44"/>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0" name="Google Shape;4640;p44"/>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1" name="Google Shape;4641;p44"/>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2" name="Google Shape;4642;p44"/>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3" name="Google Shape;4643;p44"/>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4" name="Google Shape;4644;p44"/>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5" name="Google Shape;4645;p44"/>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6" name="Google Shape;4646;p44"/>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7" name="Google Shape;4647;p44"/>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8" name="Google Shape;4648;p44"/>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9" name="Google Shape;4649;p44"/>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0" name="Google Shape;4650;p44"/>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1" name="Google Shape;4651;p44"/>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2" name="Google Shape;4652;p44"/>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3" name="Google Shape;4653;p44"/>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4" name="Google Shape;4654;p44"/>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5" name="Google Shape;4655;p44"/>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6" name="Google Shape;4656;p44"/>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7" name="Google Shape;4657;p44"/>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8" name="Google Shape;4658;p44"/>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9" name="Google Shape;4659;p44"/>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0" name="Google Shape;4660;p44"/>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1" name="Google Shape;4661;p44"/>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2" name="Google Shape;4662;p44"/>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3" name="Google Shape;4663;p44"/>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4" name="Google Shape;4664;p44"/>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5" name="Google Shape;4665;p44"/>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6" name="Google Shape;4666;p44"/>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7" name="Google Shape;4667;p44"/>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8" name="Google Shape;4668;p44"/>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9" name="Google Shape;4669;p44"/>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0" name="Google Shape;4670;p44"/>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1" name="Google Shape;4671;p44"/>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2" name="Google Shape;4672;p44"/>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3" name="Google Shape;4673;p44"/>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4" name="Google Shape;4674;p44"/>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5" name="Google Shape;4675;p44"/>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6" name="Google Shape;4676;p44"/>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7" name="Google Shape;4677;p44"/>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8" name="Google Shape;4678;p44"/>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9" name="Google Shape;4679;p44"/>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0" name="Google Shape;4680;p44"/>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1" name="Google Shape;4681;p44"/>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2" name="Google Shape;4682;p44"/>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3" name="Google Shape;4683;p44"/>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684" name="Google Shape;4684;p44"/>
          <p:cNvSpPr/>
          <p:nvPr/>
        </p:nvSpPr>
        <p:spPr>
          <a:xfrm flipH="1">
            <a:off x="0" y="0"/>
            <a:ext cx="9144000" cy="5143500"/>
          </a:xfrm>
          <a:prstGeom prst="rtTriangle">
            <a:avLst/>
          </a:prstGeom>
          <a:solidFill>
            <a:srgbClr val="005051">
              <a:alpha val="1019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685" name="Google Shape;4685;p44"/>
          <p:cNvGrpSpPr/>
          <p:nvPr/>
        </p:nvGrpSpPr>
        <p:grpSpPr>
          <a:xfrm>
            <a:off x="553048" y="535000"/>
            <a:ext cx="8105852" cy="4302000"/>
            <a:chOff x="553048" y="535000"/>
            <a:chExt cx="8105852" cy="4302000"/>
          </a:xfrm>
        </p:grpSpPr>
        <p:sp>
          <p:nvSpPr>
            <p:cNvPr id="4686" name="Google Shape;4686;p44"/>
            <p:cNvSpPr/>
            <p:nvPr/>
          </p:nvSpPr>
          <p:spPr>
            <a:xfrm>
              <a:off x="942300" y="763600"/>
              <a:ext cx="7716600" cy="4073400"/>
            </a:xfrm>
            <a:prstGeom prst="roundRect">
              <a:avLst>
                <a:gd name="adj" fmla="val 2480"/>
              </a:avLst>
            </a:prstGeom>
            <a:solidFill>
              <a:srgbClr val="222828">
                <a:alpha val="2039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7" name="Google Shape;4687;p44"/>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8" name="Google Shape;4688;p44"/>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9" name="Google Shape;4689;p44"/>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0" name="Google Shape;4690;p44"/>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1" name="Google Shape;4691;p44"/>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2" name="Google Shape;4692;p44"/>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3" name="Google Shape;4693;p44"/>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4" name="Google Shape;4694;p44"/>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5" name="Google Shape;4695;p44"/>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6" name="Google Shape;4696;p44"/>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7" name="Google Shape;4697;p44"/>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8" name="Google Shape;4698;p44"/>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9" name="Google Shape;4699;p44"/>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0" name="Google Shape;4700;p44"/>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1" name="Google Shape;4701;p44"/>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2" name="Google Shape;4702;p44"/>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3" name="Google Shape;4703;p44"/>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704" name="Google Shape;4704;p44"/>
          <p:cNvSpPr txBox="1">
            <a:spLocks noGrp="1"/>
          </p:cNvSpPr>
          <p:nvPr>
            <p:ph type="title"/>
          </p:nvPr>
        </p:nvSpPr>
        <p:spPr>
          <a:xfrm>
            <a:off x="1270650" y="629375"/>
            <a:ext cx="70200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
        <p:nvSpPr>
          <p:cNvPr id="4705" name="Google Shape;4705;p44"/>
          <p:cNvSpPr txBox="1">
            <a:spLocks noGrp="1"/>
          </p:cNvSpPr>
          <p:nvPr>
            <p:ph type="body" idx="1"/>
          </p:nvPr>
        </p:nvSpPr>
        <p:spPr>
          <a:xfrm>
            <a:off x="1270650" y="1202075"/>
            <a:ext cx="3301500" cy="3406200"/>
          </a:xfrm>
          <a:prstGeom prst="rect">
            <a:avLst/>
          </a:prstGeom>
          <a:noFill/>
          <a:ln>
            <a:noFill/>
          </a:ln>
        </p:spPr>
        <p:txBody>
          <a:bodyPr spcFirstLastPara="1" wrap="square" lIns="91425" tIns="91425" rIns="91425" bIns="91425" anchor="t" anchorCtr="0">
            <a:noAutofit/>
          </a:bodyPr>
          <a:lstStyle>
            <a:lvl1pPr marL="457200" lvl="0"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1pPr>
            <a:lvl2pPr marL="914400" lvl="1"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2pPr>
            <a:lvl3pPr marL="1371600" lvl="2"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3pPr>
            <a:lvl4pPr marL="1828800" lvl="3"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4pPr>
            <a:lvl5pPr marL="2286000" lvl="4"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5pPr>
            <a:lvl6pPr marL="2743200" lvl="5"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6pPr>
            <a:lvl7pPr marL="3200400" lvl="6"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7pPr>
            <a:lvl8pPr marL="3657600" lvl="7"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8pPr>
            <a:lvl9pPr marL="4114800" lvl="8" indent="-317500" algn="l">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chemeClr val="lt1"/>
        </a:solidFill>
        <a:effectLst/>
      </p:bgPr>
    </p:bg>
    <p:spTree>
      <p:nvGrpSpPr>
        <p:cNvPr id="1" name="Shape 4706"/>
        <p:cNvGrpSpPr/>
        <p:nvPr/>
      </p:nvGrpSpPr>
      <p:grpSpPr>
        <a:xfrm>
          <a:off x="0" y="0"/>
          <a:ext cx="0" cy="0"/>
          <a:chOff x="0" y="0"/>
          <a:chExt cx="0" cy="0"/>
        </a:xfrm>
      </p:grpSpPr>
      <p:grpSp>
        <p:nvGrpSpPr>
          <p:cNvPr id="4707" name="Google Shape;4707;p45"/>
          <p:cNvGrpSpPr/>
          <p:nvPr/>
        </p:nvGrpSpPr>
        <p:grpSpPr>
          <a:xfrm>
            <a:off x="0" y="0"/>
            <a:ext cx="9144125" cy="5143391"/>
            <a:chOff x="0" y="0"/>
            <a:chExt cx="9144125" cy="5143391"/>
          </a:xfrm>
        </p:grpSpPr>
        <p:sp>
          <p:nvSpPr>
            <p:cNvPr id="4708" name="Google Shape;4708;p45"/>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9" name="Google Shape;4709;p45"/>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0" name="Google Shape;4710;p45"/>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1" name="Google Shape;4711;p45"/>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2" name="Google Shape;4712;p45"/>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3" name="Google Shape;4713;p45"/>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4" name="Google Shape;4714;p45"/>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5" name="Google Shape;4715;p45"/>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6" name="Google Shape;4716;p45"/>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7" name="Google Shape;4717;p45"/>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8" name="Google Shape;4718;p45"/>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9" name="Google Shape;4719;p45"/>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0" name="Google Shape;4720;p45"/>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1" name="Google Shape;4721;p45"/>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2" name="Google Shape;4722;p45"/>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3" name="Google Shape;4723;p45"/>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4" name="Google Shape;4724;p45"/>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5" name="Google Shape;4725;p45"/>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6" name="Google Shape;4726;p45"/>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7" name="Google Shape;4727;p45"/>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8" name="Google Shape;4728;p45"/>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9" name="Google Shape;4729;p45"/>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0" name="Google Shape;4730;p45"/>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1" name="Google Shape;4731;p45"/>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2" name="Google Shape;4732;p45"/>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3" name="Google Shape;4733;p45"/>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4" name="Google Shape;4734;p45"/>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5" name="Google Shape;4735;p45"/>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6" name="Google Shape;4736;p45"/>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7" name="Google Shape;4737;p45"/>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8" name="Google Shape;4738;p45"/>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9" name="Google Shape;4739;p45"/>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0" name="Google Shape;4740;p45"/>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1" name="Google Shape;4741;p45"/>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2" name="Google Shape;4742;p45"/>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3" name="Google Shape;4743;p45"/>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4" name="Google Shape;4744;p45"/>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5" name="Google Shape;4745;p45"/>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6" name="Google Shape;4746;p45"/>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7" name="Google Shape;4747;p45"/>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8" name="Google Shape;4748;p45"/>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9" name="Google Shape;4749;p45"/>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0" name="Google Shape;4750;p45"/>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1" name="Google Shape;4751;p45"/>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2" name="Google Shape;4752;p45"/>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3" name="Google Shape;4753;p45"/>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4" name="Google Shape;4754;p45"/>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5" name="Google Shape;4755;p45"/>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6" name="Google Shape;4756;p45"/>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7" name="Google Shape;4757;p45"/>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8" name="Google Shape;4758;p45"/>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9" name="Google Shape;4759;p45"/>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0" name="Google Shape;4760;p45"/>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1" name="Google Shape;4761;p45"/>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2" name="Google Shape;4762;p45"/>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3" name="Google Shape;4763;p45"/>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4" name="Google Shape;4764;p45"/>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5" name="Google Shape;4765;p45"/>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6" name="Google Shape;4766;p45"/>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7" name="Google Shape;4767;p45"/>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8" name="Google Shape;4768;p45"/>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9" name="Google Shape;4769;p45"/>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0" name="Google Shape;4770;p45"/>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1" name="Google Shape;4771;p45"/>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2" name="Google Shape;4772;p45"/>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3" name="Google Shape;4773;p45"/>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4" name="Google Shape;4774;p45"/>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5" name="Google Shape;4775;p45"/>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6" name="Google Shape;4776;p45"/>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7" name="Google Shape;4777;p45"/>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8" name="Google Shape;4778;p45"/>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9" name="Google Shape;4779;p45"/>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0" name="Google Shape;4780;p45"/>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1" name="Google Shape;4781;p45"/>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2" name="Google Shape;4782;p45"/>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3" name="Google Shape;4783;p45"/>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4" name="Google Shape;4784;p45"/>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5" name="Google Shape;4785;p45"/>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6" name="Google Shape;4786;p45"/>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7" name="Google Shape;4787;p45"/>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8" name="Google Shape;4788;p45"/>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9" name="Google Shape;4789;p45"/>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0" name="Google Shape;4790;p45"/>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1" name="Google Shape;4791;p45"/>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2" name="Google Shape;4792;p45"/>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3" name="Google Shape;4793;p45"/>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4" name="Google Shape;4794;p45"/>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5" name="Google Shape;4795;p45"/>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6" name="Google Shape;4796;p45"/>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7" name="Google Shape;4797;p45"/>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8" name="Google Shape;4798;p45"/>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9" name="Google Shape;4799;p45"/>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0" name="Google Shape;4800;p45"/>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1" name="Google Shape;4801;p45"/>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2" name="Google Shape;4802;p45"/>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3" name="Google Shape;4803;p45"/>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4" name="Google Shape;4804;p45"/>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5" name="Google Shape;4805;p45"/>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6" name="Google Shape;4806;p45"/>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7" name="Google Shape;4807;p45"/>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8" name="Google Shape;4808;p45"/>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9" name="Google Shape;4809;p45"/>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0" name="Google Shape;4810;p45"/>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1" name="Google Shape;4811;p45"/>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2" name="Google Shape;4812;p45"/>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3" name="Google Shape;4813;p45"/>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4" name="Google Shape;4814;p45"/>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5" name="Google Shape;4815;p45"/>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6" name="Google Shape;4816;p45"/>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7" name="Google Shape;4817;p45"/>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8" name="Google Shape;4818;p45"/>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9" name="Google Shape;4819;p45"/>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0" name="Google Shape;4820;p45"/>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1" name="Google Shape;4821;p45"/>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2" name="Google Shape;4822;p45"/>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3" name="Google Shape;4823;p45"/>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4" name="Google Shape;4824;p45"/>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5" name="Google Shape;4825;p45"/>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6" name="Google Shape;4826;p45"/>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7" name="Google Shape;4827;p45"/>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8" name="Google Shape;4828;p45"/>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9" name="Google Shape;4829;p45"/>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0" name="Google Shape;4830;p45"/>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1" name="Google Shape;4831;p45"/>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2" name="Google Shape;4832;p45"/>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3" name="Google Shape;4833;p45"/>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4" name="Google Shape;4834;p45"/>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5" name="Google Shape;4835;p45"/>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6" name="Google Shape;4836;p45"/>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7" name="Google Shape;4837;p45"/>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8" name="Google Shape;4838;p45"/>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9" name="Google Shape;4839;p45"/>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0" name="Google Shape;4840;p45"/>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1" name="Google Shape;4841;p45"/>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2" name="Google Shape;4842;p45"/>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3" name="Google Shape;4843;p45"/>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4" name="Google Shape;4844;p45"/>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5" name="Google Shape;4845;p45"/>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6" name="Google Shape;4846;p45"/>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7" name="Google Shape;4847;p45"/>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8" name="Google Shape;4848;p45"/>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9" name="Google Shape;4849;p45"/>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0" name="Google Shape;4850;p45"/>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1" name="Google Shape;4851;p45"/>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2" name="Google Shape;4852;p45"/>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3" name="Google Shape;4853;p45"/>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4" name="Google Shape;4854;p45"/>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5" name="Google Shape;4855;p45"/>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6" name="Google Shape;4856;p45"/>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7" name="Google Shape;4857;p45"/>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8" name="Google Shape;4858;p45"/>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9" name="Google Shape;4859;p45"/>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0" name="Google Shape;4860;p45"/>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1" name="Google Shape;4861;p45"/>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2" name="Google Shape;4862;p45"/>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3" name="Google Shape;4863;p45"/>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4" name="Google Shape;4864;p45"/>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5" name="Google Shape;4865;p45"/>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6" name="Google Shape;4866;p45"/>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7" name="Google Shape;4867;p45"/>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8" name="Google Shape;4868;p45"/>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9" name="Google Shape;4869;p45"/>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0" name="Google Shape;4870;p45"/>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1" name="Google Shape;4871;p45"/>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2" name="Google Shape;4872;p45"/>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3" name="Google Shape;4873;p45"/>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4" name="Google Shape;4874;p45"/>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5" name="Google Shape;4875;p45"/>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6" name="Google Shape;4876;p45"/>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7" name="Google Shape;4877;p45"/>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8" name="Google Shape;4878;p45"/>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9" name="Google Shape;4879;p45"/>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0" name="Google Shape;4880;p45"/>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1" name="Google Shape;4881;p45"/>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2" name="Google Shape;4882;p45"/>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3" name="Google Shape;4883;p45"/>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4" name="Google Shape;4884;p45"/>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5" name="Google Shape;4885;p45"/>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6" name="Google Shape;4886;p45"/>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7" name="Google Shape;4887;p45"/>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8" name="Google Shape;4888;p45"/>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9" name="Google Shape;4889;p45"/>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0" name="Google Shape;4890;p45"/>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1" name="Google Shape;4891;p45"/>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2" name="Google Shape;4892;p45"/>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3" name="Google Shape;4893;p45"/>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4" name="Google Shape;4894;p45"/>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5" name="Google Shape;4895;p45"/>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6" name="Google Shape;4896;p45"/>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7" name="Google Shape;4897;p45"/>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8" name="Google Shape;4898;p45"/>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9" name="Google Shape;4899;p45"/>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0" name="Google Shape;4900;p45"/>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1" name="Google Shape;4901;p45"/>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2" name="Google Shape;4902;p45"/>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3" name="Google Shape;4903;p45"/>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4" name="Google Shape;4904;p45"/>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5" name="Google Shape;4905;p45"/>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6" name="Google Shape;4906;p45"/>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7" name="Google Shape;4907;p45"/>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8" name="Google Shape;4908;p45"/>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9" name="Google Shape;4909;p45"/>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0" name="Google Shape;4910;p45"/>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1" name="Google Shape;4911;p45"/>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2" name="Google Shape;4912;p45"/>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3" name="Google Shape;4913;p45"/>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4" name="Google Shape;4914;p45"/>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5" name="Google Shape;4915;p45"/>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6" name="Google Shape;4916;p45"/>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7" name="Google Shape;4917;p45"/>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8" name="Google Shape;4918;p45"/>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9" name="Google Shape;4919;p45"/>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0" name="Google Shape;4920;p45"/>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1" name="Google Shape;4921;p45"/>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2" name="Google Shape;4922;p45"/>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3" name="Google Shape;4923;p45"/>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4" name="Google Shape;4924;p45"/>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5" name="Google Shape;4925;p45"/>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6" name="Google Shape;4926;p45"/>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7" name="Google Shape;4927;p45"/>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8" name="Google Shape;4928;p45"/>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9" name="Google Shape;4929;p45"/>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0" name="Google Shape;4930;p45"/>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1" name="Google Shape;4931;p45"/>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2" name="Google Shape;4932;p45"/>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3" name="Google Shape;4933;p45"/>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4" name="Google Shape;4934;p45"/>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5" name="Google Shape;4935;p45"/>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6" name="Google Shape;4936;p45"/>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7" name="Google Shape;4937;p45"/>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8" name="Google Shape;4938;p45"/>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9" name="Google Shape;4939;p45"/>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0" name="Google Shape;4940;p45"/>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1" name="Google Shape;4941;p45"/>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2" name="Google Shape;4942;p45"/>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3" name="Google Shape;4943;p45"/>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4" name="Google Shape;4944;p45"/>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5" name="Google Shape;4945;p45"/>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6" name="Google Shape;4946;p45"/>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7" name="Google Shape;4947;p45"/>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8" name="Google Shape;4948;p45"/>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9" name="Google Shape;4949;p45"/>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0" name="Google Shape;4950;p45"/>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1" name="Google Shape;4951;p45"/>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2" name="Google Shape;4952;p45"/>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3" name="Google Shape;4953;p45"/>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4" name="Google Shape;4954;p45"/>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5" name="Google Shape;4955;p45"/>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6" name="Google Shape;4956;p45"/>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7" name="Google Shape;4957;p45"/>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8" name="Google Shape;4958;p45"/>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9" name="Google Shape;4959;p45"/>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0" name="Google Shape;4960;p45"/>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1" name="Google Shape;4961;p45"/>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2" name="Google Shape;4962;p45"/>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3" name="Google Shape;4963;p45"/>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4" name="Google Shape;4964;p45"/>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5" name="Google Shape;4965;p45"/>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6" name="Google Shape;4966;p45"/>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7" name="Google Shape;4967;p45"/>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8" name="Google Shape;4968;p45"/>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9" name="Google Shape;4969;p45"/>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0" name="Google Shape;4970;p45"/>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1" name="Google Shape;4971;p45"/>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2" name="Google Shape;4972;p45"/>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3" name="Google Shape;4973;p45"/>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4" name="Google Shape;4974;p45"/>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5" name="Google Shape;4975;p45"/>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6" name="Google Shape;4976;p45"/>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7" name="Google Shape;4977;p45"/>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8" name="Google Shape;4978;p45"/>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9" name="Google Shape;4979;p45"/>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0" name="Google Shape;4980;p45"/>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1" name="Google Shape;4981;p45"/>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2" name="Google Shape;4982;p45"/>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3" name="Google Shape;4983;p45"/>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4" name="Google Shape;4984;p45"/>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5" name="Google Shape;4985;p45"/>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6" name="Google Shape;4986;p45"/>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7" name="Google Shape;4987;p45"/>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8" name="Google Shape;4988;p45"/>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9" name="Google Shape;4989;p45"/>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0" name="Google Shape;4990;p45"/>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1" name="Google Shape;4991;p45"/>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2" name="Google Shape;4992;p45"/>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3" name="Google Shape;4993;p45"/>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4" name="Google Shape;4994;p45"/>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5" name="Google Shape;4995;p45"/>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6" name="Google Shape;4996;p45"/>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7" name="Google Shape;4997;p45"/>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8" name="Google Shape;4998;p45"/>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9" name="Google Shape;4999;p45"/>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0" name="Google Shape;5000;p45"/>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1" name="Google Shape;5001;p45"/>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2" name="Google Shape;5002;p45"/>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3" name="Google Shape;5003;p45"/>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4" name="Google Shape;5004;p45"/>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5" name="Google Shape;5005;p45"/>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6" name="Google Shape;5006;p45"/>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7" name="Google Shape;5007;p45"/>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8" name="Google Shape;5008;p45"/>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9" name="Google Shape;5009;p45"/>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0" name="Google Shape;5010;p45"/>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1" name="Google Shape;5011;p45"/>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2" name="Google Shape;5012;p45"/>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3" name="Google Shape;5013;p45"/>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4" name="Google Shape;5014;p45"/>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5" name="Google Shape;5015;p45"/>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6" name="Google Shape;5016;p45"/>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7" name="Google Shape;5017;p45"/>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8" name="Google Shape;5018;p45"/>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9" name="Google Shape;5019;p45"/>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0" name="Google Shape;5020;p45"/>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1" name="Google Shape;5021;p45"/>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2" name="Google Shape;5022;p45"/>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3" name="Google Shape;5023;p45"/>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4" name="Google Shape;5024;p45"/>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5" name="Google Shape;5025;p45"/>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6" name="Google Shape;5026;p45"/>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7" name="Google Shape;5027;p45"/>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8" name="Google Shape;5028;p45"/>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9" name="Google Shape;5029;p45"/>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0" name="Google Shape;5030;p45"/>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1" name="Google Shape;5031;p45"/>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2" name="Google Shape;5032;p45"/>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3" name="Google Shape;5033;p45"/>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4" name="Google Shape;5034;p45"/>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5" name="Google Shape;5035;p45"/>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6" name="Google Shape;5036;p45"/>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7" name="Google Shape;5037;p45"/>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8" name="Google Shape;5038;p45"/>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9" name="Google Shape;5039;p45"/>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0" name="Google Shape;5040;p45"/>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1" name="Google Shape;5041;p45"/>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2" name="Google Shape;5042;p45"/>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3" name="Google Shape;5043;p45"/>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4" name="Google Shape;5044;p45"/>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5" name="Google Shape;5045;p45"/>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6" name="Google Shape;5046;p45"/>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7" name="Google Shape;5047;p45"/>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8" name="Google Shape;5048;p45"/>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9" name="Google Shape;5049;p45"/>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0" name="Google Shape;5050;p45"/>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1" name="Google Shape;5051;p45"/>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2" name="Google Shape;5052;p45"/>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3" name="Google Shape;5053;p45"/>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4" name="Google Shape;5054;p45"/>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5" name="Google Shape;5055;p45"/>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6" name="Google Shape;5056;p45"/>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7" name="Google Shape;5057;p45"/>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8" name="Google Shape;5058;p45"/>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9" name="Google Shape;5059;p45"/>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0" name="Google Shape;5060;p45"/>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1" name="Google Shape;5061;p45"/>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2" name="Google Shape;5062;p45"/>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3" name="Google Shape;5063;p45"/>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4" name="Google Shape;5064;p45"/>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5" name="Google Shape;5065;p45"/>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6" name="Google Shape;5066;p45"/>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7" name="Google Shape;5067;p45"/>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068" name="Google Shape;5068;p45"/>
          <p:cNvSpPr/>
          <p:nvPr/>
        </p:nvSpPr>
        <p:spPr>
          <a:xfrm flipH="1">
            <a:off x="0" y="0"/>
            <a:ext cx="9144000" cy="5143500"/>
          </a:xfrm>
          <a:prstGeom prst="rtTriangle">
            <a:avLst/>
          </a:prstGeom>
          <a:solidFill>
            <a:srgbClr val="005051">
              <a:alpha val="1019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069" name="Google Shape;5069;p45"/>
          <p:cNvGrpSpPr/>
          <p:nvPr/>
        </p:nvGrpSpPr>
        <p:grpSpPr>
          <a:xfrm>
            <a:off x="553048" y="535000"/>
            <a:ext cx="8105852" cy="4302000"/>
            <a:chOff x="553048" y="535000"/>
            <a:chExt cx="8105852" cy="4302000"/>
          </a:xfrm>
        </p:grpSpPr>
        <p:sp>
          <p:nvSpPr>
            <p:cNvPr id="5070" name="Google Shape;5070;p45"/>
            <p:cNvSpPr/>
            <p:nvPr/>
          </p:nvSpPr>
          <p:spPr>
            <a:xfrm>
              <a:off x="942300" y="763600"/>
              <a:ext cx="7716600" cy="4073400"/>
            </a:xfrm>
            <a:prstGeom prst="roundRect">
              <a:avLst>
                <a:gd name="adj" fmla="val 2480"/>
              </a:avLst>
            </a:prstGeom>
            <a:solidFill>
              <a:srgbClr val="222828">
                <a:alpha val="2039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1" name="Google Shape;5071;p45"/>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2" name="Google Shape;5072;p45"/>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3" name="Google Shape;5073;p45"/>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4" name="Google Shape;5074;p45"/>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5" name="Google Shape;5075;p45"/>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6" name="Google Shape;5076;p45"/>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7" name="Google Shape;5077;p45"/>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8" name="Google Shape;5078;p45"/>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9" name="Google Shape;5079;p45"/>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0" name="Google Shape;5080;p45"/>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1" name="Google Shape;5081;p45"/>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2" name="Google Shape;5082;p45"/>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3" name="Google Shape;5083;p45"/>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4" name="Google Shape;5084;p45"/>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5" name="Google Shape;5085;p45"/>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6" name="Google Shape;5086;p45"/>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7" name="Google Shape;5087;p45"/>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088" name="Google Shape;5088;p45"/>
          <p:cNvSpPr txBox="1">
            <a:spLocks noGrp="1"/>
          </p:cNvSpPr>
          <p:nvPr>
            <p:ph type="title"/>
          </p:nvPr>
        </p:nvSpPr>
        <p:spPr>
          <a:xfrm>
            <a:off x="1388100" y="1307100"/>
            <a:ext cx="6367800" cy="252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6000"/>
              <a:buNone/>
              <a:defRPr sz="60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Caption">
  <p:cSld name="CAPTION_ONLY">
    <p:bg>
      <p:bgPr>
        <a:solidFill>
          <a:schemeClr val="lt1"/>
        </a:solidFill>
        <a:effectLst/>
      </p:bgPr>
    </p:bg>
    <p:spTree>
      <p:nvGrpSpPr>
        <p:cNvPr id="1" name="Shape 5089"/>
        <p:cNvGrpSpPr/>
        <p:nvPr/>
      </p:nvGrpSpPr>
      <p:grpSpPr>
        <a:xfrm>
          <a:off x="0" y="0"/>
          <a:ext cx="0" cy="0"/>
          <a:chOff x="0" y="0"/>
          <a:chExt cx="0" cy="0"/>
        </a:xfrm>
      </p:grpSpPr>
      <p:grpSp>
        <p:nvGrpSpPr>
          <p:cNvPr id="5090" name="Google Shape;5090;p46"/>
          <p:cNvGrpSpPr/>
          <p:nvPr/>
        </p:nvGrpSpPr>
        <p:grpSpPr>
          <a:xfrm>
            <a:off x="0" y="0"/>
            <a:ext cx="9144125" cy="5143391"/>
            <a:chOff x="0" y="0"/>
            <a:chExt cx="9144125" cy="5143391"/>
          </a:xfrm>
        </p:grpSpPr>
        <p:sp>
          <p:nvSpPr>
            <p:cNvPr id="5091" name="Google Shape;5091;p46"/>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2" name="Google Shape;5092;p46"/>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3" name="Google Shape;5093;p46"/>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4" name="Google Shape;5094;p46"/>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5" name="Google Shape;5095;p46"/>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6" name="Google Shape;5096;p46"/>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7" name="Google Shape;5097;p46"/>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8" name="Google Shape;5098;p46"/>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9" name="Google Shape;5099;p46"/>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0" name="Google Shape;5100;p46"/>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1" name="Google Shape;5101;p46"/>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2" name="Google Shape;5102;p46"/>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3" name="Google Shape;5103;p46"/>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4" name="Google Shape;5104;p46"/>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5" name="Google Shape;5105;p46"/>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6" name="Google Shape;5106;p46"/>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7" name="Google Shape;5107;p46"/>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8" name="Google Shape;5108;p46"/>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9" name="Google Shape;5109;p46"/>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0" name="Google Shape;5110;p46"/>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1" name="Google Shape;5111;p46"/>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2" name="Google Shape;5112;p46"/>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3" name="Google Shape;5113;p46"/>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4" name="Google Shape;5114;p46"/>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5" name="Google Shape;5115;p46"/>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6" name="Google Shape;5116;p46"/>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7" name="Google Shape;5117;p46"/>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8" name="Google Shape;5118;p46"/>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9" name="Google Shape;5119;p46"/>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0" name="Google Shape;5120;p46"/>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1" name="Google Shape;5121;p46"/>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2" name="Google Shape;5122;p46"/>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3" name="Google Shape;5123;p46"/>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4" name="Google Shape;5124;p46"/>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5" name="Google Shape;5125;p46"/>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6" name="Google Shape;5126;p46"/>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7" name="Google Shape;5127;p46"/>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8" name="Google Shape;5128;p46"/>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9" name="Google Shape;5129;p46"/>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0" name="Google Shape;5130;p46"/>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1" name="Google Shape;5131;p46"/>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2" name="Google Shape;5132;p46"/>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3" name="Google Shape;5133;p46"/>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4" name="Google Shape;5134;p46"/>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5" name="Google Shape;5135;p46"/>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6" name="Google Shape;5136;p46"/>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7" name="Google Shape;5137;p46"/>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8" name="Google Shape;5138;p46"/>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9" name="Google Shape;5139;p46"/>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0" name="Google Shape;5140;p46"/>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1" name="Google Shape;5141;p46"/>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2" name="Google Shape;5142;p46"/>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3" name="Google Shape;5143;p46"/>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4" name="Google Shape;5144;p46"/>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5" name="Google Shape;5145;p46"/>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6" name="Google Shape;5146;p46"/>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7" name="Google Shape;5147;p46"/>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8" name="Google Shape;5148;p46"/>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9" name="Google Shape;5149;p46"/>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0" name="Google Shape;5150;p46"/>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1" name="Google Shape;5151;p46"/>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2" name="Google Shape;5152;p46"/>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3" name="Google Shape;5153;p46"/>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4" name="Google Shape;5154;p46"/>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5" name="Google Shape;5155;p46"/>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6" name="Google Shape;5156;p46"/>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7" name="Google Shape;5157;p46"/>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8" name="Google Shape;5158;p46"/>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9" name="Google Shape;5159;p46"/>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0" name="Google Shape;5160;p46"/>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1" name="Google Shape;5161;p46"/>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2" name="Google Shape;5162;p46"/>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3" name="Google Shape;5163;p46"/>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4" name="Google Shape;5164;p46"/>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5" name="Google Shape;5165;p46"/>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6" name="Google Shape;5166;p46"/>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7" name="Google Shape;5167;p46"/>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8" name="Google Shape;5168;p46"/>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9" name="Google Shape;5169;p46"/>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0" name="Google Shape;5170;p46"/>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1" name="Google Shape;5171;p46"/>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2" name="Google Shape;5172;p46"/>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3" name="Google Shape;5173;p46"/>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4" name="Google Shape;5174;p46"/>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5" name="Google Shape;5175;p46"/>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6" name="Google Shape;5176;p46"/>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7" name="Google Shape;5177;p46"/>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8" name="Google Shape;5178;p46"/>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9" name="Google Shape;5179;p46"/>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0" name="Google Shape;5180;p46"/>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1" name="Google Shape;5181;p46"/>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2" name="Google Shape;5182;p46"/>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3" name="Google Shape;5183;p46"/>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4" name="Google Shape;5184;p46"/>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5" name="Google Shape;5185;p46"/>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6" name="Google Shape;5186;p46"/>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7" name="Google Shape;5187;p46"/>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8" name="Google Shape;5188;p46"/>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9" name="Google Shape;5189;p46"/>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0" name="Google Shape;5190;p46"/>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1" name="Google Shape;5191;p46"/>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2" name="Google Shape;5192;p46"/>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3" name="Google Shape;5193;p46"/>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4" name="Google Shape;5194;p46"/>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5" name="Google Shape;5195;p46"/>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6" name="Google Shape;5196;p46"/>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7" name="Google Shape;5197;p46"/>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8" name="Google Shape;5198;p46"/>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9" name="Google Shape;5199;p46"/>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0" name="Google Shape;5200;p46"/>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1" name="Google Shape;5201;p46"/>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2" name="Google Shape;5202;p46"/>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3" name="Google Shape;5203;p46"/>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4" name="Google Shape;5204;p46"/>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5" name="Google Shape;5205;p46"/>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6" name="Google Shape;5206;p46"/>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7" name="Google Shape;5207;p46"/>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8" name="Google Shape;5208;p46"/>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9" name="Google Shape;5209;p46"/>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0" name="Google Shape;5210;p46"/>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1" name="Google Shape;5211;p46"/>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2" name="Google Shape;5212;p46"/>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3" name="Google Shape;5213;p46"/>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4" name="Google Shape;5214;p46"/>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5" name="Google Shape;5215;p46"/>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6" name="Google Shape;5216;p46"/>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7" name="Google Shape;5217;p46"/>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8" name="Google Shape;5218;p46"/>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9" name="Google Shape;5219;p46"/>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0" name="Google Shape;5220;p46"/>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1" name="Google Shape;5221;p46"/>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2" name="Google Shape;5222;p46"/>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3" name="Google Shape;5223;p46"/>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4" name="Google Shape;5224;p46"/>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5" name="Google Shape;5225;p46"/>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6" name="Google Shape;5226;p46"/>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7" name="Google Shape;5227;p46"/>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8" name="Google Shape;5228;p46"/>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9" name="Google Shape;5229;p46"/>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0" name="Google Shape;5230;p46"/>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1" name="Google Shape;5231;p46"/>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2" name="Google Shape;5232;p46"/>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3" name="Google Shape;5233;p46"/>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4" name="Google Shape;5234;p46"/>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5" name="Google Shape;5235;p46"/>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6" name="Google Shape;5236;p46"/>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7" name="Google Shape;5237;p46"/>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8" name="Google Shape;5238;p46"/>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9" name="Google Shape;5239;p46"/>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0" name="Google Shape;5240;p46"/>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1" name="Google Shape;5241;p46"/>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2" name="Google Shape;5242;p46"/>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3" name="Google Shape;5243;p46"/>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4" name="Google Shape;5244;p46"/>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5" name="Google Shape;5245;p46"/>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6" name="Google Shape;5246;p46"/>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7" name="Google Shape;5247;p46"/>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8" name="Google Shape;5248;p46"/>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9" name="Google Shape;5249;p46"/>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0" name="Google Shape;5250;p46"/>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1" name="Google Shape;5251;p46"/>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2" name="Google Shape;5252;p46"/>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3" name="Google Shape;5253;p46"/>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4" name="Google Shape;5254;p46"/>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5" name="Google Shape;5255;p46"/>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6" name="Google Shape;5256;p46"/>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7" name="Google Shape;5257;p46"/>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8" name="Google Shape;5258;p46"/>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9" name="Google Shape;5259;p46"/>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0" name="Google Shape;5260;p46"/>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1" name="Google Shape;5261;p46"/>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2" name="Google Shape;5262;p46"/>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3" name="Google Shape;5263;p46"/>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4" name="Google Shape;5264;p46"/>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5" name="Google Shape;5265;p46"/>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6" name="Google Shape;5266;p46"/>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7" name="Google Shape;5267;p46"/>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8" name="Google Shape;5268;p46"/>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9" name="Google Shape;5269;p46"/>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0" name="Google Shape;5270;p46"/>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1" name="Google Shape;5271;p46"/>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2" name="Google Shape;5272;p46"/>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3" name="Google Shape;5273;p46"/>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4" name="Google Shape;5274;p46"/>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5" name="Google Shape;5275;p46"/>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6" name="Google Shape;5276;p46"/>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7" name="Google Shape;5277;p46"/>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8" name="Google Shape;5278;p46"/>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9" name="Google Shape;5279;p46"/>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0" name="Google Shape;5280;p46"/>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1" name="Google Shape;5281;p46"/>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2" name="Google Shape;5282;p46"/>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3" name="Google Shape;5283;p46"/>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4" name="Google Shape;5284;p46"/>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5" name="Google Shape;5285;p46"/>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6" name="Google Shape;5286;p46"/>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7" name="Google Shape;5287;p46"/>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8" name="Google Shape;5288;p46"/>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9" name="Google Shape;5289;p46"/>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0" name="Google Shape;5290;p46"/>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1" name="Google Shape;5291;p46"/>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2" name="Google Shape;5292;p46"/>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3" name="Google Shape;5293;p46"/>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4" name="Google Shape;5294;p46"/>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5" name="Google Shape;5295;p46"/>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6" name="Google Shape;5296;p46"/>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7" name="Google Shape;5297;p46"/>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8" name="Google Shape;5298;p46"/>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9" name="Google Shape;5299;p46"/>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0" name="Google Shape;5300;p46"/>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1" name="Google Shape;5301;p46"/>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2" name="Google Shape;5302;p46"/>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3" name="Google Shape;5303;p46"/>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4" name="Google Shape;5304;p46"/>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5" name="Google Shape;5305;p46"/>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6" name="Google Shape;5306;p46"/>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7" name="Google Shape;5307;p46"/>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8" name="Google Shape;5308;p46"/>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9" name="Google Shape;5309;p46"/>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0" name="Google Shape;5310;p46"/>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1" name="Google Shape;5311;p46"/>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2" name="Google Shape;5312;p46"/>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3" name="Google Shape;5313;p46"/>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4" name="Google Shape;5314;p46"/>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5" name="Google Shape;5315;p46"/>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6" name="Google Shape;5316;p46"/>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7" name="Google Shape;5317;p46"/>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8" name="Google Shape;5318;p46"/>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9" name="Google Shape;5319;p46"/>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0" name="Google Shape;5320;p46"/>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1" name="Google Shape;5321;p46"/>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2" name="Google Shape;5322;p46"/>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3" name="Google Shape;5323;p46"/>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4" name="Google Shape;5324;p46"/>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5" name="Google Shape;5325;p46"/>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6" name="Google Shape;5326;p46"/>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7" name="Google Shape;5327;p46"/>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8" name="Google Shape;5328;p46"/>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9" name="Google Shape;5329;p46"/>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0" name="Google Shape;5330;p46"/>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1" name="Google Shape;5331;p46"/>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2" name="Google Shape;5332;p46"/>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3" name="Google Shape;5333;p46"/>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4" name="Google Shape;5334;p46"/>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5" name="Google Shape;5335;p46"/>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6" name="Google Shape;5336;p46"/>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7" name="Google Shape;5337;p46"/>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8" name="Google Shape;5338;p46"/>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9" name="Google Shape;5339;p46"/>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0" name="Google Shape;5340;p46"/>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1" name="Google Shape;5341;p46"/>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2" name="Google Shape;5342;p46"/>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3" name="Google Shape;5343;p46"/>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4" name="Google Shape;5344;p46"/>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5" name="Google Shape;5345;p46"/>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6" name="Google Shape;5346;p46"/>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7" name="Google Shape;5347;p46"/>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8" name="Google Shape;5348;p46"/>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9" name="Google Shape;5349;p46"/>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0" name="Google Shape;5350;p46"/>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1" name="Google Shape;5351;p46"/>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2" name="Google Shape;5352;p46"/>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3" name="Google Shape;5353;p46"/>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4" name="Google Shape;5354;p46"/>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5" name="Google Shape;5355;p46"/>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6" name="Google Shape;5356;p46"/>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7" name="Google Shape;5357;p46"/>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8" name="Google Shape;5358;p46"/>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9" name="Google Shape;5359;p46"/>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0" name="Google Shape;5360;p46"/>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1" name="Google Shape;5361;p46"/>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2" name="Google Shape;5362;p46"/>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3" name="Google Shape;5363;p46"/>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4" name="Google Shape;5364;p46"/>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5" name="Google Shape;5365;p46"/>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6" name="Google Shape;5366;p46"/>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7" name="Google Shape;5367;p46"/>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8" name="Google Shape;5368;p46"/>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9" name="Google Shape;5369;p46"/>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0" name="Google Shape;5370;p46"/>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1" name="Google Shape;5371;p46"/>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2" name="Google Shape;5372;p46"/>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3" name="Google Shape;5373;p46"/>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4" name="Google Shape;5374;p46"/>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5" name="Google Shape;5375;p46"/>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6" name="Google Shape;5376;p46"/>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7" name="Google Shape;5377;p46"/>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8" name="Google Shape;5378;p46"/>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9" name="Google Shape;5379;p46"/>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0" name="Google Shape;5380;p46"/>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1" name="Google Shape;5381;p46"/>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2" name="Google Shape;5382;p46"/>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3" name="Google Shape;5383;p46"/>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4" name="Google Shape;5384;p46"/>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5" name="Google Shape;5385;p46"/>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6" name="Google Shape;5386;p46"/>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7" name="Google Shape;5387;p46"/>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8" name="Google Shape;5388;p46"/>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9" name="Google Shape;5389;p46"/>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0" name="Google Shape;5390;p46"/>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1" name="Google Shape;5391;p46"/>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2" name="Google Shape;5392;p46"/>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3" name="Google Shape;5393;p46"/>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4" name="Google Shape;5394;p46"/>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5" name="Google Shape;5395;p46"/>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6" name="Google Shape;5396;p46"/>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7" name="Google Shape;5397;p46"/>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8" name="Google Shape;5398;p46"/>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9" name="Google Shape;5399;p46"/>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0" name="Google Shape;5400;p46"/>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1" name="Google Shape;5401;p46"/>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2" name="Google Shape;5402;p46"/>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3" name="Google Shape;5403;p46"/>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4" name="Google Shape;5404;p46"/>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5" name="Google Shape;5405;p46"/>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6" name="Google Shape;5406;p46"/>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7" name="Google Shape;5407;p46"/>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8" name="Google Shape;5408;p46"/>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9" name="Google Shape;5409;p46"/>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0" name="Google Shape;5410;p46"/>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1" name="Google Shape;5411;p46"/>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2" name="Google Shape;5412;p46"/>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3" name="Google Shape;5413;p46"/>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4" name="Google Shape;5414;p46"/>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5" name="Google Shape;5415;p46"/>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6" name="Google Shape;5416;p46"/>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7" name="Google Shape;5417;p46"/>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8" name="Google Shape;5418;p46"/>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9" name="Google Shape;5419;p46"/>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0" name="Google Shape;5420;p46"/>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1" name="Google Shape;5421;p46"/>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2" name="Google Shape;5422;p46"/>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3" name="Google Shape;5423;p46"/>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4" name="Google Shape;5424;p46"/>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5" name="Google Shape;5425;p46"/>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6" name="Google Shape;5426;p46"/>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7" name="Google Shape;5427;p46"/>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8" name="Google Shape;5428;p46"/>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9" name="Google Shape;5429;p46"/>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0" name="Google Shape;5430;p46"/>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1" name="Google Shape;5431;p46"/>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2" name="Google Shape;5432;p46"/>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3" name="Google Shape;5433;p46"/>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4" name="Google Shape;5434;p46"/>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5" name="Google Shape;5435;p46"/>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6" name="Google Shape;5436;p46"/>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7" name="Google Shape;5437;p46"/>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8" name="Google Shape;5438;p46"/>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9" name="Google Shape;5439;p46"/>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0" name="Google Shape;5440;p46"/>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1" name="Google Shape;5441;p46"/>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2" name="Google Shape;5442;p46"/>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3" name="Google Shape;5443;p46"/>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4" name="Google Shape;5444;p46"/>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5" name="Google Shape;5445;p46"/>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6" name="Google Shape;5446;p46"/>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7" name="Google Shape;5447;p46"/>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8" name="Google Shape;5448;p46"/>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9" name="Google Shape;5449;p46"/>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0" name="Google Shape;5450;p46"/>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451" name="Google Shape;5451;p46"/>
          <p:cNvSpPr/>
          <p:nvPr/>
        </p:nvSpPr>
        <p:spPr>
          <a:xfrm flipH="1">
            <a:off x="0" y="0"/>
            <a:ext cx="9144000" cy="5143500"/>
          </a:xfrm>
          <a:prstGeom prst="rtTriangle">
            <a:avLst/>
          </a:prstGeom>
          <a:solidFill>
            <a:srgbClr val="005051">
              <a:alpha val="1019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452" name="Google Shape;5452;p46"/>
          <p:cNvGrpSpPr/>
          <p:nvPr/>
        </p:nvGrpSpPr>
        <p:grpSpPr>
          <a:xfrm>
            <a:off x="553048" y="535000"/>
            <a:ext cx="8105852" cy="4302000"/>
            <a:chOff x="553048" y="535000"/>
            <a:chExt cx="8105852" cy="4302000"/>
          </a:xfrm>
        </p:grpSpPr>
        <p:sp>
          <p:nvSpPr>
            <p:cNvPr id="5453" name="Google Shape;5453;p46"/>
            <p:cNvSpPr/>
            <p:nvPr/>
          </p:nvSpPr>
          <p:spPr>
            <a:xfrm>
              <a:off x="942300" y="763600"/>
              <a:ext cx="7716600" cy="4073400"/>
            </a:xfrm>
            <a:prstGeom prst="roundRect">
              <a:avLst>
                <a:gd name="adj" fmla="val 2480"/>
              </a:avLst>
            </a:prstGeom>
            <a:solidFill>
              <a:srgbClr val="222828">
                <a:alpha val="2039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4" name="Google Shape;5454;p46"/>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5" name="Google Shape;5455;p46"/>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6" name="Google Shape;5456;p46"/>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7" name="Google Shape;5457;p46"/>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8" name="Google Shape;5458;p46"/>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9" name="Google Shape;5459;p46"/>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0" name="Google Shape;5460;p46"/>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1" name="Google Shape;5461;p46"/>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2" name="Google Shape;5462;p46"/>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3" name="Google Shape;5463;p46"/>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4" name="Google Shape;5464;p46"/>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5" name="Google Shape;5465;p46"/>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6" name="Google Shape;5466;p46"/>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7" name="Google Shape;5467;p46"/>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8" name="Google Shape;5468;p46"/>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9" name="Google Shape;5469;p46"/>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0" name="Google Shape;5470;p46"/>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471" name="Google Shape;5471;p46"/>
          <p:cNvSpPr txBox="1">
            <a:spLocks noGrp="1"/>
          </p:cNvSpPr>
          <p:nvPr>
            <p:ph type="title"/>
          </p:nvPr>
        </p:nvSpPr>
        <p:spPr>
          <a:xfrm>
            <a:off x="1270650" y="2317450"/>
            <a:ext cx="70200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chemeClr val="lt1"/>
        </a:solidFill>
        <a:effectLst/>
      </p:bgPr>
    </p:bg>
    <p:spTree>
      <p:nvGrpSpPr>
        <p:cNvPr id="1" name="Shape 5472"/>
        <p:cNvGrpSpPr/>
        <p:nvPr/>
      </p:nvGrpSpPr>
      <p:grpSpPr>
        <a:xfrm>
          <a:off x="0" y="0"/>
          <a:ext cx="0" cy="0"/>
          <a:chOff x="0" y="0"/>
          <a:chExt cx="0" cy="0"/>
        </a:xfrm>
      </p:grpSpPr>
      <p:grpSp>
        <p:nvGrpSpPr>
          <p:cNvPr id="5473" name="Google Shape;5473;p47"/>
          <p:cNvGrpSpPr/>
          <p:nvPr/>
        </p:nvGrpSpPr>
        <p:grpSpPr>
          <a:xfrm>
            <a:off x="0" y="0"/>
            <a:ext cx="9144125" cy="5143391"/>
            <a:chOff x="0" y="0"/>
            <a:chExt cx="9144125" cy="5143391"/>
          </a:xfrm>
        </p:grpSpPr>
        <p:sp>
          <p:nvSpPr>
            <p:cNvPr id="5474" name="Google Shape;5474;p47"/>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5" name="Google Shape;5475;p47"/>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6" name="Google Shape;5476;p47"/>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7" name="Google Shape;5477;p47"/>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8" name="Google Shape;5478;p47"/>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9" name="Google Shape;5479;p47"/>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0" name="Google Shape;5480;p47"/>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1" name="Google Shape;5481;p47"/>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2" name="Google Shape;5482;p47"/>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3" name="Google Shape;5483;p47"/>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4" name="Google Shape;5484;p47"/>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5" name="Google Shape;5485;p47"/>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6" name="Google Shape;5486;p47"/>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7" name="Google Shape;5487;p47"/>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8" name="Google Shape;5488;p47"/>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9" name="Google Shape;5489;p47"/>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0" name="Google Shape;5490;p47"/>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1" name="Google Shape;5491;p47"/>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2" name="Google Shape;5492;p47"/>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3" name="Google Shape;5493;p47"/>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4" name="Google Shape;5494;p47"/>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5" name="Google Shape;5495;p47"/>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6" name="Google Shape;5496;p47"/>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7" name="Google Shape;5497;p47"/>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8" name="Google Shape;5498;p47"/>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9" name="Google Shape;5499;p47"/>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0" name="Google Shape;5500;p47"/>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1" name="Google Shape;5501;p47"/>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2" name="Google Shape;5502;p47"/>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3" name="Google Shape;5503;p47"/>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4" name="Google Shape;5504;p47"/>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5" name="Google Shape;5505;p47"/>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6" name="Google Shape;5506;p47"/>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7" name="Google Shape;5507;p47"/>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8" name="Google Shape;5508;p47"/>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9" name="Google Shape;5509;p47"/>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0" name="Google Shape;5510;p47"/>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1" name="Google Shape;5511;p47"/>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2" name="Google Shape;5512;p47"/>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3" name="Google Shape;5513;p47"/>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4" name="Google Shape;5514;p47"/>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5" name="Google Shape;5515;p47"/>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6" name="Google Shape;5516;p47"/>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7" name="Google Shape;5517;p47"/>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8" name="Google Shape;5518;p47"/>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9" name="Google Shape;5519;p47"/>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0" name="Google Shape;5520;p47"/>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1" name="Google Shape;5521;p47"/>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2" name="Google Shape;5522;p47"/>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3" name="Google Shape;5523;p47"/>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4" name="Google Shape;5524;p47"/>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5" name="Google Shape;5525;p47"/>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6" name="Google Shape;5526;p47"/>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7" name="Google Shape;5527;p47"/>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8" name="Google Shape;5528;p47"/>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9" name="Google Shape;5529;p47"/>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0" name="Google Shape;5530;p47"/>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1" name="Google Shape;5531;p47"/>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2" name="Google Shape;5532;p47"/>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3" name="Google Shape;5533;p47"/>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4" name="Google Shape;5534;p47"/>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5" name="Google Shape;5535;p47"/>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6" name="Google Shape;5536;p47"/>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7" name="Google Shape;5537;p47"/>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8" name="Google Shape;5538;p47"/>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9" name="Google Shape;5539;p47"/>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0" name="Google Shape;5540;p47"/>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1" name="Google Shape;5541;p47"/>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2" name="Google Shape;5542;p47"/>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3" name="Google Shape;5543;p47"/>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4" name="Google Shape;5544;p47"/>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5" name="Google Shape;5545;p47"/>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6" name="Google Shape;5546;p47"/>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7" name="Google Shape;5547;p47"/>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8" name="Google Shape;5548;p47"/>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9" name="Google Shape;5549;p47"/>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0" name="Google Shape;5550;p47"/>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1" name="Google Shape;5551;p47"/>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2" name="Google Shape;5552;p47"/>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3" name="Google Shape;5553;p47"/>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4" name="Google Shape;5554;p47"/>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5" name="Google Shape;5555;p47"/>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6" name="Google Shape;5556;p47"/>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7" name="Google Shape;5557;p47"/>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8" name="Google Shape;5558;p47"/>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9" name="Google Shape;5559;p47"/>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0" name="Google Shape;5560;p47"/>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1" name="Google Shape;5561;p47"/>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2" name="Google Shape;5562;p47"/>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3" name="Google Shape;5563;p47"/>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4" name="Google Shape;5564;p47"/>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5" name="Google Shape;5565;p47"/>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6" name="Google Shape;5566;p47"/>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7" name="Google Shape;5567;p47"/>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8" name="Google Shape;5568;p47"/>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9" name="Google Shape;5569;p47"/>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0" name="Google Shape;5570;p47"/>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1" name="Google Shape;5571;p47"/>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2" name="Google Shape;5572;p47"/>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3" name="Google Shape;5573;p47"/>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4" name="Google Shape;5574;p47"/>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5" name="Google Shape;5575;p47"/>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6" name="Google Shape;5576;p47"/>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7" name="Google Shape;5577;p47"/>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8" name="Google Shape;5578;p47"/>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9" name="Google Shape;5579;p47"/>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0" name="Google Shape;5580;p47"/>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1" name="Google Shape;5581;p47"/>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2" name="Google Shape;5582;p47"/>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3" name="Google Shape;5583;p47"/>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4" name="Google Shape;5584;p47"/>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5" name="Google Shape;5585;p47"/>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6" name="Google Shape;5586;p47"/>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7" name="Google Shape;5587;p47"/>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8" name="Google Shape;5588;p47"/>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9" name="Google Shape;5589;p47"/>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0" name="Google Shape;5590;p47"/>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1" name="Google Shape;5591;p47"/>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2" name="Google Shape;5592;p47"/>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3" name="Google Shape;5593;p47"/>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4" name="Google Shape;5594;p47"/>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5" name="Google Shape;5595;p47"/>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6" name="Google Shape;5596;p47"/>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7" name="Google Shape;5597;p47"/>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8" name="Google Shape;5598;p47"/>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9" name="Google Shape;5599;p47"/>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0" name="Google Shape;5600;p47"/>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1" name="Google Shape;5601;p47"/>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2" name="Google Shape;5602;p47"/>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3" name="Google Shape;5603;p47"/>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4" name="Google Shape;5604;p47"/>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5" name="Google Shape;5605;p47"/>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6" name="Google Shape;5606;p47"/>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7" name="Google Shape;5607;p47"/>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8" name="Google Shape;5608;p47"/>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9" name="Google Shape;5609;p47"/>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0" name="Google Shape;5610;p47"/>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1" name="Google Shape;5611;p47"/>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2" name="Google Shape;5612;p47"/>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3" name="Google Shape;5613;p47"/>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4" name="Google Shape;5614;p47"/>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5" name="Google Shape;5615;p47"/>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6" name="Google Shape;5616;p47"/>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7" name="Google Shape;5617;p47"/>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8" name="Google Shape;5618;p47"/>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9" name="Google Shape;5619;p47"/>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0" name="Google Shape;5620;p47"/>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1" name="Google Shape;5621;p47"/>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2" name="Google Shape;5622;p47"/>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3" name="Google Shape;5623;p47"/>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4" name="Google Shape;5624;p47"/>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5" name="Google Shape;5625;p47"/>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6" name="Google Shape;5626;p47"/>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7" name="Google Shape;5627;p47"/>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8" name="Google Shape;5628;p47"/>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9" name="Google Shape;5629;p47"/>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0" name="Google Shape;5630;p47"/>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1" name="Google Shape;5631;p47"/>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2" name="Google Shape;5632;p47"/>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3" name="Google Shape;5633;p47"/>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4" name="Google Shape;5634;p47"/>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5" name="Google Shape;5635;p47"/>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6" name="Google Shape;5636;p47"/>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7" name="Google Shape;5637;p47"/>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8" name="Google Shape;5638;p47"/>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9" name="Google Shape;5639;p47"/>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0" name="Google Shape;5640;p47"/>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1" name="Google Shape;5641;p47"/>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2" name="Google Shape;5642;p47"/>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3" name="Google Shape;5643;p47"/>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4" name="Google Shape;5644;p47"/>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5" name="Google Shape;5645;p47"/>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6" name="Google Shape;5646;p47"/>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7" name="Google Shape;5647;p47"/>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8" name="Google Shape;5648;p47"/>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9" name="Google Shape;5649;p47"/>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0" name="Google Shape;5650;p47"/>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1" name="Google Shape;5651;p47"/>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2" name="Google Shape;5652;p47"/>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3" name="Google Shape;5653;p47"/>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4" name="Google Shape;5654;p47"/>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5" name="Google Shape;5655;p47"/>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6" name="Google Shape;5656;p47"/>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7" name="Google Shape;5657;p47"/>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8" name="Google Shape;5658;p47"/>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9" name="Google Shape;5659;p47"/>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0" name="Google Shape;5660;p47"/>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1" name="Google Shape;5661;p47"/>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2" name="Google Shape;5662;p47"/>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3" name="Google Shape;5663;p47"/>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4" name="Google Shape;5664;p47"/>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5" name="Google Shape;5665;p47"/>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6" name="Google Shape;5666;p47"/>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7" name="Google Shape;5667;p47"/>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8" name="Google Shape;5668;p47"/>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9" name="Google Shape;5669;p47"/>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0" name="Google Shape;5670;p47"/>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1" name="Google Shape;5671;p47"/>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2" name="Google Shape;5672;p47"/>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3" name="Google Shape;5673;p47"/>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4" name="Google Shape;5674;p47"/>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5" name="Google Shape;5675;p47"/>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6" name="Google Shape;5676;p47"/>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7" name="Google Shape;5677;p47"/>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8" name="Google Shape;5678;p47"/>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9" name="Google Shape;5679;p47"/>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0" name="Google Shape;5680;p47"/>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1" name="Google Shape;5681;p47"/>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2" name="Google Shape;5682;p47"/>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3" name="Google Shape;5683;p47"/>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4" name="Google Shape;5684;p47"/>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5" name="Google Shape;5685;p47"/>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6" name="Google Shape;5686;p47"/>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7" name="Google Shape;5687;p47"/>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8" name="Google Shape;5688;p47"/>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9" name="Google Shape;5689;p47"/>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0" name="Google Shape;5690;p47"/>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1" name="Google Shape;5691;p47"/>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2" name="Google Shape;5692;p47"/>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3" name="Google Shape;5693;p47"/>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4" name="Google Shape;5694;p47"/>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5" name="Google Shape;5695;p47"/>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6" name="Google Shape;5696;p47"/>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7" name="Google Shape;5697;p47"/>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8" name="Google Shape;5698;p47"/>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9" name="Google Shape;5699;p47"/>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0" name="Google Shape;5700;p47"/>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1" name="Google Shape;5701;p47"/>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2" name="Google Shape;5702;p47"/>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3" name="Google Shape;5703;p47"/>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4" name="Google Shape;5704;p47"/>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5" name="Google Shape;5705;p47"/>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6" name="Google Shape;5706;p47"/>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7" name="Google Shape;5707;p47"/>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8" name="Google Shape;5708;p47"/>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9" name="Google Shape;5709;p47"/>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0" name="Google Shape;5710;p47"/>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1" name="Google Shape;5711;p47"/>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2" name="Google Shape;5712;p47"/>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3" name="Google Shape;5713;p47"/>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4" name="Google Shape;5714;p47"/>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5" name="Google Shape;5715;p47"/>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6" name="Google Shape;5716;p47"/>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7" name="Google Shape;5717;p47"/>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8" name="Google Shape;5718;p47"/>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9" name="Google Shape;5719;p47"/>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0" name="Google Shape;5720;p47"/>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1" name="Google Shape;5721;p47"/>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2" name="Google Shape;5722;p47"/>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3" name="Google Shape;5723;p47"/>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4" name="Google Shape;5724;p47"/>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5" name="Google Shape;5725;p47"/>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6" name="Google Shape;5726;p47"/>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7" name="Google Shape;5727;p47"/>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8" name="Google Shape;5728;p47"/>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9" name="Google Shape;5729;p47"/>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0" name="Google Shape;5730;p47"/>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1" name="Google Shape;5731;p47"/>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2" name="Google Shape;5732;p47"/>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3" name="Google Shape;5733;p47"/>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4" name="Google Shape;5734;p47"/>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5" name="Google Shape;5735;p47"/>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6" name="Google Shape;5736;p47"/>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7" name="Google Shape;5737;p47"/>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8" name="Google Shape;5738;p47"/>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9" name="Google Shape;5739;p47"/>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0" name="Google Shape;5740;p47"/>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1" name="Google Shape;5741;p47"/>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2" name="Google Shape;5742;p47"/>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3" name="Google Shape;5743;p47"/>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4" name="Google Shape;5744;p47"/>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5" name="Google Shape;5745;p47"/>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6" name="Google Shape;5746;p47"/>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7" name="Google Shape;5747;p47"/>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8" name="Google Shape;5748;p47"/>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9" name="Google Shape;5749;p47"/>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0" name="Google Shape;5750;p47"/>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1" name="Google Shape;5751;p47"/>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2" name="Google Shape;5752;p47"/>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3" name="Google Shape;5753;p47"/>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4" name="Google Shape;5754;p47"/>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5" name="Google Shape;5755;p47"/>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6" name="Google Shape;5756;p47"/>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7" name="Google Shape;5757;p47"/>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8" name="Google Shape;5758;p47"/>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9" name="Google Shape;5759;p47"/>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0" name="Google Shape;5760;p47"/>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1" name="Google Shape;5761;p47"/>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2" name="Google Shape;5762;p47"/>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3" name="Google Shape;5763;p47"/>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4" name="Google Shape;5764;p47"/>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5" name="Google Shape;5765;p47"/>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6" name="Google Shape;5766;p47"/>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7" name="Google Shape;5767;p47"/>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8" name="Google Shape;5768;p47"/>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9" name="Google Shape;5769;p47"/>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0" name="Google Shape;5770;p47"/>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1" name="Google Shape;5771;p47"/>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2" name="Google Shape;5772;p47"/>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3" name="Google Shape;5773;p47"/>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4" name="Google Shape;5774;p47"/>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5" name="Google Shape;5775;p47"/>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6" name="Google Shape;5776;p47"/>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7" name="Google Shape;5777;p47"/>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8" name="Google Shape;5778;p47"/>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9" name="Google Shape;5779;p47"/>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0" name="Google Shape;5780;p47"/>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1" name="Google Shape;5781;p47"/>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2" name="Google Shape;5782;p47"/>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3" name="Google Shape;5783;p47"/>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4" name="Google Shape;5784;p47"/>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5" name="Google Shape;5785;p47"/>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6" name="Google Shape;5786;p47"/>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7" name="Google Shape;5787;p47"/>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8" name="Google Shape;5788;p47"/>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9" name="Google Shape;5789;p47"/>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0" name="Google Shape;5790;p47"/>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1" name="Google Shape;5791;p47"/>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2" name="Google Shape;5792;p47"/>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3" name="Google Shape;5793;p47"/>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4" name="Google Shape;5794;p47"/>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5" name="Google Shape;5795;p47"/>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6" name="Google Shape;5796;p47"/>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7" name="Google Shape;5797;p47"/>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8" name="Google Shape;5798;p47"/>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9" name="Google Shape;5799;p47"/>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0" name="Google Shape;5800;p47"/>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1" name="Google Shape;5801;p47"/>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2" name="Google Shape;5802;p47"/>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3" name="Google Shape;5803;p47"/>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4" name="Google Shape;5804;p47"/>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5" name="Google Shape;5805;p47"/>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6" name="Google Shape;5806;p47"/>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7" name="Google Shape;5807;p47"/>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8" name="Google Shape;5808;p47"/>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9" name="Google Shape;5809;p47"/>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0" name="Google Shape;5810;p47"/>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1" name="Google Shape;5811;p47"/>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2" name="Google Shape;5812;p47"/>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3" name="Google Shape;5813;p47"/>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4" name="Google Shape;5814;p47"/>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5" name="Google Shape;5815;p47"/>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6" name="Google Shape;5816;p47"/>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7" name="Google Shape;5817;p47"/>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8" name="Google Shape;5818;p47"/>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9" name="Google Shape;5819;p47"/>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0" name="Google Shape;5820;p47"/>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1" name="Google Shape;5821;p47"/>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2" name="Google Shape;5822;p47"/>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3" name="Google Shape;5823;p47"/>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4" name="Google Shape;5824;p47"/>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5" name="Google Shape;5825;p47"/>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6" name="Google Shape;5826;p47"/>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7" name="Google Shape;5827;p47"/>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8" name="Google Shape;5828;p47"/>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9" name="Google Shape;5829;p47"/>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0" name="Google Shape;5830;p47"/>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1" name="Google Shape;5831;p47"/>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2" name="Google Shape;5832;p47"/>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3" name="Google Shape;5833;p47"/>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834" name="Google Shape;5834;p47"/>
          <p:cNvSpPr/>
          <p:nvPr/>
        </p:nvSpPr>
        <p:spPr>
          <a:xfrm flipH="1">
            <a:off x="0" y="0"/>
            <a:ext cx="9144000" cy="5143500"/>
          </a:xfrm>
          <a:prstGeom prst="rtTriangle">
            <a:avLst/>
          </a:prstGeom>
          <a:solidFill>
            <a:srgbClr val="005051">
              <a:alpha val="1019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835" name="Google Shape;5835;p47"/>
          <p:cNvGrpSpPr/>
          <p:nvPr/>
        </p:nvGrpSpPr>
        <p:grpSpPr>
          <a:xfrm>
            <a:off x="553048" y="535000"/>
            <a:ext cx="8105852" cy="4302000"/>
            <a:chOff x="553048" y="535000"/>
            <a:chExt cx="8105852" cy="4302000"/>
          </a:xfrm>
        </p:grpSpPr>
        <p:sp>
          <p:nvSpPr>
            <p:cNvPr id="5836" name="Google Shape;5836;p47"/>
            <p:cNvSpPr/>
            <p:nvPr/>
          </p:nvSpPr>
          <p:spPr>
            <a:xfrm>
              <a:off x="942300" y="763600"/>
              <a:ext cx="7716600" cy="4073400"/>
            </a:xfrm>
            <a:prstGeom prst="roundRect">
              <a:avLst>
                <a:gd name="adj" fmla="val 2480"/>
              </a:avLst>
            </a:prstGeom>
            <a:solidFill>
              <a:srgbClr val="222828">
                <a:alpha val="2039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7" name="Google Shape;5837;p47"/>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8" name="Google Shape;5838;p47"/>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9" name="Google Shape;5839;p47"/>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0" name="Google Shape;5840;p47"/>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1" name="Google Shape;5841;p47"/>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2" name="Google Shape;5842;p47"/>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3" name="Google Shape;5843;p47"/>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4" name="Google Shape;5844;p47"/>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5" name="Google Shape;5845;p47"/>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6" name="Google Shape;5846;p47"/>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7" name="Google Shape;5847;p47"/>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8" name="Google Shape;5848;p47"/>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9" name="Google Shape;5849;p47"/>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0" name="Google Shape;5850;p47"/>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1" name="Google Shape;5851;p47"/>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2" name="Google Shape;5852;p47"/>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3" name="Google Shape;5853;p47"/>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854" name="Google Shape;5854;p47"/>
          <p:cNvSpPr txBox="1">
            <a:spLocks noGrp="1"/>
          </p:cNvSpPr>
          <p:nvPr>
            <p:ph type="title" hasCustomPrompt="1"/>
          </p:nvPr>
        </p:nvSpPr>
        <p:spPr>
          <a:xfrm>
            <a:off x="1284000" y="1558475"/>
            <a:ext cx="6576000" cy="15111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9600"/>
              <a:buNone/>
              <a:defRPr sz="9600"/>
            </a:lvl1pPr>
            <a:lvl2pPr lvl="1" algn="ctr">
              <a:lnSpc>
                <a:spcPct val="100000"/>
              </a:lnSpc>
              <a:spcBef>
                <a:spcPts val="0"/>
              </a:spcBef>
              <a:spcAft>
                <a:spcPts val="0"/>
              </a:spcAft>
              <a:buSzPts val="9600"/>
              <a:buNone/>
              <a:defRPr sz="9600"/>
            </a:lvl2pPr>
            <a:lvl3pPr lvl="2" algn="ctr">
              <a:lnSpc>
                <a:spcPct val="100000"/>
              </a:lnSpc>
              <a:spcBef>
                <a:spcPts val="0"/>
              </a:spcBef>
              <a:spcAft>
                <a:spcPts val="0"/>
              </a:spcAft>
              <a:buSzPts val="9600"/>
              <a:buNone/>
              <a:defRPr sz="9600"/>
            </a:lvl3pPr>
            <a:lvl4pPr lvl="3" algn="ctr">
              <a:lnSpc>
                <a:spcPct val="100000"/>
              </a:lnSpc>
              <a:spcBef>
                <a:spcPts val="0"/>
              </a:spcBef>
              <a:spcAft>
                <a:spcPts val="0"/>
              </a:spcAft>
              <a:buSzPts val="9600"/>
              <a:buNone/>
              <a:defRPr sz="9600"/>
            </a:lvl4pPr>
            <a:lvl5pPr lvl="4" algn="ctr">
              <a:lnSpc>
                <a:spcPct val="100000"/>
              </a:lnSpc>
              <a:spcBef>
                <a:spcPts val="0"/>
              </a:spcBef>
              <a:spcAft>
                <a:spcPts val="0"/>
              </a:spcAft>
              <a:buSzPts val="9600"/>
              <a:buNone/>
              <a:defRPr sz="9600"/>
            </a:lvl5pPr>
            <a:lvl6pPr lvl="5" algn="ctr">
              <a:lnSpc>
                <a:spcPct val="100000"/>
              </a:lnSpc>
              <a:spcBef>
                <a:spcPts val="0"/>
              </a:spcBef>
              <a:spcAft>
                <a:spcPts val="0"/>
              </a:spcAft>
              <a:buSzPts val="9600"/>
              <a:buNone/>
              <a:defRPr sz="9600"/>
            </a:lvl6pPr>
            <a:lvl7pPr lvl="6" algn="ctr">
              <a:lnSpc>
                <a:spcPct val="100000"/>
              </a:lnSpc>
              <a:spcBef>
                <a:spcPts val="0"/>
              </a:spcBef>
              <a:spcAft>
                <a:spcPts val="0"/>
              </a:spcAft>
              <a:buSzPts val="9600"/>
              <a:buNone/>
              <a:defRPr sz="9600"/>
            </a:lvl7pPr>
            <a:lvl8pPr lvl="7" algn="ctr">
              <a:lnSpc>
                <a:spcPct val="100000"/>
              </a:lnSpc>
              <a:spcBef>
                <a:spcPts val="0"/>
              </a:spcBef>
              <a:spcAft>
                <a:spcPts val="0"/>
              </a:spcAft>
              <a:buSzPts val="9600"/>
              <a:buNone/>
              <a:defRPr sz="9600"/>
            </a:lvl8pPr>
            <a:lvl9pPr lvl="8" algn="ctr">
              <a:lnSpc>
                <a:spcPct val="100000"/>
              </a:lnSpc>
              <a:spcBef>
                <a:spcPts val="0"/>
              </a:spcBef>
              <a:spcAft>
                <a:spcPts val="0"/>
              </a:spcAft>
              <a:buSzPts val="9600"/>
              <a:buNone/>
              <a:defRPr sz="9600"/>
            </a:lvl9pPr>
          </a:lstStyle>
          <a:p>
            <a:r>
              <a:t>xx%</a:t>
            </a:r>
          </a:p>
        </p:txBody>
      </p:sp>
      <p:sp>
        <p:nvSpPr>
          <p:cNvPr id="5855" name="Google Shape;5855;p47"/>
          <p:cNvSpPr txBox="1">
            <a:spLocks noGrp="1"/>
          </p:cNvSpPr>
          <p:nvPr>
            <p:ph type="subTitle" idx="1"/>
          </p:nvPr>
        </p:nvSpPr>
        <p:spPr>
          <a:xfrm>
            <a:off x="1284000" y="3069625"/>
            <a:ext cx="6576000" cy="7134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856"/>
        <p:cNvGrpSpPr/>
        <p:nvPr/>
      </p:nvGrpSpPr>
      <p:grpSpPr>
        <a:xfrm>
          <a:off x="0" y="0"/>
          <a:ext cx="0" cy="0"/>
          <a:chOff x="0" y="0"/>
          <a:chExt cx="0" cy="0"/>
        </a:xfrm>
      </p:grpSpPr>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Section header 3">
  <p:cSld name="CUSTOM_2_1_1">
    <p:bg>
      <p:bgPr>
        <a:solidFill>
          <a:schemeClr val="lt1"/>
        </a:solidFill>
        <a:effectLst/>
      </p:bgPr>
    </p:bg>
    <p:spTree>
      <p:nvGrpSpPr>
        <p:cNvPr id="1" name="Shape 5857"/>
        <p:cNvGrpSpPr/>
        <p:nvPr/>
      </p:nvGrpSpPr>
      <p:grpSpPr>
        <a:xfrm>
          <a:off x="0" y="0"/>
          <a:ext cx="0" cy="0"/>
          <a:chOff x="0" y="0"/>
          <a:chExt cx="0" cy="0"/>
        </a:xfrm>
      </p:grpSpPr>
      <p:grpSp>
        <p:nvGrpSpPr>
          <p:cNvPr id="5858" name="Google Shape;5858;p49"/>
          <p:cNvGrpSpPr/>
          <p:nvPr/>
        </p:nvGrpSpPr>
        <p:grpSpPr>
          <a:xfrm>
            <a:off x="0" y="0"/>
            <a:ext cx="9144125" cy="5143391"/>
            <a:chOff x="0" y="0"/>
            <a:chExt cx="9144125" cy="5143391"/>
          </a:xfrm>
        </p:grpSpPr>
        <p:sp>
          <p:nvSpPr>
            <p:cNvPr id="5859" name="Google Shape;5859;p49"/>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0" name="Google Shape;5860;p49"/>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1" name="Google Shape;5861;p49"/>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2" name="Google Shape;5862;p49"/>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3" name="Google Shape;5863;p49"/>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4" name="Google Shape;5864;p49"/>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5" name="Google Shape;5865;p49"/>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6" name="Google Shape;5866;p49"/>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7" name="Google Shape;5867;p49"/>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8" name="Google Shape;5868;p49"/>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9" name="Google Shape;5869;p49"/>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0" name="Google Shape;5870;p49"/>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1" name="Google Shape;5871;p49"/>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2" name="Google Shape;5872;p49"/>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3" name="Google Shape;5873;p49"/>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4" name="Google Shape;5874;p49"/>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5" name="Google Shape;5875;p49"/>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6" name="Google Shape;5876;p49"/>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7" name="Google Shape;5877;p49"/>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8" name="Google Shape;5878;p49"/>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9" name="Google Shape;5879;p49"/>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0" name="Google Shape;5880;p49"/>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1" name="Google Shape;5881;p49"/>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2" name="Google Shape;5882;p49"/>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3" name="Google Shape;5883;p49"/>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4" name="Google Shape;5884;p49"/>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5" name="Google Shape;5885;p49"/>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6" name="Google Shape;5886;p49"/>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7" name="Google Shape;5887;p49"/>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8" name="Google Shape;5888;p49"/>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9" name="Google Shape;5889;p49"/>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0" name="Google Shape;5890;p49"/>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1" name="Google Shape;5891;p49"/>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2" name="Google Shape;5892;p49"/>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3" name="Google Shape;5893;p49"/>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4" name="Google Shape;5894;p49"/>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5" name="Google Shape;5895;p49"/>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6" name="Google Shape;5896;p49"/>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7" name="Google Shape;5897;p49"/>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8" name="Google Shape;5898;p49"/>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9" name="Google Shape;5899;p49"/>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0" name="Google Shape;5900;p49"/>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1" name="Google Shape;5901;p49"/>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2" name="Google Shape;5902;p49"/>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3" name="Google Shape;5903;p49"/>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4" name="Google Shape;5904;p49"/>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5" name="Google Shape;5905;p49"/>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6" name="Google Shape;5906;p49"/>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7" name="Google Shape;5907;p49"/>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8" name="Google Shape;5908;p49"/>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9" name="Google Shape;5909;p49"/>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0" name="Google Shape;5910;p49"/>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1" name="Google Shape;5911;p49"/>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2" name="Google Shape;5912;p49"/>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3" name="Google Shape;5913;p49"/>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4" name="Google Shape;5914;p49"/>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5" name="Google Shape;5915;p49"/>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6" name="Google Shape;5916;p49"/>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7" name="Google Shape;5917;p49"/>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8" name="Google Shape;5918;p49"/>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9" name="Google Shape;5919;p49"/>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0" name="Google Shape;5920;p49"/>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1" name="Google Shape;5921;p49"/>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2" name="Google Shape;5922;p49"/>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3" name="Google Shape;5923;p49"/>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4" name="Google Shape;5924;p49"/>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5" name="Google Shape;5925;p49"/>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6" name="Google Shape;5926;p49"/>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7" name="Google Shape;5927;p49"/>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8" name="Google Shape;5928;p49"/>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9" name="Google Shape;5929;p49"/>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0" name="Google Shape;5930;p49"/>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1" name="Google Shape;5931;p49"/>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2" name="Google Shape;5932;p49"/>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3" name="Google Shape;5933;p49"/>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4" name="Google Shape;5934;p49"/>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5" name="Google Shape;5935;p49"/>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6" name="Google Shape;5936;p49"/>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7" name="Google Shape;5937;p49"/>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8" name="Google Shape;5938;p49"/>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9" name="Google Shape;5939;p49"/>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0" name="Google Shape;5940;p49"/>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1" name="Google Shape;5941;p49"/>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2" name="Google Shape;5942;p49"/>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3" name="Google Shape;5943;p49"/>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4" name="Google Shape;5944;p49"/>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5" name="Google Shape;5945;p49"/>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6" name="Google Shape;5946;p49"/>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7" name="Google Shape;5947;p49"/>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8" name="Google Shape;5948;p49"/>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9" name="Google Shape;5949;p49"/>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0" name="Google Shape;5950;p49"/>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1" name="Google Shape;5951;p49"/>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2" name="Google Shape;5952;p49"/>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3" name="Google Shape;5953;p49"/>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4" name="Google Shape;5954;p49"/>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5" name="Google Shape;5955;p49"/>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6" name="Google Shape;5956;p49"/>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7" name="Google Shape;5957;p49"/>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8" name="Google Shape;5958;p49"/>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9" name="Google Shape;5959;p49"/>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0" name="Google Shape;5960;p49"/>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1" name="Google Shape;5961;p49"/>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2" name="Google Shape;5962;p49"/>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3" name="Google Shape;5963;p49"/>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4" name="Google Shape;5964;p49"/>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5" name="Google Shape;5965;p49"/>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6" name="Google Shape;5966;p49"/>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7" name="Google Shape;5967;p49"/>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8" name="Google Shape;5968;p49"/>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9" name="Google Shape;5969;p49"/>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0" name="Google Shape;5970;p49"/>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1" name="Google Shape;5971;p49"/>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2" name="Google Shape;5972;p49"/>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3" name="Google Shape;5973;p49"/>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4" name="Google Shape;5974;p49"/>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5" name="Google Shape;5975;p49"/>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6" name="Google Shape;5976;p49"/>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7" name="Google Shape;5977;p49"/>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8" name="Google Shape;5978;p49"/>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9" name="Google Shape;5979;p49"/>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0" name="Google Shape;5980;p49"/>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1" name="Google Shape;5981;p49"/>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2" name="Google Shape;5982;p49"/>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3" name="Google Shape;5983;p49"/>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4" name="Google Shape;5984;p49"/>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5" name="Google Shape;5985;p49"/>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6" name="Google Shape;5986;p49"/>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7" name="Google Shape;5987;p49"/>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8" name="Google Shape;5988;p49"/>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9" name="Google Shape;5989;p49"/>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0" name="Google Shape;5990;p49"/>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1" name="Google Shape;5991;p49"/>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2" name="Google Shape;5992;p49"/>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3" name="Google Shape;5993;p49"/>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4" name="Google Shape;5994;p49"/>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5" name="Google Shape;5995;p49"/>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6" name="Google Shape;5996;p49"/>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7" name="Google Shape;5997;p49"/>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8" name="Google Shape;5998;p49"/>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9" name="Google Shape;5999;p49"/>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0" name="Google Shape;6000;p49"/>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1" name="Google Shape;6001;p49"/>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2" name="Google Shape;6002;p49"/>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3" name="Google Shape;6003;p49"/>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4" name="Google Shape;6004;p49"/>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5" name="Google Shape;6005;p49"/>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6" name="Google Shape;6006;p49"/>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7" name="Google Shape;6007;p49"/>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8" name="Google Shape;6008;p49"/>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9" name="Google Shape;6009;p49"/>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0" name="Google Shape;6010;p49"/>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1" name="Google Shape;6011;p49"/>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2" name="Google Shape;6012;p49"/>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3" name="Google Shape;6013;p49"/>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4" name="Google Shape;6014;p49"/>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5" name="Google Shape;6015;p49"/>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6" name="Google Shape;6016;p49"/>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7" name="Google Shape;6017;p49"/>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8" name="Google Shape;6018;p49"/>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9" name="Google Shape;6019;p49"/>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0" name="Google Shape;6020;p49"/>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1" name="Google Shape;6021;p49"/>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2" name="Google Shape;6022;p49"/>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3" name="Google Shape;6023;p49"/>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4" name="Google Shape;6024;p49"/>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5" name="Google Shape;6025;p49"/>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6" name="Google Shape;6026;p49"/>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7" name="Google Shape;6027;p49"/>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8" name="Google Shape;6028;p49"/>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9" name="Google Shape;6029;p49"/>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0" name="Google Shape;6030;p49"/>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1" name="Google Shape;6031;p49"/>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2" name="Google Shape;6032;p49"/>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3" name="Google Shape;6033;p49"/>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4" name="Google Shape;6034;p49"/>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5" name="Google Shape;6035;p49"/>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6" name="Google Shape;6036;p49"/>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7" name="Google Shape;6037;p49"/>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8" name="Google Shape;6038;p49"/>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9" name="Google Shape;6039;p49"/>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0" name="Google Shape;6040;p49"/>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1" name="Google Shape;6041;p49"/>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2" name="Google Shape;6042;p49"/>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3" name="Google Shape;6043;p49"/>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4" name="Google Shape;6044;p49"/>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5" name="Google Shape;6045;p49"/>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6" name="Google Shape;6046;p49"/>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7" name="Google Shape;6047;p49"/>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8" name="Google Shape;6048;p49"/>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9" name="Google Shape;6049;p49"/>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0" name="Google Shape;6050;p49"/>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1" name="Google Shape;6051;p49"/>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2" name="Google Shape;6052;p49"/>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3" name="Google Shape;6053;p49"/>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4" name="Google Shape;6054;p49"/>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5" name="Google Shape;6055;p49"/>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6" name="Google Shape;6056;p49"/>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7" name="Google Shape;6057;p49"/>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8" name="Google Shape;6058;p49"/>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9" name="Google Shape;6059;p49"/>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0" name="Google Shape;6060;p49"/>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1" name="Google Shape;6061;p49"/>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2" name="Google Shape;6062;p49"/>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3" name="Google Shape;6063;p49"/>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4" name="Google Shape;6064;p49"/>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5" name="Google Shape;6065;p49"/>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6" name="Google Shape;6066;p49"/>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7" name="Google Shape;6067;p49"/>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8" name="Google Shape;6068;p49"/>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9" name="Google Shape;6069;p49"/>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0" name="Google Shape;6070;p49"/>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1" name="Google Shape;6071;p49"/>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2" name="Google Shape;6072;p49"/>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3" name="Google Shape;6073;p49"/>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4" name="Google Shape;6074;p49"/>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5" name="Google Shape;6075;p49"/>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6" name="Google Shape;6076;p49"/>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7" name="Google Shape;6077;p49"/>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8" name="Google Shape;6078;p49"/>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9" name="Google Shape;6079;p49"/>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0" name="Google Shape;6080;p49"/>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1" name="Google Shape;6081;p49"/>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2" name="Google Shape;6082;p49"/>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3" name="Google Shape;6083;p49"/>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4" name="Google Shape;6084;p49"/>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5" name="Google Shape;6085;p49"/>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6" name="Google Shape;6086;p49"/>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7" name="Google Shape;6087;p49"/>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8" name="Google Shape;6088;p49"/>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9" name="Google Shape;6089;p49"/>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0" name="Google Shape;6090;p49"/>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1" name="Google Shape;6091;p49"/>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2" name="Google Shape;6092;p49"/>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3" name="Google Shape;6093;p49"/>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4" name="Google Shape;6094;p49"/>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5" name="Google Shape;6095;p49"/>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6" name="Google Shape;6096;p49"/>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7" name="Google Shape;6097;p49"/>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8" name="Google Shape;6098;p49"/>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9" name="Google Shape;6099;p49"/>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0" name="Google Shape;6100;p49"/>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1" name="Google Shape;6101;p49"/>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2" name="Google Shape;6102;p49"/>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3" name="Google Shape;6103;p49"/>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4" name="Google Shape;6104;p49"/>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5" name="Google Shape;6105;p49"/>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6" name="Google Shape;6106;p49"/>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7" name="Google Shape;6107;p49"/>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8" name="Google Shape;6108;p49"/>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9" name="Google Shape;6109;p49"/>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0" name="Google Shape;6110;p49"/>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1" name="Google Shape;6111;p49"/>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2" name="Google Shape;6112;p49"/>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3" name="Google Shape;6113;p49"/>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4" name="Google Shape;6114;p49"/>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5" name="Google Shape;6115;p49"/>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6" name="Google Shape;6116;p49"/>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7" name="Google Shape;6117;p49"/>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8" name="Google Shape;6118;p49"/>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9" name="Google Shape;6119;p49"/>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0" name="Google Shape;6120;p49"/>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1" name="Google Shape;6121;p49"/>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2" name="Google Shape;6122;p49"/>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3" name="Google Shape;6123;p49"/>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4" name="Google Shape;6124;p49"/>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5" name="Google Shape;6125;p49"/>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6" name="Google Shape;6126;p49"/>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7" name="Google Shape;6127;p49"/>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8" name="Google Shape;6128;p49"/>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9" name="Google Shape;6129;p49"/>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0" name="Google Shape;6130;p49"/>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1" name="Google Shape;6131;p49"/>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2" name="Google Shape;6132;p49"/>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3" name="Google Shape;6133;p49"/>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4" name="Google Shape;6134;p49"/>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5" name="Google Shape;6135;p49"/>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6" name="Google Shape;6136;p49"/>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7" name="Google Shape;6137;p49"/>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8" name="Google Shape;6138;p49"/>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9" name="Google Shape;6139;p49"/>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0" name="Google Shape;6140;p49"/>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1" name="Google Shape;6141;p49"/>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2" name="Google Shape;6142;p49"/>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3" name="Google Shape;6143;p49"/>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4" name="Google Shape;6144;p49"/>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5" name="Google Shape;6145;p49"/>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6" name="Google Shape;6146;p49"/>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7" name="Google Shape;6147;p49"/>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8" name="Google Shape;6148;p49"/>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9" name="Google Shape;6149;p49"/>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0" name="Google Shape;6150;p49"/>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1" name="Google Shape;6151;p49"/>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2" name="Google Shape;6152;p49"/>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3" name="Google Shape;6153;p49"/>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4" name="Google Shape;6154;p49"/>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5" name="Google Shape;6155;p49"/>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6" name="Google Shape;6156;p49"/>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7" name="Google Shape;6157;p49"/>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8" name="Google Shape;6158;p49"/>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9" name="Google Shape;6159;p49"/>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0" name="Google Shape;6160;p49"/>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1" name="Google Shape;6161;p49"/>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2" name="Google Shape;6162;p49"/>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3" name="Google Shape;6163;p49"/>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4" name="Google Shape;6164;p49"/>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5" name="Google Shape;6165;p49"/>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6" name="Google Shape;6166;p49"/>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7" name="Google Shape;6167;p49"/>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8" name="Google Shape;6168;p49"/>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9" name="Google Shape;6169;p49"/>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0" name="Google Shape;6170;p49"/>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1" name="Google Shape;6171;p49"/>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2" name="Google Shape;6172;p49"/>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3" name="Google Shape;6173;p49"/>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4" name="Google Shape;6174;p49"/>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5" name="Google Shape;6175;p49"/>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6" name="Google Shape;6176;p49"/>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7" name="Google Shape;6177;p49"/>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8" name="Google Shape;6178;p49"/>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9" name="Google Shape;6179;p49"/>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0" name="Google Shape;6180;p49"/>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1" name="Google Shape;6181;p49"/>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2" name="Google Shape;6182;p49"/>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3" name="Google Shape;6183;p49"/>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4" name="Google Shape;6184;p49"/>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5" name="Google Shape;6185;p49"/>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6" name="Google Shape;6186;p49"/>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7" name="Google Shape;6187;p49"/>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8" name="Google Shape;6188;p49"/>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9" name="Google Shape;6189;p49"/>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0" name="Google Shape;6190;p49"/>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1" name="Google Shape;6191;p49"/>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2" name="Google Shape;6192;p49"/>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3" name="Google Shape;6193;p49"/>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4" name="Google Shape;6194;p49"/>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5" name="Google Shape;6195;p49"/>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6" name="Google Shape;6196;p49"/>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7" name="Google Shape;6197;p49"/>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8" name="Google Shape;6198;p49"/>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9" name="Google Shape;6199;p49"/>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0" name="Google Shape;6200;p49"/>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1" name="Google Shape;6201;p49"/>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2" name="Google Shape;6202;p49"/>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3" name="Google Shape;6203;p49"/>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4" name="Google Shape;6204;p49"/>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5" name="Google Shape;6205;p49"/>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6" name="Google Shape;6206;p49"/>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7" name="Google Shape;6207;p49"/>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8" name="Google Shape;6208;p49"/>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9" name="Google Shape;6209;p49"/>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0" name="Google Shape;6210;p49"/>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1" name="Google Shape;6211;p49"/>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2" name="Google Shape;6212;p49"/>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3" name="Google Shape;6213;p49"/>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4" name="Google Shape;6214;p49"/>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5" name="Google Shape;6215;p49"/>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6" name="Google Shape;6216;p49"/>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7" name="Google Shape;6217;p49"/>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8" name="Google Shape;6218;p49"/>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219" name="Google Shape;6219;p49"/>
          <p:cNvSpPr/>
          <p:nvPr/>
        </p:nvSpPr>
        <p:spPr>
          <a:xfrm flipH="1">
            <a:off x="0" y="0"/>
            <a:ext cx="9144000" cy="5143500"/>
          </a:xfrm>
          <a:prstGeom prst="rtTriangle">
            <a:avLst/>
          </a:prstGeom>
          <a:solidFill>
            <a:srgbClr val="005051">
              <a:alpha val="1019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220" name="Google Shape;6220;p49"/>
          <p:cNvGrpSpPr/>
          <p:nvPr/>
        </p:nvGrpSpPr>
        <p:grpSpPr>
          <a:xfrm>
            <a:off x="553048" y="535000"/>
            <a:ext cx="8105852" cy="4302000"/>
            <a:chOff x="553048" y="535000"/>
            <a:chExt cx="8105852" cy="4302000"/>
          </a:xfrm>
        </p:grpSpPr>
        <p:sp>
          <p:nvSpPr>
            <p:cNvPr id="6221" name="Google Shape;6221;p49"/>
            <p:cNvSpPr/>
            <p:nvPr/>
          </p:nvSpPr>
          <p:spPr>
            <a:xfrm>
              <a:off x="942300" y="763600"/>
              <a:ext cx="7716600" cy="4073400"/>
            </a:xfrm>
            <a:prstGeom prst="roundRect">
              <a:avLst>
                <a:gd name="adj" fmla="val 2480"/>
              </a:avLst>
            </a:prstGeom>
            <a:solidFill>
              <a:srgbClr val="222828">
                <a:alpha val="2039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2" name="Google Shape;6222;p49"/>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3" name="Google Shape;6223;p49"/>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4" name="Google Shape;6224;p49"/>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5" name="Google Shape;6225;p49"/>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6" name="Google Shape;6226;p49"/>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7" name="Google Shape;6227;p49"/>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8" name="Google Shape;6228;p49"/>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9" name="Google Shape;6229;p49"/>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0" name="Google Shape;6230;p49"/>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1" name="Google Shape;6231;p49"/>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2" name="Google Shape;6232;p49"/>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3" name="Google Shape;6233;p49"/>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4" name="Google Shape;6234;p49"/>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5" name="Google Shape;6235;p49"/>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6" name="Google Shape;6236;p49"/>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7" name="Google Shape;6237;p49"/>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8" name="Google Shape;6238;p49"/>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239" name="Google Shape;6239;p49"/>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0" name="Google Shape;6240;p49"/>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1" name="Google Shape;6241;p49"/>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2" name="Google Shape;6242;p49"/>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3" name="Google Shape;6243;p49"/>
          <p:cNvSpPr txBox="1">
            <a:spLocks noGrp="1"/>
          </p:cNvSpPr>
          <p:nvPr>
            <p:ph type="title"/>
          </p:nvPr>
        </p:nvSpPr>
        <p:spPr>
          <a:xfrm>
            <a:off x="1474650" y="2280900"/>
            <a:ext cx="6194700" cy="13533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3600"/>
              <a:buNone/>
              <a:defRPr sz="38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a:endParaRPr/>
          </a:p>
        </p:txBody>
      </p:sp>
      <p:sp>
        <p:nvSpPr>
          <p:cNvPr id="6244" name="Google Shape;6244;p49"/>
          <p:cNvSpPr txBox="1">
            <a:spLocks noGrp="1"/>
          </p:cNvSpPr>
          <p:nvPr>
            <p:ph type="title" idx="2"/>
          </p:nvPr>
        </p:nvSpPr>
        <p:spPr>
          <a:xfrm>
            <a:off x="3995250" y="1283250"/>
            <a:ext cx="1153500" cy="841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6000"/>
              <a:buNone/>
              <a:defRPr sz="45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a:endParaRPr/>
          </a:p>
        </p:txBody>
      </p:sp>
      <p:sp>
        <p:nvSpPr>
          <p:cNvPr id="6245" name="Google Shape;6245;p49"/>
          <p:cNvSpPr txBox="1">
            <a:spLocks noGrp="1"/>
          </p:cNvSpPr>
          <p:nvPr>
            <p:ph type="subTitle" idx="1"/>
          </p:nvPr>
        </p:nvSpPr>
        <p:spPr>
          <a:xfrm>
            <a:off x="1474650" y="3558000"/>
            <a:ext cx="6194700" cy="3903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highlight>
                  <a:schemeClr val="accent1"/>
                </a:highlight>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246" name="Google Shape;6246;p49"/>
          <p:cNvSpPr/>
          <p:nvPr/>
        </p:nvSpPr>
        <p:spPr>
          <a:xfrm>
            <a:off x="3005100" y="1756950"/>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7" name="Google Shape;6247;p49"/>
          <p:cNvSpPr/>
          <p:nvPr/>
        </p:nvSpPr>
        <p:spPr>
          <a:xfrm>
            <a:off x="7887788" y="1202063"/>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8" name="Google Shape;6248;p49"/>
          <p:cNvSpPr/>
          <p:nvPr/>
        </p:nvSpPr>
        <p:spPr>
          <a:xfrm>
            <a:off x="1670575" y="1058113"/>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9" name="Google Shape;6249;p49"/>
          <p:cNvSpPr/>
          <p:nvPr/>
        </p:nvSpPr>
        <p:spPr>
          <a:xfrm>
            <a:off x="7972938" y="4210363"/>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0" name="Google Shape;6250;p49"/>
          <p:cNvSpPr/>
          <p:nvPr/>
        </p:nvSpPr>
        <p:spPr>
          <a:xfrm>
            <a:off x="7126775" y="99250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ackground 1">
  <p:cSld name="BLANK_1_1_1_1_1_1_1_1">
    <p:bg>
      <p:bgPr>
        <a:solidFill>
          <a:srgbClr val="79CDBE"/>
        </a:solidFill>
        <a:effectLst/>
      </p:bgPr>
    </p:bg>
    <p:spTree>
      <p:nvGrpSpPr>
        <p:cNvPr id="1" name="Shape 6251"/>
        <p:cNvGrpSpPr/>
        <p:nvPr/>
      </p:nvGrpSpPr>
      <p:grpSpPr>
        <a:xfrm>
          <a:off x="0" y="0"/>
          <a:ext cx="0" cy="0"/>
          <a:chOff x="0" y="0"/>
          <a:chExt cx="0" cy="0"/>
        </a:xfrm>
      </p:grpSpPr>
      <p:grpSp>
        <p:nvGrpSpPr>
          <p:cNvPr id="6252" name="Google Shape;6252;p50"/>
          <p:cNvGrpSpPr/>
          <p:nvPr/>
        </p:nvGrpSpPr>
        <p:grpSpPr>
          <a:xfrm>
            <a:off x="0" y="0"/>
            <a:ext cx="9144125" cy="5143391"/>
            <a:chOff x="0" y="0"/>
            <a:chExt cx="9144125" cy="5143391"/>
          </a:xfrm>
        </p:grpSpPr>
        <p:sp>
          <p:nvSpPr>
            <p:cNvPr id="6253" name="Google Shape;6253;p50"/>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4" name="Google Shape;6254;p50"/>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5" name="Google Shape;6255;p50"/>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6" name="Google Shape;6256;p50"/>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7" name="Google Shape;6257;p50"/>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8" name="Google Shape;6258;p50"/>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9" name="Google Shape;6259;p50"/>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0" name="Google Shape;6260;p50"/>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1" name="Google Shape;6261;p50"/>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2" name="Google Shape;6262;p50"/>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3" name="Google Shape;6263;p50"/>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4" name="Google Shape;6264;p50"/>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5" name="Google Shape;6265;p50"/>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6" name="Google Shape;6266;p50"/>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7" name="Google Shape;6267;p50"/>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8" name="Google Shape;6268;p50"/>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9" name="Google Shape;6269;p50"/>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0" name="Google Shape;6270;p50"/>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1" name="Google Shape;6271;p50"/>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2" name="Google Shape;6272;p50"/>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3" name="Google Shape;6273;p50"/>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4" name="Google Shape;6274;p50"/>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5" name="Google Shape;6275;p50"/>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6" name="Google Shape;6276;p50"/>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7" name="Google Shape;6277;p50"/>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8" name="Google Shape;6278;p50"/>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9" name="Google Shape;6279;p50"/>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0" name="Google Shape;6280;p50"/>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1" name="Google Shape;6281;p50"/>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2" name="Google Shape;6282;p50"/>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3" name="Google Shape;6283;p50"/>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4" name="Google Shape;6284;p50"/>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5" name="Google Shape;6285;p50"/>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6" name="Google Shape;6286;p50"/>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7" name="Google Shape;6287;p50"/>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8" name="Google Shape;6288;p50"/>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9" name="Google Shape;6289;p50"/>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0" name="Google Shape;6290;p50"/>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1" name="Google Shape;6291;p50"/>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2" name="Google Shape;6292;p50"/>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3" name="Google Shape;6293;p50"/>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4" name="Google Shape;6294;p50"/>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5" name="Google Shape;6295;p50"/>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6" name="Google Shape;6296;p50"/>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7" name="Google Shape;6297;p50"/>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8" name="Google Shape;6298;p50"/>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9" name="Google Shape;6299;p50"/>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0" name="Google Shape;6300;p50"/>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1" name="Google Shape;6301;p50"/>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2" name="Google Shape;6302;p50"/>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3" name="Google Shape;6303;p50"/>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4" name="Google Shape;6304;p50"/>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5" name="Google Shape;6305;p50"/>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6" name="Google Shape;6306;p50"/>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7" name="Google Shape;6307;p50"/>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8" name="Google Shape;6308;p50"/>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9" name="Google Shape;6309;p50"/>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0" name="Google Shape;6310;p50"/>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1" name="Google Shape;6311;p50"/>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2" name="Google Shape;6312;p50"/>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3" name="Google Shape;6313;p50"/>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4" name="Google Shape;6314;p50"/>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5" name="Google Shape;6315;p50"/>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6" name="Google Shape;6316;p50"/>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7" name="Google Shape;6317;p50"/>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8" name="Google Shape;6318;p50"/>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9" name="Google Shape;6319;p50"/>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0" name="Google Shape;6320;p50"/>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1" name="Google Shape;6321;p50"/>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2" name="Google Shape;6322;p50"/>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3" name="Google Shape;6323;p50"/>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4" name="Google Shape;6324;p50"/>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5" name="Google Shape;6325;p50"/>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6" name="Google Shape;6326;p50"/>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7" name="Google Shape;6327;p50"/>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8" name="Google Shape;6328;p50"/>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9" name="Google Shape;6329;p50"/>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0" name="Google Shape;6330;p50"/>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1" name="Google Shape;6331;p50"/>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2" name="Google Shape;6332;p50"/>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3" name="Google Shape;6333;p50"/>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4" name="Google Shape;6334;p50"/>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5" name="Google Shape;6335;p50"/>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6" name="Google Shape;6336;p50"/>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7" name="Google Shape;6337;p50"/>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8" name="Google Shape;6338;p50"/>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9" name="Google Shape;6339;p50"/>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0" name="Google Shape;6340;p50"/>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1" name="Google Shape;6341;p50"/>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2" name="Google Shape;6342;p50"/>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3" name="Google Shape;6343;p50"/>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4" name="Google Shape;6344;p50"/>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5" name="Google Shape;6345;p50"/>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6" name="Google Shape;6346;p50"/>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7" name="Google Shape;6347;p50"/>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8" name="Google Shape;6348;p50"/>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9" name="Google Shape;6349;p50"/>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0" name="Google Shape;6350;p50"/>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1" name="Google Shape;6351;p50"/>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2" name="Google Shape;6352;p50"/>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3" name="Google Shape;6353;p50"/>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4" name="Google Shape;6354;p50"/>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5" name="Google Shape;6355;p50"/>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6" name="Google Shape;6356;p50"/>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7" name="Google Shape;6357;p50"/>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8" name="Google Shape;6358;p50"/>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9" name="Google Shape;6359;p50"/>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0" name="Google Shape;6360;p50"/>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1" name="Google Shape;6361;p50"/>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2" name="Google Shape;6362;p50"/>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3" name="Google Shape;6363;p50"/>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4" name="Google Shape;6364;p50"/>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5" name="Google Shape;6365;p50"/>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6" name="Google Shape;6366;p50"/>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7" name="Google Shape;6367;p50"/>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8" name="Google Shape;6368;p50"/>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9" name="Google Shape;6369;p50"/>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0" name="Google Shape;6370;p50"/>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1" name="Google Shape;6371;p50"/>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2" name="Google Shape;6372;p50"/>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3" name="Google Shape;6373;p50"/>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4" name="Google Shape;6374;p50"/>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5" name="Google Shape;6375;p50"/>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6" name="Google Shape;6376;p50"/>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7" name="Google Shape;6377;p50"/>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8" name="Google Shape;6378;p50"/>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9" name="Google Shape;6379;p50"/>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0" name="Google Shape;6380;p50"/>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1" name="Google Shape;6381;p50"/>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2" name="Google Shape;6382;p50"/>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3" name="Google Shape;6383;p50"/>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4" name="Google Shape;6384;p50"/>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5" name="Google Shape;6385;p50"/>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6" name="Google Shape;6386;p50"/>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7" name="Google Shape;6387;p50"/>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8" name="Google Shape;6388;p50"/>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9" name="Google Shape;6389;p50"/>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0" name="Google Shape;6390;p50"/>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1" name="Google Shape;6391;p50"/>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2" name="Google Shape;6392;p50"/>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3" name="Google Shape;6393;p50"/>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4" name="Google Shape;6394;p50"/>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5" name="Google Shape;6395;p50"/>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6" name="Google Shape;6396;p50"/>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7" name="Google Shape;6397;p50"/>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8" name="Google Shape;6398;p50"/>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9" name="Google Shape;6399;p50"/>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0" name="Google Shape;6400;p50"/>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1" name="Google Shape;6401;p50"/>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2" name="Google Shape;6402;p50"/>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3" name="Google Shape;6403;p50"/>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4" name="Google Shape;6404;p50"/>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5" name="Google Shape;6405;p50"/>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6" name="Google Shape;6406;p50"/>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7" name="Google Shape;6407;p50"/>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8" name="Google Shape;6408;p50"/>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9" name="Google Shape;6409;p50"/>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0" name="Google Shape;6410;p50"/>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1" name="Google Shape;6411;p50"/>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2" name="Google Shape;6412;p50"/>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3" name="Google Shape;6413;p50"/>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4" name="Google Shape;6414;p50"/>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5" name="Google Shape;6415;p50"/>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6" name="Google Shape;6416;p50"/>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7" name="Google Shape;6417;p50"/>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8" name="Google Shape;6418;p50"/>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9" name="Google Shape;6419;p50"/>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0" name="Google Shape;6420;p50"/>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1" name="Google Shape;6421;p50"/>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2" name="Google Shape;6422;p50"/>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3" name="Google Shape;6423;p50"/>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4" name="Google Shape;6424;p50"/>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5" name="Google Shape;6425;p50"/>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6" name="Google Shape;6426;p50"/>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7" name="Google Shape;6427;p50"/>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8" name="Google Shape;6428;p50"/>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9" name="Google Shape;6429;p50"/>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0" name="Google Shape;6430;p50"/>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1" name="Google Shape;6431;p50"/>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2" name="Google Shape;6432;p50"/>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3" name="Google Shape;6433;p50"/>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4" name="Google Shape;6434;p50"/>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5" name="Google Shape;6435;p50"/>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6" name="Google Shape;6436;p50"/>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7" name="Google Shape;6437;p50"/>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8" name="Google Shape;6438;p50"/>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9" name="Google Shape;6439;p50"/>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0" name="Google Shape;6440;p50"/>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1" name="Google Shape;6441;p50"/>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2" name="Google Shape;6442;p50"/>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3" name="Google Shape;6443;p50"/>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4" name="Google Shape;6444;p50"/>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5" name="Google Shape;6445;p50"/>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6" name="Google Shape;6446;p50"/>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7" name="Google Shape;6447;p50"/>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8" name="Google Shape;6448;p50"/>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9" name="Google Shape;6449;p50"/>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0" name="Google Shape;6450;p50"/>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1" name="Google Shape;6451;p50"/>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2" name="Google Shape;6452;p50"/>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3" name="Google Shape;6453;p50"/>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4" name="Google Shape;6454;p50"/>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5" name="Google Shape;6455;p50"/>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6" name="Google Shape;6456;p50"/>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7" name="Google Shape;6457;p50"/>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8" name="Google Shape;6458;p50"/>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9" name="Google Shape;6459;p50"/>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0" name="Google Shape;6460;p50"/>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1" name="Google Shape;6461;p50"/>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2" name="Google Shape;6462;p50"/>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3" name="Google Shape;6463;p50"/>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4" name="Google Shape;6464;p50"/>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5" name="Google Shape;6465;p50"/>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6" name="Google Shape;6466;p50"/>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7" name="Google Shape;6467;p50"/>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8" name="Google Shape;6468;p50"/>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9" name="Google Shape;6469;p50"/>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0" name="Google Shape;6470;p50"/>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1" name="Google Shape;6471;p50"/>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2" name="Google Shape;6472;p50"/>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3" name="Google Shape;6473;p50"/>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4" name="Google Shape;6474;p50"/>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5" name="Google Shape;6475;p50"/>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6" name="Google Shape;6476;p50"/>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7" name="Google Shape;6477;p50"/>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8" name="Google Shape;6478;p50"/>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9" name="Google Shape;6479;p50"/>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0" name="Google Shape;6480;p50"/>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1" name="Google Shape;6481;p50"/>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2" name="Google Shape;6482;p50"/>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3" name="Google Shape;6483;p50"/>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4" name="Google Shape;6484;p50"/>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5" name="Google Shape;6485;p50"/>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6" name="Google Shape;6486;p50"/>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7" name="Google Shape;6487;p50"/>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8" name="Google Shape;6488;p50"/>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9" name="Google Shape;6489;p50"/>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0" name="Google Shape;6490;p50"/>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1" name="Google Shape;6491;p50"/>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2" name="Google Shape;6492;p50"/>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3" name="Google Shape;6493;p50"/>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4" name="Google Shape;6494;p50"/>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5" name="Google Shape;6495;p50"/>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6" name="Google Shape;6496;p50"/>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7" name="Google Shape;6497;p50"/>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8" name="Google Shape;6498;p50"/>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9" name="Google Shape;6499;p50"/>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0" name="Google Shape;6500;p50"/>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1" name="Google Shape;6501;p50"/>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2" name="Google Shape;6502;p50"/>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3" name="Google Shape;6503;p50"/>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4" name="Google Shape;6504;p50"/>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5" name="Google Shape;6505;p50"/>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6" name="Google Shape;6506;p50"/>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7" name="Google Shape;6507;p50"/>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8" name="Google Shape;6508;p50"/>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9" name="Google Shape;6509;p50"/>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0" name="Google Shape;6510;p50"/>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1" name="Google Shape;6511;p50"/>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2" name="Google Shape;6512;p50"/>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3" name="Google Shape;6513;p50"/>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4" name="Google Shape;6514;p50"/>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5" name="Google Shape;6515;p50"/>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6" name="Google Shape;6516;p50"/>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7" name="Google Shape;6517;p50"/>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8" name="Google Shape;6518;p50"/>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9" name="Google Shape;6519;p50"/>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0" name="Google Shape;6520;p50"/>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1" name="Google Shape;6521;p50"/>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2" name="Google Shape;6522;p50"/>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3" name="Google Shape;6523;p50"/>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4" name="Google Shape;6524;p50"/>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5" name="Google Shape;6525;p50"/>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6" name="Google Shape;6526;p50"/>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7" name="Google Shape;6527;p50"/>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8" name="Google Shape;6528;p50"/>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9" name="Google Shape;6529;p50"/>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0" name="Google Shape;6530;p50"/>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1" name="Google Shape;6531;p50"/>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2" name="Google Shape;6532;p50"/>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3" name="Google Shape;6533;p50"/>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4" name="Google Shape;6534;p50"/>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5" name="Google Shape;6535;p50"/>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6" name="Google Shape;6536;p50"/>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7" name="Google Shape;6537;p50"/>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8" name="Google Shape;6538;p50"/>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9" name="Google Shape;6539;p50"/>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0" name="Google Shape;6540;p50"/>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1" name="Google Shape;6541;p50"/>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2" name="Google Shape;6542;p50"/>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3" name="Google Shape;6543;p50"/>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4" name="Google Shape;6544;p50"/>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5" name="Google Shape;6545;p50"/>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6" name="Google Shape;6546;p50"/>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7" name="Google Shape;6547;p50"/>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8" name="Google Shape;6548;p50"/>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9" name="Google Shape;6549;p50"/>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0" name="Google Shape;6550;p50"/>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1" name="Google Shape;6551;p50"/>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2" name="Google Shape;6552;p50"/>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3" name="Google Shape;6553;p50"/>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4" name="Google Shape;6554;p50"/>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5" name="Google Shape;6555;p50"/>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6" name="Google Shape;6556;p50"/>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7" name="Google Shape;6557;p50"/>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8" name="Google Shape;6558;p50"/>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9" name="Google Shape;6559;p50"/>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0" name="Google Shape;6560;p50"/>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1" name="Google Shape;6561;p50"/>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2" name="Google Shape;6562;p50"/>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3" name="Google Shape;6563;p50"/>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4" name="Google Shape;6564;p50"/>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5" name="Google Shape;6565;p50"/>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6" name="Google Shape;6566;p50"/>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7" name="Google Shape;6567;p50"/>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8" name="Google Shape;6568;p50"/>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9" name="Google Shape;6569;p50"/>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0" name="Google Shape;6570;p50"/>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1" name="Google Shape;6571;p50"/>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2" name="Google Shape;6572;p50"/>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3" name="Google Shape;6573;p50"/>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4" name="Google Shape;6574;p50"/>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5" name="Google Shape;6575;p50"/>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6" name="Google Shape;6576;p50"/>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7" name="Google Shape;6577;p50"/>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8" name="Google Shape;6578;p50"/>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9" name="Google Shape;6579;p50"/>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0" name="Google Shape;6580;p50"/>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1" name="Google Shape;6581;p50"/>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2" name="Google Shape;6582;p50"/>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3" name="Google Shape;6583;p50"/>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4" name="Google Shape;6584;p50"/>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5" name="Google Shape;6585;p50"/>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6" name="Google Shape;6586;p50"/>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7" name="Google Shape;6587;p50"/>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8" name="Google Shape;6588;p50"/>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9" name="Google Shape;6589;p50"/>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0" name="Google Shape;6590;p50"/>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1" name="Google Shape;6591;p50"/>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2" name="Google Shape;6592;p50"/>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3" name="Google Shape;6593;p50"/>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4" name="Google Shape;6594;p50"/>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5" name="Google Shape;6595;p50"/>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6" name="Google Shape;6596;p50"/>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7" name="Google Shape;6597;p50"/>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8" name="Google Shape;6598;p50"/>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9" name="Google Shape;6599;p50"/>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0" name="Google Shape;6600;p50"/>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1" name="Google Shape;6601;p50"/>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2" name="Google Shape;6602;p50"/>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3" name="Google Shape;6603;p50"/>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4" name="Google Shape;6604;p50"/>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5" name="Google Shape;6605;p50"/>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6" name="Google Shape;6606;p50"/>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7" name="Google Shape;6607;p50"/>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8" name="Google Shape;6608;p50"/>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9" name="Google Shape;6609;p50"/>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0" name="Google Shape;6610;p50"/>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1" name="Google Shape;6611;p50"/>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2" name="Google Shape;6612;p50"/>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613" name="Google Shape;6613;p50"/>
          <p:cNvSpPr/>
          <p:nvPr/>
        </p:nvSpPr>
        <p:spPr>
          <a:xfrm flipH="1">
            <a:off x="0" y="0"/>
            <a:ext cx="9144000" cy="5143500"/>
          </a:xfrm>
          <a:prstGeom prst="rtTriangle">
            <a:avLst/>
          </a:prstGeom>
          <a:solidFill>
            <a:srgbClr val="005051">
              <a:alpha val="1019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614" name="Google Shape;6614;p50"/>
          <p:cNvGrpSpPr/>
          <p:nvPr/>
        </p:nvGrpSpPr>
        <p:grpSpPr>
          <a:xfrm>
            <a:off x="553048" y="535000"/>
            <a:ext cx="8105852" cy="4302000"/>
            <a:chOff x="553048" y="535000"/>
            <a:chExt cx="8105852" cy="4302000"/>
          </a:xfrm>
        </p:grpSpPr>
        <p:sp>
          <p:nvSpPr>
            <p:cNvPr id="6615" name="Google Shape;6615;p50"/>
            <p:cNvSpPr/>
            <p:nvPr/>
          </p:nvSpPr>
          <p:spPr>
            <a:xfrm>
              <a:off x="942300" y="763600"/>
              <a:ext cx="7716600" cy="4073400"/>
            </a:xfrm>
            <a:prstGeom prst="roundRect">
              <a:avLst>
                <a:gd name="adj" fmla="val 2480"/>
              </a:avLst>
            </a:prstGeom>
            <a:solidFill>
              <a:srgbClr val="222828">
                <a:alpha val="2039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6" name="Google Shape;6616;p50"/>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7" name="Google Shape;6617;p50"/>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8" name="Google Shape;6618;p50"/>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9" name="Google Shape;6619;p50"/>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0" name="Google Shape;6620;p50"/>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1" name="Google Shape;6621;p50"/>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2" name="Google Shape;6622;p50"/>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3" name="Google Shape;6623;p50"/>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4" name="Google Shape;6624;p50"/>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5" name="Google Shape;6625;p50"/>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6" name="Google Shape;6626;p50"/>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7" name="Google Shape;6627;p50"/>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8" name="Google Shape;6628;p50"/>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9" name="Google Shape;6629;p50"/>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0" name="Google Shape;6630;p50"/>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1" name="Google Shape;6631;p50"/>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2" name="Google Shape;6632;p50"/>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633" name="Google Shape;6633;p50"/>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4" name="Google Shape;6634;p50"/>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5" name="Google Shape;6635;p50"/>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6" name="Google Shape;6636;p50"/>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637" name="Google Shape;6637;p50"/>
          <p:cNvGrpSpPr/>
          <p:nvPr/>
        </p:nvGrpSpPr>
        <p:grpSpPr>
          <a:xfrm>
            <a:off x="2061088" y="4050081"/>
            <a:ext cx="1055760" cy="753780"/>
            <a:chOff x="3308425" y="649500"/>
            <a:chExt cx="947975" cy="676825"/>
          </a:xfrm>
        </p:grpSpPr>
        <p:sp>
          <p:nvSpPr>
            <p:cNvPr id="6638" name="Google Shape;6638;p50"/>
            <p:cNvSpPr/>
            <p:nvPr/>
          </p:nvSpPr>
          <p:spPr>
            <a:xfrm>
              <a:off x="3308425" y="649500"/>
              <a:ext cx="947975" cy="676275"/>
            </a:xfrm>
            <a:custGeom>
              <a:avLst/>
              <a:gdLst/>
              <a:ahLst/>
              <a:cxnLst/>
              <a:rect l="l" t="t" r="r" b="b"/>
              <a:pathLst>
                <a:path w="37919" h="27051" extrusionOk="0">
                  <a:moveTo>
                    <a:pt x="12816" y="19976"/>
                  </a:moveTo>
                  <a:cubicBezTo>
                    <a:pt x="12818" y="19976"/>
                    <a:pt x="12821" y="19976"/>
                    <a:pt x="12824" y="19976"/>
                  </a:cubicBezTo>
                  <a:lnTo>
                    <a:pt x="12824" y="19976"/>
                  </a:lnTo>
                  <a:cubicBezTo>
                    <a:pt x="12815" y="19979"/>
                    <a:pt x="12808" y="19979"/>
                    <a:pt x="12804" y="19979"/>
                  </a:cubicBezTo>
                  <a:cubicBezTo>
                    <a:pt x="12796" y="19979"/>
                    <a:pt x="12800" y="19976"/>
                    <a:pt x="12816" y="19976"/>
                  </a:cubicBezTo>
                  <a:close/>
                  <a:moveTo>
                    <a:pt x="23205" y="24113"/>
                  </a:moveTo>
                  <a:cubicBezTo>
                    <a:pt x="23209" y="24113"/>
                    <a:pt x="23211" y="24115"/>
                    <a:pt x="23210" y="24120"/>
                  </a:cubicBezTo>
                  <a:cubicBezTo>
                    <a:pt x="23210" y="24121"/>
                    <a:pt x="23207" y="24122"/>
                    <a:pt x="23199" y="24122"/>
                  </a:cubicBezTo>
                  <a:cubicBezTo>
                    <a:pt x="23195" y="24122"/>
                    <a:pt x="23190" y="24121"/>
                    <a:pt x="23183" y="24121"/>
                  </a:cubicBezTo>
                  <a:lnTo>
                    <a:pt x="23183" y="24121"/>
                  </a:lnTo>
                  <a:cubicBezTo>
                    <a:pt x="23192" y="24116"/>
                    <a:pt x="23200" y="24113"/>
                    <a:pt x="23205" y="24113"/>
                  </a:cubicBezTo>
                  <a:close/>
                  <a:moveTo>
                    <a:pt x="36242" y="1377"/>
                  </a:moveTo>
                  <a:cubicBezTo>
                    <a:pt x="35424" y="2822"/>
                    <a:pt x="34606" y="4266"/>
                    <a:pt x="33786" y="5709"/>
                  </a:cubicBezTo>
                  <a:cubicBezTo>
                    <a:pt x="31759" y="9274"/>
                    <a:pt x="29728" y="12836"/>
                    <a:pt x="27681" y="16390"/>
                  </a:cubicBezTo>
                  <a:cubicBezTo>
                    <a:pt x="26227" y="18914"/>
                    <a:pt x="24824" y="21495"/>
                    <a:pt x="23229" y="23934"/>
                  </a:cubicBezTo>
                  <a:cubicBezTo>
                    <a:pt x="23191" y="23992"/>
                    <a:pt x="23148" y="24050"/>
                    <a:pt x="23106" y="24108"/>
                  </a:cubicBezTo>
                  <a:lnTo>
                    <a:pt x="23106" y="24108"/>
                  </a:lnTo>
                  <a:cubicBezTo>
                    <a:pt x="23088" y="24104"/>
                    <a:pt x="23067" y="24099"/>
                    <a:pt x="23044" y="24092"/>
                  </a:cubicBezTo>
                  <a:cubicBezTo>
                    <a:pt x="22905" y="24054"/>
                    <a:pt x="22768" y="24012"/>
                    <a:pt x="22633" y="23962"/>
                  </a:cubicBezTo>
                  <a:cubicBezTo>
                    <a:pt x="22302" y="23842"/>
                    <a:pt x="21982" y="23692"/>
                    <a:pt x="21664" y="23540"/>
                  </a:cubicBezTo>
                  <a:cubicBezTo>
                    <a:pt x="19793" y="22645"/>
                    <a:pt x="18001" y="21587"/>
                    <a:pt x="16189" y="20578"/>
                  </a:cubicBezTo>
                  <a:cubicBezTo>
                    <a:pt x="15443" y="20163"/>
                    <a:pt x="14697" y="19740"/>
                    <a:pt x="13928" y="19365"/>
                  </a:cubicBezTo>
                  <a:cubicBezTo>
                    <a:pt x="13607" y="19207"/>
                    <a:pt x="13229" y="18985"/>
                    <a:pt x="12857" y="18985"/>
                  </a:cubicBezTo>
                  <a:cubicBezTo>
                    <a:pt x="12737" y="18985"/>
                    <a:pt x="12617" y="19009"/>
                    <a:pt x="12500" y="19066"/>
                  </a:cubicBezTo>
                  <a:cubicBezTo>
                    <a:pt x="12209" y="19207"/>
                    <a:pt x="11959" y="19472"/>
                    <a:pt x="11729" y="19693"/>
                  </a:cubicBezTo>
                  <a:cubicBezTo>
                    <a:pt x="11318" y="20094"/>
                    <a:pt x="10928" y="20513"/>
                    <a:pt x="10534" y="20928"/>
                  </a:cubicBezTo>
                  <a:cubicBezTo>
                    <a:pt x="9428" y="22101"/>
                    <a:pt x="8325" y="23277"/>
                    <a:pt x="7166" y="24400"/>
                  </a:cubicBezTo>
                  <a:cubicBezTo>
                    <a:pt x="6929" y="24629"/>
                    <a:pt x="6690" y="24856"/>
                    <a:pt x="6448" y="25080"/>
                  </a:cubicBezTo>
                  <a:lnTo>
                    <a:pt x="6448" y="25080"/>
                  </a:lnTo>
                  <a:cubicBezTo>
                    <a:pt x="7055" y="22855"/>
                    <a:pt x="7613" y="20617"/>
                    <a:pt x="8177" y="18381"/>
                  </a:cubicBezTo>
                  <a:cubicBezTo>
                    <a:pt x="8331" y="17766"/>
                    <a:pt x="8727" y="16974"/>
                    <a:pt x="8278" y="16415"/>
                  </a:cubicBezTo>
                  <a:cubicBezTo>
                    <a:pt x="7575" y="15537"/>
                    <a:pt x="6292" y="15010"/>
                    <a:pt x="5320" y="14501"/>
                  </a:cubicBezTo>
                  <a:cubicBezTo>
                    <a:pt x="4122" y="13870"/>
                    <a:pt x="2890" y="13287"/>
                    <a:pt x="1708" y="12620"/>
                  </a:cubicBezTo>
                  <a:lnTo>
                    <a:pt x="1708" y="12620"/>
                  </a:lnTo>
                  <a:cubicBezTo>
                    <a:pt x="6998" y="10932"/>
                    <a:pt x="12278" y="9210"/>
                    <a:pt x="17556" y="7490"/>
                  </a:cubicBezTo>
                  <a:cubicBezTo>
                    <a:pt x="23048" y="5699"/>
                    <a:pt x="28536" y="3904"/>
                    <a:pt x="34026" y="2105"/>
                  </a:cubicBezTo>
                  <a:cubicBezTo>
                    <a:pt x="34765" y="1863"/>
                    <a:pt x="35503" y="1620"/>
                    <a:pt x="36242" y="1377"/>
                  </a:cubicBezTo>
                  <a:close/>
                  <a:moveTo>
                    <a:pt x="37319" y="0"/>
                  </a:moveTo>
                  <a:cubicBezTo>
                    <a:pt x="37273" y="0"/>
                    <a:pt x="37225" y="7"/>
                    <a:pt x="37176" y="23"/>
                  </a:cubicBezTo>
                  <a:cubicBezTo>
                    <a:pt x="33967" y="1077"/>
                    <a:pt x="30757" y="2128"/>
                    <a:pt x="27546" y="3179"/>
                  </a:cubicBezTo>
                  <a:cubicBezTo>
                    <a:pt x="21382" y="5195"/>
                    <a:pt x="15218" y="7209"/>
                    <a:pt x="9047" y="9209"/>
                  </a:cubicBezTo>
                  <a:cubicBezTo>
                    <a:pt x="6184" y="10137"/>
                    <a:pt x="3319" y="11064"/>
                    <a:pt x="452" y="11976"/>
                  </a:cubicBezTo>
                  <a:lnTo>
                    <a:pt x="452" y="11976"/>
                  </a:lnTo>
                  <a:cubicBezTo>
                    <a:pt x="371" y="11985"/>
                    <a:pt x="297" y="12018"/>
                    <a:pt x="233" y="12067"/>
                  </a:cubicBezTo>
                  <a:lnTo>
                    <a:pt x="233" y="12067"/>
                  </a:lnTo>
                  <a:cubicBezTo>
                    <a:pt x="111" y="12148"/>
                    <a:pt x="46" y="12272"/>
                    <a:pt x="28" y="12402"/>
                  </a:cubicBezTo>
                  <a:lnTo>
                    <a:pt x="28" y="12402"/>
                  </a:lnTo>
                  <a:cubicBezTo>
                    <a:pt x="0" y="12540"/>
                    <a:pt x="26" y="12688"/>
                    <a:pt x="128" y="12807"/>
                  </a:cubicBezTo>
                  <a:lnTo>
                    <a:pt x="128" y="12807"/>
                  </a:lnTo>
                  <a:cubicBezTo>
                    <a:pt x="180" y="12878"/>
                    <a:pt x="249" y="12934"/>
                    <a:pt x="332" y="12964"/>
                  </a:cubicBezTo>
                  <a:lnTo>
                    <a:pt x="332" y="12964"/>
                  </a:lnTo>
                  <a:cubicBezTo>
                    <a:pt x="1532" y="13711"/>
                    <a:pt x="2813" y="14326"/>
                    <a:pt x="4069" y="14970"/>
                  </a:cubicBezTo>
                  <a:cubicBezTo>
                    <a:pt x="5152" y="15529"/>
                    <a:pt x="6416" y="16055"/>
                    <a:pt x="7339" y="16873"/>
                  </a:cubicBezTo>
                  <a:cubicBezTo>
                    <a:pt x="7383" y="16913"/>
                    <a:pt x="7435" y="16989"/>
                    <a:pt x="7487" y="17027"/>
                  </a:cubicBezTo>
                  <a:lnTo>
                    <a:pt x="7487" y="17027"/>
                  </a:lnTo>
                  <a:cubicBezTo>
                    <a:pt x="7393" y="17359"/>
                    <a:pt x="7319" y="17699"/>
                    <a:pt x="7235" y="18033"/>
                  </a:cubicBezTo>
                  <a:cubicBezTo>
                    <a:pt x="6913" y="19321"/>
                    <a:pt x="6584" y="20606"/>
                    <a:pt x="6254" y="21891"/>
                  </a:cubicBezTo>
                  <a:cubicBezTo>
                    <a:pt x="5860" y="23410"/>
                    <a:pt x="5464" y="24931"/>
                    <a:pt x="5034" y="26439"/>
                  </a:cubicBezTo>
                  <a:cubicBezTo>
                    <a:pt x="4930" y="26803"/>
                    <a:pt x="5214" y="27050"/>
                    <a:pt x="5517" y="27050"/>
                  </a:cubicBezTo>
                  <a:cubicBezTo>
                    <a:pt x="5639" y="27050"/>
                    <a:pt x="5763" y="27011"/>
                    <a:pt x="5866" y="26924"/>
                  </a:cubicBezTo>
                  <a:cubicBezTo>
                    <a:pt x="8247" y="24910"/>
                    <a:pt x="10227" y="22525"/>
                    <a:pt x="12464" y="20370"/>
                  </a:cubicBezTo>
                  <a:cubicBezTo>
                    <a:pt x="12589" y="20250"/>
                    <a:pt x="12713" y="20123"/>
                    <a:pt x="12852" y="20018"/>
                  </a:cubicBezTo>
                  <a:cubicBezTo>
                    <a:pt x="12863" y="20009"/>
                    <a:pt x="12877" y="19999"/>
                    <a:pt x="12890" y="19990"/>
                  </a:cubicBezTo>
                  <a:lnTo>
                    <a:pt x="12890" y="19990"/>
                  </a:lnTo>
                  <a:cubicBezTo>
                    <a:pt x="12900" y="19993"/>
                    <a:pt x="12910" y="19997"/>
                    <a:pt x="12921" y="20001"/>
                  </a:cubicBezTo>
                  <a:cubicBezTo>
                    <a:pt x="13088" y="20068"/>
                    <a:pt x="13031" y="20039"/>
                    <a:pt x="13176" y="20106"/>
                  </a:cubicBezTo>
                  <a:cubicBezTo>
                    <a:pt x="13893" y="20437"/>
                    <a:pt x="14584" y="20827"/>
                    <a:pt x="15275" y="21210"/>
                  </a:cubicBezTo>
                  <a:cubicBezTo>
                    <a:pt x="17105" y="22224"/>
                    <a:pt x="18913" y="23285"/>
                    <a:pt x="20786" y="24217"/>
                  </a:cubicBezTo>
                  <a:cubicBezTo>
                    <a:pt x="21424" y="24535"/>
                    <a:pt x="22098" y="24897"/>
                    <a:pt x="22800" y="25057"/>
                  </a:cubicBezTo>
                  <a:cubicBezTo>
                    <a:pt x="22930" y="25087"/>
                    <a:pt x="23053" y="25105"/>
                    <a:pt x="23169" y="25105"/>
                  </a:cubicBezTo>
                  <a:cubicBezTo>
                    <a:pt x="23448" y="25105"/>
                    <a:pt x="23685" y="25004"/>
                    <a:pt x="23880" y="24741"/>
                  </a:cubicBezTo>
                  <a:cubicBezTo>
                    <a:pt x="24388" y="24059"/>
                    <a:pt x="24801" y="23292"/>
                    <a:pt x="25237" y="22563"/>
                  </a:cubicBezTo>
                  <a:cubicBezTo>
                    <a:pt x="26092" y="21124"/>
                    <a:pt x="26933" y="19677"/>
                    <a:pt x="27771" y="18227"/>
                  </a:cubicBezTo>
                  <a:cubicBezTo>
                    <a:pt x="29844" y="14642"/>
                    <a:pt x="31898" y="11043"/>
                    <a:pt x="33946" y="7443"/>
                  </a:cubicBezTo>
                  <a:cubicBezTo>
                    <a:pt x="35191" y="5254"/>
                    <a:pt x="36493" y="3084"/>
                    <a:pt x="37679" y="860"/>
                  </a:cubicBezTo>
                  <a:cubicBezTo>
                    <a:pt x="37698" y="826"/>
                    <a:pt x="37717" y="790"/>
                    <a:pt x="37738" y="754"/>
                  </a:cubicBezTo>
                  <a:cubicBezTo>
                    <a:pt x="37919" y="436"/>
                    <a:pt x="37673" y="0"/>
                    <a:pt x="373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9" name="Google Shape;6639;p50"/>
            <p:cNvSpPr/>
            <p:nvPr/>
          </p:nvSpPr>
          <p:spPr>
            <a:xfrm>
              <a:off x="3492300" y="863350"/>
              <a:ext cx="474450" cy="278325"/>
            </a:xfrm>
            <a:custGeom>
              <a:avLst/>
              <a:gdLst/>
              <a:ahLst/>
              <a:cxnLst/>
              <a:rect l="l" t="t" r="r" b="b"/>
              <a:pathLst>
                <a:path w="18978" h="11133" extrusionOk="0">
                  <a:moveTo>
                    <a:pt x="18335" y="1"/>
                  </a:moveTo>
                  <a:cubicBezTo>
                    <a:pt x="18285" y="1"/>
                    <a:pt x="18233" y="10"/>
                    <a:pt x="18179" y="31"/>
                  </a:cubicBezTo>
                  <a:cubicBezTo>
                    <a:pt x="15036" y="1249"/>
                    <a:pt x="11985" y="2675"/>
                    <a:pt x="8954" y="4143"/>
                  </a:cubicBezTo>
                  <a:cubicBezTo>
                    <a:pt x="6184" y="5485"/>
                    <a:pt x="3415" y="6829"/>
                    <a:pt x="534" y="7916"/>
                  </a:cubicBezTo>
                  <a:cubicBezTo>
                    <a:pt x="1" y="8116"/>
                    <a:pt x="152" y="8911"/>
                    <a:pt x="623" y="8911"/>
                  </a:cubicBezTo>
                  <a:cubicBezTo>
                    <a:pt x="678" y="8911"/>
                    <a:pt x="737" y="8900"/>
                    <a:pt x="799" y="8877"/>
                  </a:cubicBezTo>
                  <a:cubicBezTo>
                    <a:pt x="5885" y="6960"/>
                    <a:pt x="10658" y="4331"/>
                    <a:pt x="15633" y="2155"/>
                  </a:cubicBezTo>
                  <a:lnTo>
                    <a:pt x="15633" y="2155"/>
                  </a:lnTo>
                  <a:cubicBezTo>
                    <a:pt x="12206" y="4952"/>
                    <a:pt x="8533" y="7433"/>
                    <a:pt x="5160" y="10303"/>
                  </a:cubicBezTo>
                  <a:cubicBezTo>
                    <a:pt x="4776" y="10629"/>
                    <a:pt x="5131" y="11132"/>
                    <a:pt x="5535" y="11132"/>
                  </a:cubicBezTo>
                  <a:cubicBezTo>
                    <a:pt x="5646" y="11132"/>
                    <a:pt x="5760" y="11095"/>
                    <a:pt x="5863" y="11007"/>
                  </a:cubicBezTo>
                  <a:cubicBezTo>
                    <a:pt x="10016" y="7474"/>
                    <a:pt x="14621" y="4533"/>
                    <a:pt x="18664" y="863"/>
                  </a:cubicBezTo>
                  <a:cubicBezTo>
                    <a:pt x="18977" y="577"/>
                    <a:pt x="18723" y="1"/>
                    <a:pt x="18335"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0" name="Google Shape;6640;p50"/>
            <p:cNvSpPr/>
            <p:nvPr/>
          </p:nvSpPr>
          <p:spPr>
            <a:xfrm>
              <a:off x="3428775" y="1197550"/>
              <a:ext cx="352850" cy="128775"/>
            </a:xfrm>
            <a:custGeom>
              <a:avLst/>
              <a:gdLst/>
              <a:ahLst/>
              <a:cxnLst/>
              <a:rect l="l" t="t" r="r" b="b"/>
              <a:pathLst>
                <a:path w="14114" h="5151" extrusionOk="0">
                  <a:moveTo>
                    <a:pt x="13430" y="0"/>
                  </a:moveTo>
                  <a:cubicBezTo>
                    <a:pt x="13384" y="0"/>
                    <a:pt x="13335" y="7"/>
                    <a:pt x="13283" y="21"/>
                  </a:cubicBezTo>
                  <a:cubicBezTo>
                    <a:pt x="8994" y="1241"/>
                    <a:pt x="4865" y="2969"/>
                    <a:pt x="568" y="4169"/>
                  </a:cubicBezTo>
                  <a:cubicBezTo>
                    <a:pt x="1" y="4328"/>
                    <a:pt x="175" y="5151"/>
                    <a:pt x="688" y="5151"/>
                  </a:cubicBezTo>
                  <a:cubicBezTo>
                    <a:pt x="734" y="5151"/>
                    <a:pt x="782" y="5144"/>
                    <a:pt x="833" y="5130"/>
                  </a:cubicBezTo>
                  <a:cubicBezTo>
                    <a:pt x="5131" y="3929"/>
                    <a:pt x="9260" y="2202"/>
                    <a:pt x="13549" y="982"/>
                  </a:cubicBezTo>
                  <a:cubicBezTo>
                    <a:pt x="14113" y="822"/>
                    <a:pt x="13940" y="0"/>
                    <a:pt x="1343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641" name="Google Shape;6641;p50"/>
          <p:cNvSpPr/>
          <p:nvPr/>
        </p:nvSpPr>
        <p:spPr>
          <a:xfrm rot="-900008">
            <a:off x="7239138" y="467741"/>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6645"/>
        <p:cNvGrpSpPr/>
        <p:nvPr/>
      </p:nvGrpSpPr>
      <p:grpSpPr>
        <a:xfrm>
          <a:off x="0" y="0"/>
          <a:ext cx="0" cy="0"/>
          <a:chOff x="0" y="0"/>
          <a:chExt cx="0" cy="0"/>
        </a:xfrm>
      </p:grpSpPr>
      <p:sp>
        <p:nvSpPr>
          <p:cNvPr id="6646" name="Google Shape;6646;p40"/>
          <p:cNvSpPr txBox="1">
            <a:spLocks noGrp="1"/>
          </p:cNvSpPr>
          <p:nvPr>
            <p:ph type="title"/>
          </p:nvPr>
        </p:nvSpPr>
        <p:spPr>
          <a:xfrm>
            <a:off x="1048350" y="323850"/>
            <a:ext cx="7047300" cy="4824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2400"/>
              <a:buFont typeface="Arial"/>
              <a:buNone/>
              <a:defRPr>
                <a:latin typeface="Arial"/>
                <a:ea typeface="Arial"/>
                <a:cs typeface="Arial"/>
                <a:sym typeface="Arial"/>
              </a:defRPr>
            </a:lvl1pPr>
            <a:lvl2pPr lvl="1" algn="ctr">
              <a:lnSpc>
                <a:spcPct val="100000"/>
              </a:lnSpc>
              <a:spcBef>
                <a:spcPts val="0"/>
              </a:spcBef>
              <a:spcAft>
                <a:spcPts val="0"/>
              </a:spcAft>
              <a:buSzPts val="2400"/>
              <a:buFont typeface="Arial"/>
              <a:buNone/>
              <a:defRPr>
                <a:latin typeface="Arial"/>
                <a:ea typeface="Arial"/>
                <a:cs typeface="Arial"/>
                <a:sym typeface="Arial"/>
              </a:defRPr>
            </a:lvl2pPr>
            <a:lvl3pPr lvl="2" algn="ctr">
              <a:lnSpc>
                <a:spcPct val="100000"/>
              </a:lnSpc>
              <a:spcBef>
                <a:spcPts val="0"/>
              </a:spcBef>
              <a:spcAft>
                <a:spcPts val="0"/>
              </a:spcAft>
              <a:buSzPts val="2400"/>
              <a:buFont typeface="Arial"/>
              <a:buNone/>
              <a:defRPr>
                <a:latin typeface="Arial"/>
                <a:ea typeface="Arial"/>
                <a:cs typeface="Arial"/>
                <a:sym typeface="Arial"/>
              </a:defRPr>
            </a:lvl3pPr>
            <a:lvl4pPr lvl="3" algn="ctr">
              <a:lnSpc>
                <a:spcPct val="100000"/>
              </a:lnSpc>
              <a:spcBef>
                <a:spcPts val="0"/>
              </a:spcBef>
              <a:spcAft>
                <a:spcPts val="0"/>
              </a:spcAft>
              <a:buSzPts val="2400"/>
              <a:buFont typeface="Arial"/>
              <a:buNone/>
              <a:defRPr>
                <a:latin typeface="Arial"/>
                <a:ea typeface="Arial"/>
                <a:cs typeface="Arial"/>
                <a:sym typeface="Arial"/>
              </a:defRPr>
            </a:lvl4pPr>
            <a:lvl5pPr lvl="4" algn="ctr">
              <a:lnSpc>
                <a:spcPct val="100000"/>
              </a:lnSpc>
              <a:spcBef>
                <a:spcPts val="0"/>
              </a:spcBef>
              <a:spcAft>
                <a:spcPts val="0"/>
              </a:spcAft>
              <a:buSzPts val="2400"/>
              <a:buFont typeface="Arial"/>
              <a:buNone/>
              <a:defRPr>
                <a:latin typeface="Arial"/>
                <a:ea typeface="Arial"/>
                <a:cs typeface="Arial"/>
                <a:sym typeface="Arial"/>
              </a:defRPr>
            </a:lvl5pPr>
            <a:lvl6pPr lvl="5" algn="ctr">
              <a:lnSpc>
                <a:spcPct val="100000"/>
              </a:lnSpc>
              <a:spcBef>
                <a:spcPts val="0"/>
              </a:spcBef>
              <a:spcAft>
                <a:spcPts val="0"/>
              </a:spcAft>
              <a:buSzPts val="2400"/>
              <a:buFont typeface="Arial"/>
              <a:buNone/>
              <a:defRPr>
                <a:latin typeface="Arial"/>
                <a:ea typeface="Arial"/>
                <a:cs typeface="Arial"/>
                <a:sym typeface="Arial"/>
              </a:defRPr>
            </a:lvl6pPr>
            <a:lvl7pPr lvl="6" algn="ctr">
              <a:lnSpc>
                <a:spcPct val="100000"/>
              </a:lnSpc>
              <a:spcBef>
                <a:spcPts val="0"/>
              </a:spcBef>
              <a:spcAft>
                <a:spcPts val="0"/>
              </a:spcAft>
              <a:buSzPts val="2400"/>
              <a:buFont typeface="Arial"/>
              <a:buNone/>
              <a:defRPr>
                <a:latin typeface="Arial"/>
                <a:ea typeface="Arial"/>
                <a:cs typeface="Arial"/>
                <a:sym typeface="Arial"/>
              </a:defRPr>
            </a:lvl7pPr>
            <a:lvl8pPr lvl="7" algn="ctr">
              <a:lnSpc>
                <a:spcPct val="100000"/>
              </a:lnSpc>
              <a:spcBef>
                <a:spcPts val="0"/>
              </a:spcBef>
              <a:spcAft>
                <a:spcPts val="0"/>
              </a:spcAft>
              <a:buSzPts val="2400"/>
              <a:buFont typeface="Arial"/>
              <a:buNone/>
              <a:defRPr>
                <a:latin typeface="Arial"/>
                <a:ea typeface="Arial"/>
                <a:cs typeface="Arial"/>
                <a:sym typeface="Arial"/>
              </a:defRPr>
            </a:lvl8pPr>
            <a:lvl9pPr lvl="8" algn="ctr">
              <a:lnSpc>
                <a:spcPct val="100000"/>
              </a:lnSpc>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solidFill>
          <a:schemeClr val="lt1"/>
        </a:solidFill>
        <a:effectLst/>
      </p:bgPr>
    </p:bg>
    <p:spTree>
      <p:nvGrpSpPr>
        <p:cNvPr id="1" name="Shape 404"/>
        <p:cNvGrpSpPr/>
        <p:nvPr/>
      </p:nvGrpSpPr>
      <p:grpSpPr>
        <a:xfrm>
          <a:off x="0" y="0"/>
          <a:ext cx="0" cy="0"/>
          <a:chOff x="0" y="0"/>
          <a:chExt cx="0" cy="0"/>
        </a:xfrm>
      </p:grpSpPr>
      <p:grpSp>
        <p:nvGrpSpPr>
          <p:cNvPr id="405" name="Google Shape;405;p31"/>
          <p:cNvGrpSpPr/>
          <p:nvPr/>
        </p:nvGrpSpPr>
        <p:grpSpPr>
          <a:xfrm>
            <a:off x="0" y="0"/>
            <a:ext cx="9144125" cy="5143391"/>
            <a:chOff x="0" y="0"/>
            <a:chExt cx="9144125" cy="5143391"/>
          </a:xfrm>
        </p:grpSpPr>
        <p:sp>
          <p:nvSpPr>
            <p:cNvPr id="406" name="Google Shape;406;p31"/>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 name="Google Shape;407;p31"/>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 name="Google Shape;408;p31"/>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 name="Google Shape;409;p31"/>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 name="Google Shape;410;p31"/>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 name="Google Shape;411;p31"/>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 name="Google Shape;412;p31"/>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 name="Google Shape;413;p31"/>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 name="Google Shape;414;p31"/>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 name="Google Shape;415;p31"/>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 name="Google Shape;416;p31"/>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 name="Google Shape;417;p31"/>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 name="Google Shape;418;p31"/>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 name="Google Shape;419;p31"/>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 name="Google Shape;420;p31"/>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 name="Google Shape;421;p31"/>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 name="Google Shape;422;p31"/>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 name="Google Shape;423;p31"/>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 name="Google Shape;424;p31"/>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 name="Google Shape;425;p31"/>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 name="Google Shape;426;p31"/>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 name="Google Shape;427;p31"/>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 name="Google Shape;428;p31"/>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 name="Google Shape;429;p31"/>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 name="Google Shape;430;p31"/>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 name="Google Shape;431;p31"/>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 name="Google Shape;432;p31"/>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 name="Google Shape;433;p31"/>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 name="Google Shape;434;p31"/>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 name="Google Shape;435;p31"/>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 name="Google Shape;436;p31"/>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 name="Google Shape;437;p31"/>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 name="Google Shape;438;p31"/>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 name="Google Shape;439;p31"/>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 name="Google Shape;440;p31"/>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 name="Google Shape;441;p31"/>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 name="Google Shape;442;p31"/>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 name="Google Shape;443;p31"/>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 name="Google Shape;444;p31"/>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 name="Google Shape;445;p31"/>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 name="Google Shape;446;p31"/>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 name="Google Shape;447;p31"/>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 name="Google Shape;448;p31"/>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 name="Google Shape;449;p31"/>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 name="Google Shape;450;p31"/>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 name="Google Shape;451;p31"/>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 name="Google Shape;452;p31"/>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 name="Google Shape;453;p31"/>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 name="Google Shape;454;p31"/>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 name="Google Shape;455;p31"/>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 name="Google Shape;456;p31"/>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 name="Google Shape;457;p31"/>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 name="Google Shape;458;p31"/>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 name="Google Shape;459;p31"/>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 name="Google Shape;460;p31"/>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 name="Google Shape;461;p31"/>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 name="Google Shape;462;p31"/>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 name="Google Shape;463;p31"/>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 name="Google Shape;464;p31"/>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 name="Google Shape;465;p31"/>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 name="Google Shape;466;p31"/>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 name="Google Shape;467;p31"/>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 name="Google Shape;468;p31"/>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 name="Google Shape;469;p31"/>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 name="Google Shape;470;p31"/>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 name="Google Shape;471;p31"/>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 name="Google Shape;472;p31"/>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 name="Google Shape;473;p31"/>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 name="Google Shape;474;p31"/>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 name="Google Shape;475;p31"/>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 name="Google Shape;476;p31"/>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 name="Google Shape;477;p31"/>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 name="Google Shape;478;p31"/>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 name="Google Shape;479;p31"/>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 name="Google Shape;480;p31"/>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 name="Google Shape;481;p31"/>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 name="Google Shape;482;p31"/>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 name="Google Shape;483;p31"/>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 name="Google Shape;484;p31"/>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 name="Google Shape;485;p31"/>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 name="Google Shape;486;p31"/>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 name="Google Shape;487;p31"/>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 name="Google Shape;488;p31"/>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 name="Google Shape;489;p31"/>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 name="Google Shape;490;p31"/>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 name="Google Shape;491;p31"/>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 name="Google Shape;492;p31"/>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 name="Google Shape;493;p31"/>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 name="Google Shape;494;p31"/>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 name="Google Shape;495;p31"/>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 name="Google Shape;496;p31"/>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 name="Google Shape;497;p31"/>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 name="Google Shape;498;p31"/>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 name="Google Shape;499;p31"/>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 name="Google Shape;500;p31"/>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 name="Google Shape;501;p31"/>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 name="Google Shape;502;p31"/>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 name="Google Shape;503;p31"/>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 name="Google Shape;504;p31"/>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 name="Google Shape;505;p31"/>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 name="Google Shape;506;p31"/>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 name="Google Shape;507;p31"/>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 name="Google Shape;508;p31"/>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 name="Google Shape;509;p31"/>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 name="Google Shape;510;p31"/>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 name="Google Shape;511;p31"/>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 name="Google Shape;512;p31"/>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 name="Google Shape;513;p31"/>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 name="Google Shape;514;p31"/>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 name="Google Shape;515;p31"/>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 name="Google Shape;516;p31"/>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 name="Google Shape;517;p31"/>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 name="Google Shape;518;p31"/>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 name="Google Shape;519;p31"/>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 name="Google Shape;520;p31"/>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 name="Google Shape;521;p31"/>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 name="Google Shape;522;p31"/>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 name="Google Shape;523;p31"/>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 name="Google Shape;524;p31"/>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 name="Google Shape;525;p31"/>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 name="Google Shape;526;p31"/>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 name="Google Shape;527;p31"/>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 name="Google Shape;528;p31"/>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 name="Google Shape;529;p31"/>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 name="Google Shape;530;p31"/>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 name="Google Shape;531;p31"/>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 name="Google Shape;532;p31"/>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 name="Google Shape;533;p31"/>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 name="Google Shape;534;p31"/>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 name="Google Shape;535;p31"/>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 name="Google Shape;536;p31"/>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 name="Google Shape;537;p31"/>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 name="Google Shape;538;p31"/>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 name="Google Shape;539;p31"/>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 name="Google Shape;540;p31"/>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 name="Google Shape;541;p31"/>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 name="Google Shape;542;p31"/>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 name="Google Shape;543;p31"/>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 name="Google Shape;544;p31"/>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 name="Google Shape;545;p31"/>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 name="Google Shape;546;p31"/>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 name="Google Shape;547;p31"/>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 name="Google Shape;548;p31"/>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 name="Google Shape;549;p31"/>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 name="Google Shape;550;p31"/>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 name="Google Shape;551;p31"/>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 name="Google Shape;552;p31"/>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 name="Google Shape;553;p31"/>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 name="Google Shape;554;p31"/>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 name="Google Shape;555;p31"/>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 name="Google Shape;556;p31"/>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 name="Google Shape;557;p31"/>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 name="Google Shape;558;p31"/>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 name="Google Shape;559;p31"/>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 name="Google Shape;560;p31"/>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 name="Google Shape;561;p31"/>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 name="Google Shape;562;p31"/>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 name="Google Shape;563;p31"/>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 name="Google Shape;564;p31"/>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 name="Google Shape;565;p31"/>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 name="Google Shape;566;p31"/>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 name="Google Shape;567;p31"/>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 name="Google Shape;568;p31"/>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 name="Google Shape;569;p31"/>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 name="Google Shape;570;p31"/>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 name="Google Shape;571;p31"/>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 name="Google Shape;572;p31"/>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 name="Google Shape;573;p31"/>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 name="Google Shape;574;p31"/>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 name="Google Shape;575;p31"/>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 name="Google Shape;576;p31"/>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 name="Google Shape;577;p31"/>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 name="Google Shape;578;p31"/>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 name="Google Shape;579;p31"/>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 name="Google Shape;580;p31"/>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 name="Google Shape;581;p31"/>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 name="Google Shape;582;p31"/>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 name="Google Shape;583;p31"/>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 name="Google Shape;584;p31"/>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 name="Google Shape;585;p31"/>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 name="Google Shape;586;p31"/>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 name="Google Shape;587;p31"/>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 name="Google Shape;588;p31"/>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 name="Google Shape;589;p31"/>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 name="Google Shape;590;p31"/>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 name="Google Shape;591;p31"/>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 name="Google Shape;592;p31"/>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 name="Google Shape;593;p31"/>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 name="Google Shape;594;p31"/>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 name="Google Shape;595;p31"/>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 name="Google Shape;596;p31"/>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 name="Google Shape;597;p31"/>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 name="Google Shape;598;p31"/>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 name="Google Shape;599;p31"/>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 name="Google Shape;600;p31"/>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 name="Google Shape;601;p31"/>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 name="Google Shape;602;p31"/>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 name="Google Shape;603;p31"/>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 name="Google Shape;604;p31"/>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 name="Google Shape;605;p31"/>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 name="Google Shape;606;p31"/>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 name="Google Shape;607;p31"/>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 name="Google Shape;608;p31"/>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 name="Google Shape;609;p31"/>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 name="Google Shape;610;p31"/>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 name="Google Shape;611;p31"/>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 name="Google Shape;612;p31"/>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 name="Google Shape;613;p31"/>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 name="Google Shape;614;p31"/>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 name="Google Shape;615;p31"/>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 name="Google Shape;616;p31"/>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 name="Google Shape;617;p31"/>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 name="Google Shape;618;p31"/>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 name="Google Shape;619;p31"/>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 name="Google Shape;620;p31"/>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 name="Google Shape;621;p31"/>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 name="Google Shape;622;p31"/>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 name="Google Shape;623;p31"/>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 name="Google Shape;624;p31"/>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 name="Google Shape;625;p31"/>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 name="Google Shape;626;p31"/>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 name="Google Shape;627;p31"/>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 name="Google Shape;628;p31"/>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 name="Google Shape;629;p31"/>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 name="Google Shape;630;p31"/>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 name="Google Shape;631;p31"/>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 name="Google Shape;632;p31"/>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 name="Google Shape;633;p31"/>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 name="Google Shape;634;p31"/>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 name="Google Shape;635;p31"/>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 name="Google Shape;636;p31"/>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 name="Google Shape;637;p31"/>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 name="Google Shape;638;p31"/>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 name="Google Shape;639;p31"/>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 name="Google Shape;640;p31"/>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 name="Google Shape;641;p31"/>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 name="Google Shape;642;p31"/>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 name="Google Shape;643;p31"/>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 name="Google Shape;644;p31"/>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 name="Google Shape;645;p31"/>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 name="Google Shape;646;p31"/>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 name="Google Shape;647;p31"/>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 name="Google Shape;648;p31"/>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 name="Google Shape;649;p31"/>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 name="Google Shape;650;p31"/>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 name="Google Shape;651;p31"/>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 name="Google Shape;652;p31"/>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 name="Google Shape;653;p31"/>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 name="Google Shape;654;p31"/>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 name="Google Shape;655;p31"/>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 name="Google Shape;656;p31"/>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 name="Google Shape;657;p31"/>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 name="Google Shape;658;p31"/>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 name="Google Shape;659;p31"/>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 name="Google Shape;660;p31"/>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 name="Google Shape;661;p31"/>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 name="Google Shape;662;p31"/>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 name="Google Shape;663;p31"/>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 name="Google Shape;664;p31"/>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 name="Google Shape;665;p31"/>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 name="Google Shape;666;p31"/>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 name="Google Shape;667;p31"/>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 name="Google Shape;668;p31"/>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 name="Google Shape;669;p31"/>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 name="Google Shape;670;p31"/>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 name="Google Shape;671;p31"/>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 name="Google Shape;672;p31"/>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 name="Google Shape;673;p31"/>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 name="Google Shape;674;p31"/>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 name="Google Shape;675;p31"/>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 name="Google Shape;676;p31"/>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 name="Google Shape;677;p31"/>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 name="Google Shape;678;p31"/>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 name="Google Shape;679;p31"/>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 name="Google Shape;680;p31"/>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 name="Google Shape;681;p31"/>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 name="Google Shape;682;p31"/>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 name="Google Shape;683;p31"/>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 name="Google Shape;684;p31"/>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 name="Google Shape;685;p31"/>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 name="Google Shape;686;p31"/>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 name="Google Shape;687;p31"/>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 name="Google Shape;688;p31"/>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 name="Google Shape;689;p31"/>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 name="Google Shape;690;p31"/>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 name="Google Shape;691;p31"/>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 name="Google Shape;692;p31"/>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 name="Google Shape;693;p31"/>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 name="Google Shape;694;p31"/>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 name="Google Shape;695;p31"/>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 name="Google Shape;696;p31"/>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 name="Google Shape;697;p31"/>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 name="Google Shape;698;p31"/>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 name="Google Shape;699;p31"/>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 name="Google Shape;700;p31"/>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 name="Google Shape;701;p31"/>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 name="Google Shape;702;p31"/>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 name="Google Shape;703;p31"/>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 name="Google Shape;704;p31"/>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 name="Google Shape;705;p31"/>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 name="Google Shape;706;p31"/>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 name="Google Shape;707;p31"/>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 name="Google Shape;708;p31"/>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 name="Google Shape;709;p31"/>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 name="Google Shape;710;p31"/>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 name="Google Shape;711;p31"/>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 name="Google Shape;712;p31"/>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 name="Google Shape;713;p31"/>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 name="Google Shape;714;p31"/>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 name="Google Shape;715;p31"/>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 name="Google Shape;716;p31"/>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 name="Google Shape;717;p31"/>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 name="Google Shape;718;p31"/>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 name="Google Shape;719;p31"/>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 name="Google Shape;720;p31"/>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 name="Google Shape;721;p31"/>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 name="Google Shape;722;p31"/>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 name="Google Shape;723;p31"/>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 name="Google Shape;724;p31"/>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 name="Google Shape;725;p31"/>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 name="Google Shape;726;p31"/>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 name="Google Shape;727;p31"/>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 name="Google Shape;728;p31"/>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 name="Google Shape;729;p31"/>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 name="Google Shape;730;p31"/>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 name="Google Shape;731;p31"/>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 name="Google Shape;732;p31"/>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 name="Google Shape;733;p31"/>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 name="Google Shape;734;p31"/>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 name="Google Shape;735;p31"/>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 name="Google Shape;736;p31"/>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 name="Google Shape;737;p31"/>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 name="Google Shape;738;p31"/>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 name="Google Shape;739;p31"/>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 name="Google Shape;740;p31"/>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 name="Google Shape;741;p31"/>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 name="Google Shape;742;p31"/>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 name="Google Shape;743;p31"/>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 name="Google Shape;744;p31"/>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 name="Google Shape;745;p31"/>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 name="Google Shape;746;p31"/>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 name="Google Shape;747;p31"/>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 name="Google Shape;748;p31"/>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 name="Google Shape;749;p31"/>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 name="Google Shape;750;p31"/>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 name="Google Shape;751;p31"/>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 name="Google Shape;752;p31"/>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 name="Google Shape;753;p31"/>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 name="Google Shape;754;p31"/>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 name="Google Shape;755;p31"/>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 name="Google Shape;756;p31"/>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 name="Google Shape;757;p31"/>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 name="Google Shape;758;p31"/>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 name="Google Shape;759;p31"/>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 name="Google Shape;760;p31"/>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 name="Google Shape;761;p31"/>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 name="Google Shape;762;p31"/>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 name="Google Shape;763;p31"/>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 name="Google Shape;764;p31"/>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 name="Google Shape;765;p31"/>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66" name="Google Shape;766;p31"/>
          <p:cNvSpPr/>
          <p:nvPr/>
        </p:nvSpPr>
        <p:spPr>
          <a:xfrm flipH="1">
            <a:off x="0" y="0"/>
            <a:ext cx="9144000" cy="5143500"/>
          </a:xfrm>
          <a:prstGeom prst="rtTriangle">
            <a:avLst/>
          </a:prstGeom>
          <a:solidFill>
            <a:srgbClr val="005051">
              <a:alpha val="1019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67" name="Google Shape;767;p31"/>
          <p:cNvGrpSpPr/>
          <p:nvPr/>
        </p:nvGrpSpPr>
        <p:grpSpPr>
          <a:xfrm>
            <a:off x="553048" y="535000"/>
            <a:ext cx="8105852" cy="4302000"/>
            <a:chOff x="553048" y="535000"/>
            <a:chExt cx="8105852" cy="4302000"/>
          </a:xfrm>
        </p:grpSpPr>
        <p:sp>
          <p:nvSpPr>
            <p:cNvPr id="768" name="Google Shape;768;p31"/>
            <p:cNvSpPr/>
            <p:nvPr/>
          </p:nvSpPr>
          <p:spPr>
            <a:xfrm>
              <a:off x="942300" y="763600"/>
              <a:ext cx="7716600" cy="4073400"/>
            </a:xfrm>
            <a:prstGeom prst="roundRect">
              <a:avLst>
                <a:gd name="adj" fmla="val 2480"/>
              </a:avLst>
            </a:prstGeom>
            <a:solidFill>
              <a:srgbClr val="222828">
                <a:alpha val="2039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 name="Google Shape;769;p31"/>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 name="Google Shape;770;p31"/>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 name="Google Shape;771;p31"/>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 name="Google Shape;772;p31"/>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 name="Google Shape;773;p31"/>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 name="Google Shape;774;p31"/>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 name="Google Shape;775;p31"/>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 name="Google Shape;776;p31"/>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 name="Google Shape;777;p31"/>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 name="Google Shape;778;p31"/>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 name="Google Shape;779;p31"/>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 name="Google Shape;780;p31"/>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 name="Google Shape;781;p31"/>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 name="Google Shape;782;p31"/>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 name="Google Shape;783;p31"/>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 name="Google Shape;784;p31"/>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 name="Google Shape;785;p31"/>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86" name="Google Shape;786;p31"/>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 name="Google Shape;787;p31"/>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 name="Google Shape;788;p31"/>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 name="Google Shape;789;p31"/>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 name="Google Shape;790;p31"/>
          <p:cNvSpPr txBox="1">
            <a:spLocks noGrp="1"/>
          </p:cNvSpPr>
          <p:nvPr>
            <p:ph type="title"/>
          </p:nvPr>
        </p:nvSpPr>
        <p:spPr>
          <a:xfrm>
            <a:off x="1270650" y="629375"/>
            <a:ext cx="7020000" cy="572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l">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l">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l">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l">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l">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l">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l">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l">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6647"/>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solidFill>
          <a:schemeClr val="lt1"/>
        </a:solidFill>
        <a:effectLst/>
      </p:bgPr>
    </p:bg>
    <p:spTree>
      <p:nvGrpSpPr>
        <p:cNvPr id="1" name="Shape 791"/>
        <p:cNvGrpSpPr/>
        <p:nvPr/>
      </p:nvGrpSpPr>
      <p:grpSpPr>
        <a:xfrm>
          <a:off x="0" y="0"/>
          <a:ext cx="0" cy="0"/>
          <a:chOff x="0" y="0"/>
          <a:chExt cx="0" cy="0"/>
        </a:xfrm>
      </p:grpSpPr>
      <p:grpSp>
        <p:nvGrpSpPr>
          <p:cNvPr id="792" name="Google Shape;792;p32"/>
          <p:cNvGrpSpPr/>
          <p:nvPr/>
        </p:nvGrpSpPr>
        <p:grpSpPr>
          <a:xfrm>
            <a:off x="0" y="0"/>
            <a:ext cx="9144125" cy="5143391"/>
            <a:chOff x="0" y="0"/>
            <a:chExt cx="9144125" cy="5143391"/>
          </a:xfrm>
        </p:grpSpPr>
        <p:sp>
          <p:nvSpPr>
            <p:cNvPr id="793" name="Google Shape;793;p32"/>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 name="Google Shape;794;p32"/>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 name="Google Shape;795;p32"/>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 name="Google Shape;796;p32"/>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 name="Google Shape;797;p32"/>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 name="Google Shape;798;p32"/>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 name="Google Shape;799;p32"/>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 name="Google Shape;800;p32"/>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 name="Google Shape;801;p32"/>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 name="Google Shape;802;p32"/>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 name="Google Shape;803;p32"/>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 name="Google Shape;804;p32"/>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 name="Google Shape;805;p32"/>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 name="Google Shape;806;p32"/>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 name="Google Shape;807;p32"/>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 name="Google Shape;808;p32"/>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 name="Google Shape;809;p32"/>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 name="Google Shape;810;p32"/>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 name="Google Shape;811;p32"/>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 name="Google Shape;812;p32"/>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 name="Google Shape;813;p32"/>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 name="Google Shape;814;p32"/>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 name="Google Shape;815;p32"/>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 name="Google Shape;816;p32"/>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 name="Google Shape;817;p32"/>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 name="Google Shape;818;p32"/>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 name="Google Shape;819;p32"/>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 name="Google Shape;820;p32"/>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 name="Google Shape;821;p32"/>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 name="Google Shape;822;p32"/>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 name="Google Shape;823;p32"/>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 name="Google Shape;824;p32"/>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 name="Google Shape;825;p32"/>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 name="Google Shape;826;p32"/>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 name="Google Shape;827;p32"/>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 name="Google Shape;828;p32"/>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 name="Google Shape;829;p32"/>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 name="Google Shape;830;p32"/>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 name="Google Shape;831;p32"/>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 name="Google Shape;832;p32"/>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 name="Google Shape;833;p32"/>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 name="Google Shape;834;p32"/>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 name="Google Shape;835;p32"/>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 name="Google Shape;836;p32"/>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 name="Google Shape;837;p32"/>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 name="Google Shape;838;p32"/>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 name="Google Shape;839;p32"/>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 name="Google Shape;840;p32"/>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 name="Google Shape;841;p32"/>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 name="Google Shape;842;p32"/>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 name="Google Shape;843;p32"/>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 name="Google Shape;844;p32"/>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 name="Google Shape;845;p32"/>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 name="Google Shape;846;p32"/>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 name="Google Shape;847;p32"/>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 name="Google Shape;848;p32"/>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 name="Google Shape;849;p32"/>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 name="Google Shape;850;p32"/>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 name="Google Shape;851;p32"/>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 name="Google Shape;852;p32"/>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 name="Google Shape;853;p32"/>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 name="Google Shape;854;p32"/>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 name="Google Shape;855;p32"/>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 name="Google Shape;856;p32"/>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 name="Google Shape;857;p32"/>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 name="Google Shape;858;p32"/>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 name="Google Shape;859;p32"/>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 name="Google Shape;860;p32"/>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 name="Google Shape;861;p32"/>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 name="Google Shape;862;p32"/>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 name="Google Shape;863;p32"/>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 name="Google Shape;864;p32"/>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 name="Google Shape;865;p32"/>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 name="Google Shape;866;p32"/>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 name="Google Shape;867;p32"/>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 name="Google Shape;868;p32"/>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 name="Google Shape;869;p32"/>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 name="Google Shape;870;p32"/>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 name="Google Shape;871;p32"/>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 name="Google Shape;872;p32"/>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 name="Google Shape;873;p32"/>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 name="Google Shape;874;p32"/>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 name="Google Shape;875;p32"/>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 name="Google Shape;876;p32"/>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 name="Google Shape;877;p32"/>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 name="Google Shape;878;p32"/>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 name="Google Shape;879;p32"/>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 name="Google Shape;880;p32"/>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 name="Google Shape;881;p32"/>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 name="Google Shape;882;p32"/>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 name="Google Shape;883;p32"/>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 name="Google Shape;884;p32"/>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 name="Google Shape;885;p32"/>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 name="Google Shape;886;p32"/>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 name="Google Shape;887;p32"/>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 name="Google Shape;888;p32"/>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 name="Google Shape;889;p32"/>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 name="Google Shape;890;p32"/>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 name="Google Shape;891;p32"/>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 name="Google Shape;892;p32"/>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 name="Google Shape;893;p32"/>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 name="Google Shape;894;p32"/>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 name="Google Shape;895;p32"/>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 name="Google Shape;896;p32"/>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 name="Google Shape;897;p32"/>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 name="Google Shape;898;p32"/>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 name="Google Shape;899;p32"/>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 name="Google Shape;900;p32"/>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 name="Google Shape;901;p32"/>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 name="Google Shape;902;p32"/>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 name="Google Shape;903;p32"/>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 name="Google Shape;904;p32"/>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 name="Google Shape;905;p32"/>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 name="Google Shape;906;p32"/>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 name="Google Shape;907;p32"/>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 name="Google Shape;908;p32"/>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 name="Google Shape;909;p32"/>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 name="Google Shape;910;p32"/>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 name="Google Shape;911;p32"/>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 name="Google Shape;912;p32"/>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 name="Google Shape;913;p32"/>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 name="Google Shape;914;p32"/>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 name="Google Shape;915;p32"/>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 name="Google Shape;916;p32"/>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 name="Google Shape;917;p32"/>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 name="Google Shape;918;p32"/>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 name="Google Shape;919;p32"/>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 name="Google Shape;920;p32"/>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 name="Google Shape;921;p32"/>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 name="Google Shape;922;p32"/>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 name="Google Shape;923;p32"/>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 name="Google Shape;924;p32"/>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 name="Google Shape;925;p32"/>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 name="Google Shape;926;p32"/>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 name="Google Shape;927;p32"/>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 name="Google Shape;928;p32"/>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 name="Google Shape;929;p32"/>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 name="Google Shape;930;p32"/>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 name="Google Shape;931;p32"/>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 name="Google Shape;932;p32"/>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 name="Google Shape;933;p32"/>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 name="Google Shape;934;p32"/>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 name="Google Shape;935;p32"/>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 name="Google Shape;936;p32"/>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 name="Google Shape;937;p32"/>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 name="Google Shape;938;p32"/>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 name="Google Shape;939;p32"/>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 name="Google Shape;940;p32"/>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 name="Google Shape;941;p32"/>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 name="Google Shape;942;p32"/>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 name="Google Shape;943;p32"/>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 name="Google Shape;944;p32"/>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 name="Google Shape;945;p32"/>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 name="Google Shape;946;p32"/>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 name="Google Shape;947;p32"/>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 name="Google Shape;948;p32"/>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 name="Google Shape;949;p32"/>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 name="Google Shape;950;p32"/>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 name="Google Shape;951;p32"/>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 name="Google Shape;952;p32"/>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 name="Google Shape;953;p32"/>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 name="Google Shape;954;p32"/>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 name="Google Shape;955;p32"/>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 name="Google Shape;956;p32"/>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 name="Google Shape;957;p32"/>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 name="Google Shape;958;p32"/>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 name="Google Shape;959;p32"/>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 name="Google Shape;960;p32"/>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 name="Google Shape;961;p32"/>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 name="Google Shape;962;p32"/>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 name="Google Shape;963;p32"/>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 name="Google Shape;964;p32"/>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 name="Google Shape;965;p32"/>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 name="Google Shape;966;p32"/>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 name="Google Shape;967;p32"/>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 name="Google Shape;968;p32"/>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 name="Google Shape;969;p32"/>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 name="Google Shape;970;p32"/>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 name="Google Shape;971;p32"/>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 name="Google Shape;972;p32"/>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 name="Google Shape;973;p32"/>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 name="Google Shape;974;p32"/>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 name="Google Shape;975;p32"/>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 name="Google Shape;976;p32"/>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 name="Google Shape;977;p32"/>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 name="Google Shape;978;p32"/>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 name="Google Shape;979;p32"/>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 name="Google Shape;980;p32"/>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 name="Google Shape;981;p32"/>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 name="Google Shape;982;p32"/>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 name="Google Shape;983;p32"/>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 name="Google Shape;984;p32"/>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 name="Google Shape;985;p32"/>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 name="Google Shape;986;p32"/>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 name="Google Shape;987;p32"/>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 name="Google Shape;988;p32"/>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 name="Google Shape;989;p32"/>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 name="Google Shape;990;p32"/>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 name="Google Shape;991;p32"/>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 name="Google Shape;992;p32"/>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 name="Google Shape;993;p32"/>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 name="Google Shape;994;p32"/>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 name="Google Shape;995;p32"/>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 name="Google Shape;996;p32"/>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 name="Google Shape;997;p32"/>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 name="Google Shape;998;p32"/>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 name="Google Shape;999;p32"/>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 name="Google Shape;1000;p32"/>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 name="Google Shape;1001;p32"/>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 name="Google Shape;1002;p32"/>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 name="Google Shape;1003;p32"/>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 name="Google Shape;1004;p32"/>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 name="Google Shape;1005;p32"/>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 name="Google Shape;1006;p32"/>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 name="Google Shape;1007;p32"/>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 name="Google Shape;1008;p32"/>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 name="Google Shape;1009;p32"/>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 name="Google Shape;1010;p32"/>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 name="Google Shape;1011;p32"/>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 name="Google Shape;1012;p32"/>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 name="Google Shape;1013;p32"/>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 name="Google Shape;1014;p32"/>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 name="Google Shape;1015;p32"/>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 name="Google Shape;1016;p32"/>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 name="Google Shape;1017;p32"/>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 name="Google Shape;1018;p32"/>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 name="Google Shape;1019;p32"/>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 name="Google Shape;1020;p32"/>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 name="Google Shape;1021;p32"/>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 name="Google Shape;1022;p32"/>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 name="Google Shape;1023;p32"/>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 name="Google Shape;1024;p32"/>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 name="Google Shape;1025;p32"/>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 name="Google Shape;1026;p32"/>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 name="Google Shape;1027;p32"/>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 name="Google Shape;1028;p32"/>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 name="Google Shape;1029;p32"/>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 name="Google Shape;1030;p32"/>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 name="Google Shape;1031;p32"/>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 name="Google Shape;1032;p32"/>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 name="Google Shape;1033;p32"/>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 name="Google Shape;1034;p32"/>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 name="Google Shape;1035;p32"/>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 name="Google Shape;1036;p32"/>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 name="Google Shape;1037;p32"/>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 name="Google Shape;1038;p32"/>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 name="Google Shape;1039;p32"/>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 name="Google Shape;1040;p32"/>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 name="Google Shape;1041;p32"/>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 name="Google Shape;1042;p32"/>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 name="Google Shape;1043;p32"/>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 name="Google Shape;1044;p32"/>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 name="Google Shape;1045;p32"/>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 name="Google Shape;1046;p32"/>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 name="Google Shape;1047;p32"/>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 name="Google Shape;1048;p32"/>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 name="Google Shape;1049;p32"/>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 name="Google Shape;1050;p32"/>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 name="Google Shape;1051;p32"/>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 name="Google Shape;1052;p32"/>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 name="Google Shape;1053;p32"/>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 name="Google Shape;1054;p32"/>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 name="Google Shape;1055;p32"/>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 name="Google Shape;1056;p32"/>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 name="Google Shape;1057;p32"/>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 name="Google Shape;1058;p32"/>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 name="Google Shape;1059;p32"/>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 name="Google Shape;1060;p32"/>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 name="Google Shape;1061;p32"/>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 name="Google Shape;1062;p32"/>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 name="Google Shape;1063;p32"/>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 name="Google Shape;1064;p32"/>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 name="Google Shape;1065;p32"/>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 name="Google Shape;1066;p32"/>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 name="Google Shape;1067;p32"/>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 name="Google Shape;1068;p32"/>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 name="Google Shape;1069;p32"/>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 name="Google Shape;1070;p32"/>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 name="Google Shape;1071;p32"/>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 name="Google Shape;1072;p32"/>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 name="Google Shape;1073;p32"/>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 name="Google Shape;1074;p32"/>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 name="Google Shape;1075;p32"/>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 name="Google Shape;1076;p32"/>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 name="Google Shape;1077;p32"/>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 name="Google Shape;1078;p32"/>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 name="Google Shape;1079;p32"/>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 name="Google Shape;1080;p32"/>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 name="Google Shape;1081;p32"/>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 name="Google Shape;1082;p32"/>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 name="Google Shape;1083;p32"/>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 name="Google Shape;1084;p32"/>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 name="Google Shape;1085;p32"/>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 name="Google Shape;1086;p32"/>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 name="Google Shape;1087;p32"/>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 name="Google Shape;1088;p32"/>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 name="Google Shape;1089;p32"/>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 name="Google Shape;1090;p32"/>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 name="Google Shape;1091;p32"/>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 name="Google Shape;1092;p32"/>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 name="Google Shape;1093;p32"/>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 name="Google Shape;1094;p32"/>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 name="Google Shape;1095;p32"/>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 name="Google Shape;1096;p32"/>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 name="Google Shape;1097;p32"/>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 name="Google Shape;1098;p32"/>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 name="Google Shape;1099;p32"/>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 name="Google Shape;1100;p32"/>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 name="Google Shape;1101;p32"/>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 name="Google Shape;1102;p32"/>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 name="Google Shape;1103;p32"/>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 name="Google Shape;1104;p32"/>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 name="Google Shape;1105;p32"/>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 name="Google Shape;1106;p32"/>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 name="Google Shape;1107;p32"/>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 name="Google Shape;1108;p32"/>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 name="Google Shape;1109;p32"/>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 name="Google Shape;1110;p32"/>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 name="Google Shape;1111;p32"/>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 name="Google Shape;1112;p32"/>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 name="Google Shape;1113;p32"/>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 name="Google Shape;1114;p32"/>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 name="Google Shape;1115;p32"/>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 name="Google Shape;1116;p32"/>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 name="Google Shape;1117;p32"/>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 name="Google Shape;1118;p32"/>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 name="Google Shape;1119;p32"/>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 name="Google Shape;1120;p32"/>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 name="Google Shape;1121;p32"/>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 name="Google Shape;1122;p32"/>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 name="Google Shape;1123;p32"/>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 name="Google Shape;1124;p32"/>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 name="Google Shape;1125;p32"/>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 name="Google Shape;1126;p32"/>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 name="Google Shape;1127;p32"/>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 name="Google Shape;1128;p32"/>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 name="Google Shape;1129;p32"/>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 name="Google Shape;1130;p32"/>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 name="Google Shape;1131;p32"/>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 name="Google Shape;1132;p32"/>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 name="Google Shape;1133;p32"/>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 name="Google Shape;1134;p32"/>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 name="Google Shape;1135;p32"/>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 name="Google Shape;1136;p32"/>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 name="Google Shape;1137;p32"/>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 name="Google Shape;1138;p32"/>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 name="Google Shape;1139;p32"/>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 name="Google Shape;1140;p32"/>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 name="Google Shape;1141;p32"/>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 name="Google Shape;1142;p32"/>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 name="Google Shape;1143;p32"/>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 name="Google Shape;1144;p32"/>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 name="Google Shape;1145;p32"/>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 name="Google Shape;1146;p32"/>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 name="Google Shape;1147;p32"/>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 name="Google Shape;1148;p32"/>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 name="Google Shape;1149;p32"/>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 name="Google Shape;1150;p32"/>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 name="Google Shape;1151;p32"/>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 name="Google Shape;1152;p32"/>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53" name="Google Shape;1153;p32"/>
          <p:cNvSpPr/>
          <p:nvPr/>
        </p:nvSpPr>
        <p:spPr>
          <a:xfrm flipH="1">
            <a:off x="0" y="0"/>
            <a:ext cx="9144000" cy="5143500"/>
          </a:xfrm>
          <a:prstGeom prst="rtTriangle">
            <a:avLst/>
          </a:prstGeom>
          <a:solidFill>
            <a:srgbClr val="005051">
              <a:alpha val="1019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54" name="Google Shape;1154;p32"/>
          <p:cNvGrpSpPr/>
          <p:nvPr/>
        </p:nvGrpSpPr>
        <p:grpSpPr>
          <a:xfrm>
            <a:off x="553048" y="535000"/>
            <a:ext cx="8105852" cy="4302000"/>
            <a:chOff x="553048" y="535000"/>
            <a:chExt cx="8105852" cy="4302000"/>
          </a:xfrm>
        </p:grpSpPr>
        <p:sp>
          <p:nvSpPr>
            <p:cNvPr id="1155" name="Google Shape;1155;p32"/>
            <p:cNvSpPr/>
            <p:nvPr/>
          </p:nvSpPr>
          <p:spPr>
            <a:xfrm>
              <a:off x="942300" y="763600"/>
              <a:ext cx="7716600" cy="4073400"/>
            </a:xfrm>
            <a:prstGeom prst="roundRect">
              <a:avLst>
                <a:gd name="adj" fmla="val 2480"/>
              </a:avLst>
            </a:prstGeom>
            <a:solidFill>
              <a:srgbClr val="222828">
                <a:alpha val="2039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 name="Google Shape;1156;p32"/>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 name="Google Shape;1157;p32"/>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 name="Google Shape;1158;p32"/>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 name="Google Shape;1159;p32"/>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 name="Google Shape;1160;p32"/>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 name="Google Shape;1161;p32"/>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 name="Google Shape;1162;p32"/>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 name="Google Shape;1163;p32"/>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 name="Google Shape;1164;p32"/>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 name="Google Shape;1165;p32"/>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 name="Google Shape;1166;p32"/>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 name="Google Shape;1167;p32"/>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 name="Google Shape;1168;p32"/>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 name="Google Shape;1169;p32"/>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 name="Google Shape;1170;p32"/>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 name="Google Shape;1171;p32"/>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 name="Google Shape;1172;p32"/>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73" name="Google Shape;1173;p32"/>
          <p:cNvSpPr txBox="1">
            <a:spLocks noGrp="1"/>
          </p:cNvSpPr>
          <p:nvPr>
            <p:ph type="title"/>
          </p:nvPr>
        </p:nvSpPr>
        <p:spPr>
          <a:xfrm>
            <a:off x="1747800" y="1924800"/>
            <a:ext cx="5648400" cy="12939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3600"/>
              <a:buNone/>
              <a:defRPr sz="36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a:endParaRPr/>
          </a:p>
        </p:txBody>
      </p:sp>
      <p:sp>
        <p:nvSpPr>
          <p:cNvPr id="1174" name="Google Shape;1174;p32"/>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 name="Google Shape;1175;p32"/>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 name="Google Shape;1176;p32"/>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 name="Google Shape;1177;p32"/>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 name="Google Shape;1178;p32"/>
          <p:cNvSpPr/>
          <p:nvPr/>
        </p:nvSpPr>
        <p:spPr>
          <a:xfrm rot="-900008">
            <a:off x="1818499" y="4153738"/>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79" name="Google Shape;1179;p32"/>
          <p:cNvGrpSpPr/>
          <p:nvPr/>
        </p:nvGrpSpPr>
        <p:grpSpPr>
          <a:xfrm>
            <a:off x="6340450" y="4088531"/>
            <a:ext cx="1055760" cy="753780"/>
            <a:chOff x="3308425" y="649500"/>
            <a:chExt cx="947975" cy="676825"/>
          </a:xfrm>
        </p:grpSpPr>
        <p:sp>
          <p:nvSpPr>
            <p:cNvPr id="1180" name="Google Shape;1180;p32"/>
            <p:cNvSpPr/>
            <p:nvPr/>
          </p:nvSpPr>
          <p:spPr>
            <a:xfrm>
              <a:off x="3308425" y="649500"/>
              <a:ext cx="947975" cy="676275"/>
            </a:xfrm>
            <a:custGeom>
              <a:avLst/>
              <a:gdLst/>
              <a:ahLst/>
              <a:cxnLst/>
              <a:rect l="l" t="t" r="r" b="b"/>
              <a:pathLst>
                <a:path w="37919" h="27051" extrusionOk="0">
                  <a:moveTo>
                    <a:pt x="12816" y="19976"/>
                  </a:moveTo>
                  <a:cubicBezTo>
                    <a:pt x="12818" y="19976"/>
                    <a:pt x="12821" y="19976"/>
                    <a:pt x="12824" y="19976"/>
                  </a:cubicBezTo>
                  <a:lnTo>
                    <a:pt x="12824" y="19976"/>
                  </a:lnTo>
                  <a:cubicBezTo>
                    <a:pt x="12815" y="19979"/>
                    <a:pt x="12808" y="19979"/>
                    <a:pt x="12804" y="19979"/>
                  </a:cubicBezTo>
                  <a:cubicBezTo>
                    <a:pt x="12796" y="19979"/>
                    <a:pt x="12800" y="19976"/>
                    <a:pt x="12816" y="19976"/>
                  </a:cubicBezTo>
                  <a:close/>
                  <a:moveTo>
                    <a:pt x="23205" y="24113"/>
                  </a:moveTo>
                  <a:cubicBezTo>
                    <a:pt x="23209" y="24113"/>
                    <a:pt x="23211" y="24115"/>
                    <a:pt x="23210" y="24120"/>
                  </a:cubicBezTo>
                  <a:cubicBezTo>
                    <a:pt x="23210" y="24121"/>
                    <a:pt x="23207" y="24122"/>
                    <a:pt x="23199" y="24122"/>
                  </a:cubicBezTo>
                  <a:cubicBezTo>
                    <a:pt x="23195" y="24122"/>
                    <a:pt x="23190" y="24121"/>
                    <a:pt x="23183" y="24121"/>
                  </a:cubicBezTo>
                  <a:lnTo>
                    <a:pt x="23183" y="24121"/>
                  </a:lnTo>
                  <a:cubicBezTo>
                    <a:pt x="23192" y="24116"/>
                    <a:pt x="23200" y="24113"/>
                    <a:pt x="23205" y="24113"/>
                  </a:cubicBezTo>
                  <a:close/>
                  <a:moveTo>
                    <a:pt x="36242" y="1377"/>
                  </a:moveTo>
                  <a:cubicBezTo>
                    <a:pt x="35424" y="2822"/>
                    <a:pt x="34606" y="4266"/>
                    <a:pt x="33786" y="5709"/>
                  </a:cubicBezTo>
                  <a:cubicBezTo>
                    <a:pt x="31759" y="9274"/>
                    <a:pt x="29728" y="12836"/>
                    <a:pt x="27681" y="16390"/>
                  </a:cubicBezTo>
                  <a:cubicBezTo>
                    <a:pt x="26227" y="18914"/>
                    <a:pt x="24824" y="21495"/>
                    <a:pt x="23229" y="23934"/>
                  </a:cubicBezTo>
                  <a:cubicBezTo>
                    <a:pt x="23191" y="23992"/>
                    <a:pt x="23148" y="24050"/>
                    <a:pt x="23106" y="24108"/>
                  </a:cubicBezTo>
                  <a:lnTo>
                    <a:pt x="23106" y="24108"/>
                  </a:lnTo>
                  <a:cubicBezTo>
                    <a:pt x="23088" y="24104"/>
                    <a:pt x="23067" y="24099"/>
                    <a:pt x="23044" y="24092"/>
                  </a:cubicBezTo>
                  <a:cubicBezTo>
                    <a:pt x="22905" y="24054"/>
                    <a:pt x="22768" y="24012"/>
                    <a:pt x="22633" y="23962"/>
                  </a:cubicBezTo>
                  <a:cubicBezTo>
                    <a:pt x="22302" y="23842"/>
                    <a:pt x="21982" y="23692"/>
                    <a:pt x="21664" y="23540"/>
                  </a:cubicBezTo>
                  <a:cubicBezTo>
                    <a:pt x="19793" y="22645"/>
                    <a:pt x="18001" y="21587"/>
                    <a:pt x="16189" y="20578"/>
                  </a:cubicBezTo>
                  <a:cubicBezTo>
                    <a:pt x="15443" y="20163"/>
                    <a:pt x="14697" y="19740"/>
                    <a:pt x="13928" y="19365"/>
                  </a:cubicBezTo>
                  <a:cubicBezTo>
                    <a:pt x="13607" y="19207"/>
                    <a:pt x="13229" y="18985"/>
                    <a:pt x="12857" y="18985"/>
                  </a:cubicBezTo>
                  <a:cubicBezTo>
                    <a:pt x="12737" y="18985"/>
                    <a:pt x="12617" y="19009"/>
                    <a:pt x="12500" y="19066"/>
                  </a:cubicBezTo>
                  <a:cubicBezTo>
                    <a:pt x="12209" y="19207"/>
                    <a:pt x="11959" y="19472"/>
                    <a:pt x="11729" y="19693"/>
                  </a:cubicBezTo>
                  <a:cubicBezTo>
                    <a:pt x="11318" y="20094"/>
                    <a:pt x="10928" y="20513"/>
                    <a:pt x="10534" y="20928"/>
                  </a:cubicBezTo>
                  <a:cubicBezTo>
                    <a:pt x="9428" y="22101"/>
                    <a:pt x="8325" y="23277"/>
                    <a:pt x="7166" y="24400"/>
                  </a:cubicBezTo>
                  <a:cubicBezTo>
                    <a:pt x="6929" y="24629"/>
                    <a:pt x="6690" y="24856"/>
                    <a:pt x="6448" y="25080"/>
                  </a:cubicBezTo>
                  <a:lnTo>
                    <a:pt x="6448" y="25080"/>
                  </a:lnTo>
                  <a:cubicBezTo>
                    <a:pt x="7055" y="22855"/>
                    <a:pt x="7613" y="20617"/>
                    <a:pt x="8177" y="18381"/>
                  </a:cubicBezTo>
                  <a:cubicBezTo>
                    <a:pt x="8331" y="17766"/>
                    <a:pt x="8727" y="16974"/>
                    <a:pt x="8278" y="16415"/>
                  </a:cubicBezTo>
                  <a:cubicBezTo>
                    <a:pt x="7575" y="15537"/>
                    <a:pt x="6292" y="15010"/>
                    <a:pt x="5320" y="14501"/>
                  </a:cubicBezTo>
                  <a:cubicBezTo>
                    <a:pt x="4122" y="13870"/>
                    <a:pt x="2890" y="13287"/>
                    <a:pt x="1708" y="12620"/>
                  </a:cubicBezTo>
                  <a:lnTo>
                    <a:pt x="1708" y="12620"/>
                  </a:lnTo>
                  <a:cubicBezTo>
                    <a:pt x="6998" y="10932"/>
                    <a:pt x="12278" y="9210"/>
                    <a:pt x="17556" y="7490"/>
                  </a:cubicBezTo>
                  <a:cubicBezTo>
                    <a:pt x="23048" y="5699"/>
                    <a:pt x="28536" y="3904"/>
                    <a:pt x="34026" y="2105"/>
                  </a:cubicBezTo>
                  <a:cubicBezTo>
                    <a:pt x="34765" y="1863"/>
                    <a:pt x="35503" y="1620"/>
                    <a:pt x="36242" y="1377"/>
                  </a:cubicBezTo>
                  <a:close/>
                  <a:moveTo>
                    <a:pt x="37319" y="0"/>
                  </a:moveTo>
                  <a:cubicBezTo>
                    <a:pt x="37273" y="0"/>
                    <a:pt x="37225" y="7"/>
                    <a:pt x="37176" y="23"/>
                  </a:cubicBezTo>
                  <a:cubicBezTo>
                    <a:pt x="33967" y="1077"/>
                    <a:pt x="30757" y="2128"/>
                    <a:pt x="27546" y="3179"/>
                  </a:cubicBezTo>
                  <a:cubicBezTo>
                    <a:pt x="21382" y="5195"/>
                    <a:pt x="15218" y="7209"/>
                    <a:pt x="9047" y="9209"/>
                  </a:cubicBezTo>
                  <a:cubicBezTo>
                    <a:pt x="6184" y="10137"/>
                    <a:pt x="3319" y="11064"/>
                    <a:pt x="452" y="11976"/>
                  </a:cubicBezTo>
                  <a:lnTo>
                    <a:pt x="452" y="11976"/>
                  </a:lnTo>
                  <a:cubicBezTo>
                    <a:pt x="371" y="11985"/>
                    <a:pt x="297" y="12018"/>
                    <a:pt x="233" y="12067"/>
                  </a:cubicBezTo>
                  <a:lnTo>
                    <a:pt x="233" y="12067"/>
                  </a:lnTo>
                  <a:cubicBezTo>
                    <a:pt x="111" y="12148"/>
                    <a:pt x="46" y="12272"/>
                    <a:pt x="28" y="12402"/>
                  </a:cubicBezTo>
                  <a:lnTo>
                    <a:pt x="28" y="12402"/>
                  </a:lnTo>
                  <a:cubicBezTo>
                    <a:pt x="0" y="12540"/>
                    <a:pt x="26" y="12688"/>
                    <a:pt x="128" y="12807"/>
                  </a:cubicBezTo>
                  <a:lnTo>
                    <a:pt x="128" y="12807"/>
                  </a:lnTo>
                  <a:cubicBezTo>
                    <a:pt x="180" y="12878"/>
                    <a:pt x="249" y="12934"/>
                    <a:pt x="332" y="12964"/>
                  </a:cubicBezTo>
                  <a:lnTo>
                    <a:pt x="332" y="12964"/>
                  </a:lnTo>
                  <a:cubicBezTo>
                    <a:pt x="1532" y="13711"/>
                    <a:pt x="2813" y="14326"/>
                    <a:pt x="4069" y="14970"/>
                  </a:cubicBezTo>
                  <a:cubicBezTo>
                    <a:pt x="5152" y="15529"/>
                    <a:pt x="6416" y="16055"/>
                    <a:pt x="7339" y="16873"/>
                  </a:cubicBezTo>
                  <a:cubicBezTo>
                    <a:pt x="7383" y="16913"/>
                    <a:pt x="7435" y="16989"/>
                    <a:pt x="7487" y="17027"/>
                  </a:cubicBezTo>
                  <a:lnTo>
                    <a:pt x="7487" y="17027"/>
                  </a:lnTo>
                  <a:cubicBezTo>
                    <a:pt x="7393" y="17359"/>
                    <a:pt x="7319" y="17699"/>
                    <a:pt x="7235" y="18033"/>
                  </a:cubicBezTo>
                  <a:cubicBezTo>
                    <a:pt x="6913" y="19321"/>
                    <a:pt x="6584" y="20606"/>
                    <a:pt x="6254" y="21891"/>
                  </a:cubicBezTo>
                  <a:cubicBezTo>
                    <a:pt x="5860" y="23410"/>
                    <a:pt x="5464" y="24931"/>
                    <a:pt x="5034" y="26439"/>
                  </a:cubicBezTo>
                  <a:cubicBezTo>
                    <a:pt x="4930" y="26803"/>
                    <a:pt x="5214" y="27050"/>
                    <a:pt x="5517" y="27050"/>
                  </a:cubicBezTo>
                  <a:cubicBezTo>
                    <a:pt x="5639" y="27050"/>
                    <a:pt x="5763" y="27011"/>
                    <a:pt x="5866" y="26924"/>
                  </a:cubicBezTo>
                  <a:cubicBezTo>
                    <a:pt x="8247" y="24910"/>
                    <a:pt x="10227" y="22525"/>
                    <a:pt x="12464" y="20370"/>
                  </a:cubicBezTo>
                  <a:cubicBezTo>
                    <a:pt x="12589" y="20250"/>
                    <a:pt x="12713" y="20123"/>
                    <a:pt x="12852" y="20018"/>
                  </a:cubicBezTo>
                  <a:cubicBezTo>
                    <a:pt x="12863" y="20009"/>
                    <a:pt x="12877" y="19999"/>
                    <a:pt x="12890" y="19990"/>
                  </a:cubicBezTo>
                  <a:lnTo>
                    <a:pt x="12890" y="19990"/>
                  </a:lnTo>
                  <a:cubicBezTo>
                    <a:pt x="12900" y="19993"/>
                    <a:pt x="12910" y="19997"/>
                    <a:pt x="12921" y="20001"/>
                  </a:cubicBezTo>
                  <a:cubicBezTo>
                    <a:pt x="13088" y="20068"/>
                    <a:pt x="13031" y="20039"/>
                    <a:pt x="13176" y="20106"/>
                  </a:cubicBezTo>
                  <a:cubicBezTo>
                    <a:pt x="13893" y="20437"/>
                    <a:pt x="14584" y="20827"/>
                    <a:pt x="15275" y="21210"/>
                  </a:cubicBezTo>
                  <a:cubicBezTo>
                    <a:pt x="17105" y="22224"/>
                    <a:pt x="18913" y="23285"/>
                    <a:pt x="20786" y="24217"/>
                  </a:cubicBezTo>
                  <a:cubicBezTo>
                    <a:pt x="21424" y="24535"/>
                    <a:pt x="22098" y="24897"/>
                    <a:pt x="22800" y="25057"/>
                  </a:cubicBezTo>
                  <a:cubicBezTo>
                    <a:pt x="22930" y="25087"/>
                    <a:pt x="23053" y="25105"/>
                    <a:pt x="23169" y="25105"/>
                  </a:cubicBezTo>
                  <a:cubicBezTo>
                    <a:pt x="23448" y="25105"/>
                    <a:pt x="23685" y="25004"/>
                    <a:pt x="23880" y="24741"/>
                  </a:cubicBezTo>
                  <a:cubicBezTo>
                    <a:pt x="24388" y="24059"/>
                    <a:pt x="24801" y="23292"/>
                    <a:pt x="25237" y="22563"/>
                  </a:cubicBezTo>
                  <a:cubicBezTo>
                    <a:pt x="26092" y="21124"/>
                    <a:pt x="26933" y="19677"/>
                    <a:pt x="27771" y="18227"/>
                  </a:cubicBezTo>
                  <a:cubicBezTo>
                    <a:pt x="29844" y="14642"/>
                    <a:pt x="31898" y="11043"/>
                    <a:pt x="33946" y="7443"/>
                  </a:cubicBezTo>
                  <a:cubicBezTo>
                    <a:pt x="35191" y="5254"/>
                    <a:pt x="36493" y="3084"/>
                    <a:pt x="37679" y="860"/>
                  </a:cubicBezTo>
                  <a:cubicBezTo>
                    <a:pt x="37698" y="826"/>
                    <a:pt x="37717" y="790"/>
                    <a:pt x="37738" y="754"/>
                  </a:cubicBezTo>
                  <a:cubicBezTo>
                    <a:pt x="37919" y="436"/>
                    <a:pt x="37673" y="0"/>
                    <a:pt x="373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 name="Google Shape;1181;p32"/>
            <p:cNvSpPr/>
            <p:nvPr/>
          </p:nvSpPr>
          <p:spPr>
            <a:xfrm>
              <a:off x="3492300" y="863350"/>
              <a:ext cx="474450" cy="278325"/>
            </a:xfrm>
            <a:custGeom>
              <a:avLst/>
              <a:gdLst/>
              <a:ahLst/>
              <a:cxnLst/>
              <a:rect l="l" t="t" r="r" b="b"/>
              <a:pathLst>
                <a:path w="18978" h="11133" extrusionOk="0">
                  <a:moveTo>
                    <a:pt x="18335" y="1"/>
                  </a:moveTo>
                  <a:cubicBezTo>
                    <a:pt x="18285" y="1"/>
                    <a:pt x="18233" y="10"/>
                    <a:pt x="18179" y="31"/>
                  </a:cubicBezTo>
                  <a:cubicBezTo>
                    <a:pt x="15036" y="1249"/>
                    <a:pt x="11985" y="2675"/>
                    <a:pt x="8954" y="4143"/>
                  </a:cubicBezTo>
                  <a:cubicBezTo>
                    <a:pt x="6184" y="5485"/>
                    <a:pt x="3415" y="6829"/>
                    <a:pt x="534" y="7916"/>
                  </a:cubicBezTo>
                  <a:cubicBezTo>
                    <a:pt x="1" y="8116"/>
                    <a:pt x="152" y="8911"/>
                    <a:pt x="623" y="8911"/>
                  </a:cubicBezTo>
                  <a:cubicBezTo>
                    <a:pt x="678" y="8911"/>
                    <a:pt x="737" y="8900"/>
                    <a:pt x="799" y="8877"/>
                  </a:cubicBezTo>
                  <a:cubicBezTo>
                    <a:pt x="5885" y="6960"/>
                    <a:pt x="10658" y="4331"/>
                    <a:pt x="15633" y="2155"/>
                  </a:cubicBezTo>
                  <a:lnTo>
                    <a:pt x="15633" y="2155"/>
                  </a:lnTo>
                  <a:cubicBezTo>
                    <a:pt x="12206" y="4952"/>
                    <a:pt x="8533" y="7433"/>
                    <a:pt x="5160" y="10303"/>
                  </a:cubicBezTo>
                  <a:cubicBezTo>
                    <a:pt x="4776" y="10629"/>
                    <a:pt x="5131" y="11132"/>
                    <a:pt x="5535" y="11132"/>
                  </a:cubicBezTo>
                  <a:cubicBezTo>
                    <a:pt x="5646" y="11132"/>
                    <a:pt x="5760" y="11095"/>
                    <a:pt x="5863" y="11007"/>
                  </a:cubicBezTo>
                  <a:cubicBezTo>
                    <a:pt x="10016" y="7474"/>
                    <a:pt x="14621" y="4533"/>
                    <a:pt x="18664" y="863"/>
                  </a:cubicBezTo>
                  <a:cubicBezTo>
                    <a:pt x="18977" y="577"/>
                    <a:pt x="18723" y="1"/>
                    <a:pt x="18335"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 name="Google Shape;1182;p32"/>
            <p:cNvSpPr/>
            <p:nvPr/>
          </p:nvSpPr>
          <p:spPr>
            <a:xfrm>
              <a:off x="3428775" y="1197550"/>
              <a:ext cx="352850" cy="128775"/>
            </a:xfrm>
            <a:custGeom>
              <a:avLst/>
              <a:gdLst/>
              <a:ahLst/>
              <a:cxnLst/>
              <a:rect l="l" t="t" r="r" b="b"/>
              <a:pathLst>
                <a:path w="14114" h="5151" extrusionOk="0">
                  <a:moveTo>
                    <a:pt x="13430" y="0"/>
                  </a:moveTo>
                  <a:cubicBezTo>
                    <a:pt x="13384" y="0"/>
                    <a:pt x="13335" y="7"/>
                    <a:pt x="13283" y="21"/>
                  </a:cubicBezTo>
                  <a:cubicBezTo>
                    <a:pt x="8994" y="1241"/>
                    <a:pt x="4865" y="2969"/>
                    <a:pt x="568" y="4169"/>
                  </a:cubicBezTo>
                  <a:cubicBezTo>
                    <a:pt x="1" y="4328"/>
                    <a:pt x="175" y="5151"/>
                    <a:pt x="688" y="5151"/>
                  </a:cubicBezTo>
                  <a:cubicBezTo>
                    <a:pt x="734" y="5151"/>
                    <a:pt x="782" y="5144"/>
                    <a:pt x="833" y="5130"/>
                  </a:cubicBezTo>
                  <a:cubicBezTo>
                    <a:pt x="5131" y="3929"/>
                    <a:pt x="9260" y="2202"/>
                    <a:pt x="13549" y="982"/>
                  </a:cubicBezTo>
                  <a:cubicBezTo>
                    <a:pt x="14113" y="822"/>
                    <a:pt x="13940" y="0"/>
                    <a:pt x="1343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83" name="Google Shape;1183;p32"/>
          <p:cNvSpPr/>
          <p:nvPr/>
        </p:nvSpPr>
        <p:spPr>
          <a:xfrm>
            <a:off x="7725050" y="84532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 name="Google Shape;1184;p32"/>
          <p:cNvSpPr/>
          <p:nvPr/>
        </p:nvSpPr>
        <p:spPr>
          <a:xfrm>
            <a:off x="7962600" y="397845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 name="Google Shape;1185;p32"/>
          <p:cNvSpPr/>
          <p:nvPr/>
        </p:nvSpPr>
        <p:spPr>
          <a:xfrm>
            <a:off x="7578925" y="3242625"/>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86" name="Google Shape;1186;p32"/>
          <p:cNvGrpSpPr/>
          <p:nvPr/>
        </p:nvGrpSpPr>
        <p:grpSpPr>
          <a:xfrm rot="-6299880" flipH="1">
            <a:off x="1406840" y="476245"/>
            <a:ext cx="708049" cy="444266"/>
            <a:chOff x="1445125" y="3867675"/>
            <a:chExt cx="803300" cy="502950"/>
          </a:xfrm>
        </p:grpSpPr>
        <p:sp>
          <p:nvSpPr>
            <p:cNvPr id="1187" name="Google Shape;1187;p32"/>
            <p:cNvSpPr/>
            <p:nvPr/>
          </p:nvSpPr>
          <p:spPr>
            <a:xfrm>
              <a:off x="1445125" y="3867675"/>
              <a:ext cx="535450" cy="502950"/>
            </a:xfrm>
            <a:custGeom>
              <a:avLst/>
              <a:gdLst/>
              <a:ahLst/>
              <a:cxnLst/>
              <a:rect l="l" t="t" r="r" b="b"/>
              <a:pathLst>
                <a:path w="21418" h="20118" extrusionOk="0">
                  <a:moveTo>
                    <a:pt x="5846" y="993"/>
                  </a:moveTo>
                  <a:cubicBezTo>
                    <a:pt x="6726" y="993"/>
                    <a:pt x="7300" y="1814"/>
                    <a:pt x="7545" y="2688"/>
                  </a:cubicBezTo>
                  <a:cubicBezTo>
                    <a:pt x="7686" y="3200"/>
                    <a:pt x="7749" y="3726"/>
                    <a:pt x="7770" y="4255"/>
                  </a:cubicBezTo>
                  <a:cubicBezTo>
                    <a:pt x="7787" y="4700"/>
                    <a:pt x="7676" y="5216"/>
                    <a:pt x="7812" y="5641"/>
                  </a:cubicBezTo>
                  <a:cubicBezTo>
                    <a:pt x="8017" y="6280"/>
                    <a:pt x="8790" y="6621"/>
                    <a:pt x="9352" y="6861"/>
                  </a:cubicBezTo>
                  <a:cubicBezTo>
                    <a:pt x="10899" y="7523"/>
                    <a:pt x="12588" y="7895"/>
                    <a:pt x="14238" y="8195"/>
                  </a:cubicBezTo>
                  <a:cubicBezTo>
                    <a:pt x="14279" y="8202"/>
                    <a:pt x="14320" y="8206"/>
                    <a:pt x="14360" y="8206"/>
                  </a:cubicBezTo>
                  <a:cubicBezTo>
                    <a:pt x="14538" y="8206"/>
                    <a:pt x="14697" y="8128"/>
                    <a:pt x="14800" y="7965"/>
                  </a:cubicBezTo>
                  <a:cubicBezTo>
                    <a:pt x="15658" y="6602"/>
                    <a:pt x="16673" y="5266"/>
                    <a:pt x="17868" y="4181"/>
                  </a:cubicBezTo>
                  <a:cubicBezTo>
                    <a:pt x="18246" y="3837"/>
                    <a:pt x="19055" y="3130"/>
                    <a:pt x="19662" y="3130"/>
                  </a:cubicBezTo>
                  <a:cubicBezTo>
                    <a:pt x="19761" y="3130"/>
                    <a:pt x="19855" y="3149"/>
                    <a:pt x="19941" y="3191"/>
                  </a:cubicBezTo>
                  <a:cubicBezTo>
                    <a:pt x="19972" y="3206"/>
                    <a:pt x="20042" y="3282"/>
                    <a:pt x="20078" y="3334"/>
                  </a:cubicBezTo>
                  <a:cubicBezTo>
                    <a:pt x="20170" y="3474"/>
                    <a:pt x="20200" y="3554"/>
                    <a:pt x="20244" y="3703"/>
                  </a:cubicBezTo>
                  <a:cubicBezTo>
                    <a:pt x="20356" y="4074"/>
                    <a:pt x="20385" y="4459"/>
                    <a:pt x="20391" y="4845"/>
                  </a:cubicBezTo>
                  <a:cubicBezTo>
                    <a:pt x="20434" y="7253"/>
                    <a:pt x="19715" y="9724"/>
                    <a:pt x="18959" y="11987"/>
                  </a:cubicBezTo>
                  <a:cubicBezTo>
                    <a:pt x="18546" y="13223"/>
                    <a:pt x="18074" y="14443"/>
                    <a:pt x="17505" y="15619"/>
                  </a:cubicBezTo>
                  <a:cubicBezTo>
                    <a:pt x="16974" y="16720"/>
                    <a:pt x="16385" y="17795"/>
                    <a:pt x="15472" y="18631"/>
                  </a:cubicBezTo>
                  <a:cubicBezTo>
                    <a:pt x="15279" y="18808"/>
                    <a:pt x="15055" y="19008"/>
                    <a:pt x="14800" y="19090"/>
                  </a:cubicBezTo>
                  <a:cubicBezTo>
                    <a:pt x="14731" y="19114"/>
                    <a:pt x="14679" y="19127"/>
                    <a:pt x="14633" y="19127"/>
                  </a:cubicBezTo>
                  <a:cubicBezTo>
                    <a:pt x="14584" y="19127"/>
                    <a:pt x="14541" y="19112"/>
                    <a:pt x="14491" y="19078"/>
                  </a:cubicBezTo>
                  <a:cubicBezTo>
                    <a:pt x="14179" y="18859"/>
                    <a:pt x="14040" y="18279"/>
                    <a:pt x="13943" y="17913"/>
                  </a:cubicBezTo>
                  <a:cubicBezTo>
                    <a:pt x="13496" y="16204"/>
                    <a:pt x="13420" y="14392"/>
                    <a:pt x="13231" y="12644"/>
                  </a:cubicBezTo>
                  <a:cubicBezTo>
                    <a:pt x="13231" y="12642"/>
                    <a:pt x="13231" y="12641"/>
                    <a:pt x="13230" y="12640"/>
                  </a:cubicBezTo>
                  <a:lnTo>
                    <a:pt x="13230" y="12640"/>
                  </a:lnTo>
                  <a:cubicBezTo>
                    <a:pt x="13241" y="12479"/>
                    <a:pt x="13172" y="12316"/>
                    <a:pt x="12984" y="12214"/>
                  </a:cubicBezTo>
                  <a:cubicBezTo>
                    <a:pt x="12340" y="11860"/>
                    <a:pt x="11598" y="11675"/>
                    <a:pt x="10890" y="11496"/>
                  </a:cubicBezTo>
                  <a:cubicBezTo>
                    <a:pt x="10069" y="11291"/>
                    <a:pt x="9239" y="11119"/>
                    <a:pt x="8404" y="10971"/>
                  </a:cubicBezTo>
                  <a:cubicBezTo>
                    <a:pt x="7943" y="10890"/>
                    <a:pt x="7439" y="10757"/>
                    <a:pt x="6964" y="10757"/>
                  </a:cubicBezTo>
                  <a:cubicBezTo>
                    <a:pt x="6933" y="10757"/>
                    <a:pt x="6903" y="10757"/>
                    <a:pt x="6873" y="10758"/>
                  </a:cubicBezTo>
                  <a:cubicBezTo>
                    <a:pt x="6281" y="10782"/>
                    <a:pt x="5857" y="11237"/>
                    <a:pt x="5518" y="11671"/>
                  </a:cubicBezTo>
                  <a:cubicBezTo>
                    <a:pt x="4848" y="12532"/>
                    <a:pt x="4110" y="13945"/>
                    <a:pt x="2900" y="13945"/>
                  </a:cubicBezTo>
                  <a:cubicBezTo>
                    <a:pt x="2748" y="13945"/>
                    <a:pt x="2589" y="13923"/>
                    <a:pt x="2421" y="13874"/>
                  </a:cubicBezTo>
                  <a:cubicBezTo>
                    <a:pt x="1265" y="13539"/>
                    <a:pt x="1147" y="12161"/>
                    <a:pt x="1191" y="11150"/>
                  </a:cubicBezTo>
                  <a:cubicBezTo>
                    <a:pt x="1259" y="9547"/>
                    <a:pt x="1735" y="7959"/>
                    <a:pt x="2242" y="6446"/>
                  </a:cubicBezTo>
                  <a:cubicBezTo>
                    <a:pt x="2666" y="5186"/>
                    <a:pt x="3155" y="3943"/>
                    <a:pt x="3669" y="2717"/>
                  </a:cubicBezTo>
                  <a:cubicBezTo>
                    <a:pt x="4014" y="1894"/>
                    <a:pt x="4701" y="1150"/>
                    <a:pt x="5619" y="1011"/>
                  </a:cubicBezTo>
                  <a:cubicBezTo>
                    <a:pt x="5697" y="999"/>
                    <a:pt x="5772" y="993"/>
                    <a:pt x="5846" y="993"/>
                  </a:cubicBezTo>
                  <a:close/>
                  <a:moveTo>
                    <a:pt x="5851" y="1"/>
                  </a:moveTo>
                  <a:cubicBezTo>
                    <a:pt x="4753" y="1"/>
                    <a:pt x="3750" y="699"/>
                    <a:pt x="3144" y="1580"/>
                  </a:cubicBezTo>
                  <a:cubicBezTo>
                    <a:pt x="2849" y="2009"/>
                    <a:pt x="2683" y="2515"/>
                    <a:pt x="2487" y="2993"/>
                  </a:cubicBezTo>
                  <a:cubicBezTo>
                    <a:pt x="2217" y="3653"/>
                    <a:pt x="1954" y="4314"/>
                    <a:pt x="1705" y="4982"/>
                  </a:cubicBezTo>
                  <a:cubicBezTo>
                    <a:pt x="1113" y="6581"/>
                    <a:pt x="576" y="8224"/>
                    <a:pt x="323" y="9914"/>
                  </a:cubicBezTo>
                  <a:cubicBezTo>
                    <a:pt x="121" y="11253"/>
                    <a:pt x="1" y="12901"/>
                    <a:pt x="913" y="14026"/>
                  </a:cubicBezTo>
                  <a:cubicBezTo>
                    <a:pt x="1411" y="14639"/>
                    <a:pt x="2111" y="14918"/>
                    <a:pt x="2824" y="14918"/>
                  </a:cubicBezTo>
                  <a:cubicBezTo>
                    <a:pt x="3509" y="14918"/>
                    <a:pt x="4207" y="14660"/>
                    <a:pt x="4751" y="14192"/>
                  </a:cubicBezTo>
                  <a:cubicBezTo>
                    <a:pt x="5371" y="13659"/>
                    <a:pt x="5777" y="12949"/>
                    <a:pt x="6272" y="12311"/>
                  </a:cubicBezTo>
                  <a:cubicBezTo>
                    <a:pt x="6566" y="11931"/>
                    <a:pt x="6732" y="11776"/>
                    <a:pt x="7065" y="11776"/>
                  </a:cubicBezTo>
                  <a:cubicBezTo>
                    <a:pt x="7129" y="11776"/>
                    <a:pt x="7199" y="11782"/>
                    <a:pt x="7277" y="11793"/>
                  </a:cubicBezTo>
                  <a:cubicBezTo>
                    <a:pt x="8166" y="11915"/>
                    <a:pt x="9053" y="12094"/>
                    <a:pt x="9930" y="12292"/>
                  </a:cubicBezTo>
                  <a:cubicBezTo>
                    <a:pt x="10726" y="12472"/>
                    <a:pt x="11550" y="12626"/>
                    <a:pt x="12268" y="12966"/>
                  </a:cubicBezTo>
                  <a:lnTo>
                    <a:pt x="12268" y="12966"/>
                  </a:lnTo>
                  <a:cubicBezTo>
                    <a:pt x="12439" y="14633"/>
                    <a:pt x="12548" y="16332"/>
                    <a:pt x="12930" y="17963"/>
                  </a:cubicBezTo>
                  <a:cubicBezTo>
                    <a:pt x="13136" y="18845"/>
                    <a:pt x="13555" y="20118"/>
                    <a:pt x="14640" y="20118"/>
                  </a:cubicBezTo>
                  <a:cubicBezTo>
                    <a:pt x="14672" y="20118"/>
                    <a:pt x="14706" y="20116"/>
                    <a:pt x="14739" y="20114"/>
                  </a:cubicBezTo>
                  <a:cubicBezTo>
                    <a:pt x="15314" y="20074"/>
                    <a:pt x="15818" y="19674"/>
                    <a:pt x="16220" y="19295"/>
                  </a:cubicBezTo>
                  <a:cubicBezTo>
                    <a:pt x="16778" y="18770"/>
                    <a:pt x="17242" y="18165"/>
                    <a:pt x="17630" y="17506"/>
                  </a:cubicBezTo>
                  <a:cubicBezTo>
                    <a:pt x="18329" y="16326"/>
                    <a:pt x="18879" y="15058"/>
                    <a:pt x="19372" y="13779"/>
                  </a:cubicBezTo>
                  <a:cubicBezTo>
                    <a:pt x="20387" y="11140"/>
                    <a:pt x="21255" y="8266"/>
                    <a:pt x="21379" y="5422"/>
                  </a:cubicBezTo>
                  <a:cubicBezTo>
                    <a:pt x="21417" y="4558"/>
                    <a:pt x="21409" y="3509"/>
                    <a:pt x="20893" y="2768"/>
                  </a:cubicBezTo>
                  <a:cubicBezTo>
                    <a:pt x="20591" y="2334"/>
                    <a:pt x="20167" y="2169"/>
                    <a:pt x="19717" y="2169"/>
                  </a:cubicBezTo>
                  <a:cubicBezTo>
                    <a:pt x="19269" y="2169"/>
                    <a:pt x="18796" y="2332"/>
                    <a:pt x="18392" y="2557"/>
                  </a:cubicBezTo>
                  <a:cubicBezTo>
                    <a:pt x="17206" y="3219"/>
                    <a:pt x="16258" y="4331"/>
                    <a:pt x="15430" y="5382"/>
                  </a:cubicBezTo>
                  <a:cubicBezTo>
                    <a:pt x="14975" y="5959"/>
                    <a:pt x="14535" y="6551"/>
                    <a:pt x="14131" y="7165"/>
                  </a:cubicBezTo>
                  <a:lnTo>
                    <a:pt x="14131" y="7165"/>
                  </a:lnTo>
                  <a:cubicBezTo>
                    <a:pt x="12741" y="6903"/>
                    <a:pt x="11340" y="6572"/>
                    <a:pt x="10022" y="6067"/>
                  </a:cubicBezTo>
                  <a:cubicBezTo>
                    <a:pt x="9692" y="5938"/>
                    <a:pt x="9355" y="5795"/>
                    <a:pt x="9057" y="5599"/>
                  </a:cubicBezTo>
                  <a:cubicBezTo>
                    <a:pt x="8975" y="5544"/>
                    <a:pt x="8902" y="5490"/>
                    <a:pt x="8830" y="5420"/>
                  </a:cubicBezTo>
                  <a:cubicBezTo>
                    <a:pt x="8801" y="5393"/>
                    <a:pt x="8791" y="5386"/>
                    <a:pt x="8788" y="5385"/>
                  </a:cubicBezTo>
                  <a:lnTo>
                    <a:pt x="8788" y="5385"/>
                  </a:lnTo>
                  <a:cubicBezTo>
                    <a:pt x="8787" y="5381"/>
                    <a:pt x="8781" y="5370"/>
                    <a:pt x="8767" y="5346"/>
                  </a:cubicBezTo>
                  <a:cubicBezTo>
                    <a:pt x="8764" y="5342"/>
                    <a:pt x="8761" y="5338"/>
                    <a:pt x="8759" y="5334"/>
                  </a:cubicBezTo>
                  <a:lnTo>
                    <a:pt x="8759" y="5334"/>
                  </a:lnTo>
                  <a:cubicBezTo>
                    <a:pt x="8759" y="5333"/>
                    <a:pt x="8759" y="5331"/>
                    <a:pt x="8758" y="5329"/>
                  </a:cubicBezTo>
                  <a:cubicBezTo>
                    <a:pt x="8680" y="4813"/>
                    <a:pt x="8779" y="4238"/>
                    <a:pt x="8729" y="3712"/>
                  </a:cubicBezTo>
                  <a:cubicBezTo>
                    <a:pt x="8683" y="3244"/>
                    <a:pt x="8611" y="2774"/>
                    <a:pt x="8476" y="2325"/>
                  </a:cubicBezTo>
                  <a:cubicBezTo>
                    <a:pt x="8116" y="1129"/>
                    <a:pt x="7256" y="33"/>
                    <a:pt x="5914" y="2"/>
                  </a:cubicBezTo>
                  <a:cubicBezTo>
                    <a:pt x="5893" y="1"/>
                    <a:pt x="5872" y="1"/>
                    <a:pt x="585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 name="Google Shape;1188;p32"/>
            <p:cNvSpPr/>
            <p:nvPr/>
          </p:nvSpPr>
          <p:spPr>
            <a:xfrm>
              <a:off x="1903525" y="4088100"/>
              <a:ext cx="344900" cy="185850"/>
            </a:xfrm>
            <a:custGeom>
              <a:avLst/>
              <a:gdLst/>
              <a:ahLst/>
              <a:cxnLst/>
              <a:rect l="l" t="t" r="r" b="b"/>
              <a:pathLst>
                <a:path w="13796" h="7434" extrusionOk="0">
                  <a:moveTo>
                    <a:pt x="2035" y="1"/>
                  </a:moveTo>
                  <a:cubicBezTo>
                    <a:pt x="1593" y="1"/>
                    <a:pt x="1301" y="661"/>
                    <a:pt x="1777" y="928"/>
                  </a:cubicBezTo>
                  <a:cubicBezTo>
                    <a:pt x="5023" y="2748"/>
                    <a:pt x="8420" y="4238"/>
                    <a:pt x="11476" y="6352"/>
                  </a:cubicBezTo>
                  <a:lnTo>
                    <a:pt x="11476" y="6352"/>
                  </a:lnTo>
                  <a:cubicBezTo>
                    <a:pt x="7847" y="6103"/>
                    <a:pt x="4252" y="5482"/>
                    <a:pt x="636" y="5110"/>
                  </a:cubicBezTo>
                  <a:cubicBezTo>
                    <a:pt x="615" y="5108"/>
                    <a:pt x="596" y="5107"/>
                    <a:pt x="577" y="5107"/>
                  </a:cubicBezTo>
                  <a:cubicBezTo>
                    <a:pt x="0" y="5107"/>
                    <a:pt x="24" y="6045"/>
                    <a:pt x="636" y="6106"/>
                  </a:cubicBezTo>
                  <a:cubicBezTo>
                    <a:pt x="4792" y="6534"/>
                    <a:pt x="8919" y="7290"/>
                    <a:pt x="13101" y="7434"/>
                  </a:cubicBezTo>
                  <a:cubicBezTo>
                    <a:pt x="13106" y="7434"/>
                    <a:pt x="13111" y="7434"/>
                    <a:pt x="13115" y="7434"/>
                  </a:cubicBezTo>
                  <a:cubicBezTo>
                    <a:pt x="13508" y="7434"/>
                    <a:pt x="13796" y="6851"/>
                    <a:pt x="13455" y="6582"/>
                  </a:cubicBezTo>
                  <a:cubicBezTo>
                    <a:pt x="11767" y="5262"/>
                    <a:pt x="9981" y="4109"/>
                    <a:pt x="8087" y="3106"/>
                  </a:cubicBezTo>
                  <a:cubicBezTo>
                    <a:pt x="6157" y="2083"/>
                    <a:pt x="4187" y="1139"/>
                    <a:pt x="2281" y="69"/>
                  </a:cubicBezTo>
                  <a:cubicBezTo>
                    <a:pt x="2197" y="21"/>
                    <a:pt x="2114" y="1"/>
                    <a:pt x="2035"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 name="Google Shape;1189;p32"/>
            <p:cNvSpPr/>
            <p:nvPr/>
          </p:nvSpPr>
          <p:spPr>
            <a:xfrm>
              <a:off x="1462675" y="3884050"/>
              <a:ext cx="125100" cy="332450"/>
            </a:xfrm>
            <a:custGeom>
              <a:avLst/>
              <a:gdLst/>
              <a:ahLst/>
              <a:cxnLst/>
              <a:rect l="l" t="t" r="r" b="b"/>
              <a:pathLst>
                <a:path w="5004" h="13298" extrusionOk="0">
                  <a:moveTo>
                    <a:pt x="4226" y="0"/>
                  </a:moveTo>
                  <a:cubicBezTo>
                    <a:pt x="3978" y="0"/>
                    <a:pt x="3745" y="159"/>
                    <a:pt x="3776" y="478"/>
                  </a:cubicBezTo>
                  <a:cubicBezTo>
                    <a:pt x="3995" y="2762"/>
                    <a:pt x="3470" y="4910"/>
                    <a:pt x="2764" y="7066"/>
                  </a:cubicBezTo>
                  <a:cubicBezTo>
                    <a:pt x="2160" y="8913"/>
                    <a:pt x="1574" y="10906"/>
                    <a:pt x="310" y="12425"/>
                  </a:cubicBezTo>
                  <a:cubicBezTo>
                    <a:pt x="1" y="12799"/>
                    <a:pt x="333" y="13298"/>
                    <a:pt x="690" y="13298"/>
                  </a:cubicBezTo>
                  <a:cubicBezTo>
                    <a:pt x="802" y="13298"/>
                    <a:pt x="916" y="13249"/>
                    <a:pt x="1014" y="13131"/>
                  </a:cubicBezTo>
                  <a:cubicBezTo>
                    <a:pt x="2366" y="11506"/>
                    <a:pt x="3030" y="9452"/>
                    <a:pt x="3679" y="7474"/>
                  </a:cubicBezTo>
                  <a:cubicBezTo>
                    <a:pt x="4424" y="5193"/>
                    <a:pt x="5004" y="2899"/>
                    <a:pt x="4772" y="478"/>
                  </a:cubicBezTo>
                  <a:cubicBezTo>
                    <a:pt x="4741" y="160"/>
                    <a:pt x="4476" y="0"/>
                    <a:pt x="422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90" name="Google Shape;1190;p32"/>
          <p:cNvSpPr/>
          <p:nvPr/>
        </p:nvSpPr>
        <p:spPr>
          <a:xfrm>
            <a:off x="2859550" y="831275"/>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lt1"/>
        </a:solidFill>
        <a:effectLst/>
      </p:bgPr>
    </p:bg>
    <p:spTree>
      <p:nvGrpSpPr>
        <p:cNvPr id="1" name="Shape 1191"/>
        <p:cNvGrpSpPr/>
        <p:nvPr/>
      </p:nvGrpSpPr>
      <p:grpSpPr>
        <a:xfrm>
          <a:off x="0" y="0"/>
          <a:ext cx="0" cy="0"/>
          <a:chOff x="0" y="0"/>
          <a:chExt cx="0" cy="0"/>
        </a:xfrm>
      </p:grpSpPr>
      <p:grpSp>
        <p:nvGrpSpPr>
          <p:cNvPr id="1192" name="Google Shape;1192;p33"/>
          <p:cNvGrpSpPr/>
          <p:nvPr/>
        </p:nvGrpSpPr>
        <p:grpSpPr>
          <a:xfrm>
            <a:off x="0" y="0"/>
            <a:ext cx="9144125" cy="5143391"/>
            <a:chOff x="0" y="0"/>
            <a:chExt cx="9144125" cy="5143391"/>
          </a:xfrm>
        </p:grpSpPr>
        <p:sp>
          <p:nvSpPr>
            <p:cNvPr id="1193" name="Google Shape;1193;p33"/>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 name="Google Shape;1194;p33"/>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 name="Google Shape;1195;p33"/>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 name="Google Shape;1196;p33"/>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 name="Google Shape;1197;p33"/>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 name="Google Shape;1198;p33"/>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 name="Google Shape;1199;p33"/>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 name="Google Shape;1200;p33"/>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 name="Google Shape;1201;p33"/>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 name="Google Shape;1202;p33"/>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 name="Google Shape;1203;p33"/>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 name="Google Shape;1204;p33"/>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 name="Google Shape;1205;p33"/>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 name="Google Shape;1206;p33"/>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 name="Google Shape;1207;p33"/>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 name="Google Shape;1208;p33"/>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 name="Google Shape;1209;p33"/>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 name="Google Shape;1210;p33"/>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 name="Google Shape;1211;p33"/>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 name="Google Shape;1212;p33"/>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 name="Google Shape;1213;p33"/>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 name="Google Shape;1214;p33"/>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 name="Google Shape;1215;p33"/>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 name="Google Shape;1216;p33"/>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 name="Google Shape;1217;p33"/>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 name="Google Shape;1218;p33"/>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 name="Google Shape;1219;p33"/>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 name="Google Shape;1220;p33"/>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 name="Google Shape;1221;p33"/>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 name="Google Shape;1222;p33"/>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 name="Google Shape;1223;p33"/>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 name="Google Shape;1224;p33"/>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 name="Google Shape;1225;p33"/>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 name="Google Shape;1226;p33"/>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 name="Google Shape;1227;p33"/>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 name="Google Shape;1228;p33"/>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 name="Google Shape;1229;p33"/>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 name="Google Shape;1230;p33"/>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 name="Google Shape;1231;p33"/>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 name="Google Shape;1232;p33"/>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 name="Google Shape;1233;p33"/>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 name="Google Shape;1234;p33"/>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 name="Google Shape;1235;p33"/>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 name="Google Shape;1236;p33"/>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 name="Google Shape;1237;p33"/>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 name="Google Shape;1238;p33"/>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 name="Google Shape;1239;p33"/>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 name="Google Shape;1240;p33"/>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 name="Google Shape;1241;p33"/>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 name="Google Shape;1242;p33"/>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 name="Google Shape;1243;p33"/>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 name="Google Shape;1244;p33"/>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 name="Google Shape;1245;p33"/>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 name="Google Shape;1246;p33"/>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 name="Google Shape;1247;p33"/>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 name="Google Shape;1248;p33"/>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 name="Google Shape;1249;p33"/>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 name="Google Shape;1250;p33"/>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 name="Google Shape;1251;p33"/>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 name="Google Shape;1252;p33"/>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 name="Google Shape;1253;p33"/>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 name="Google Shape;1254;p33"/>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 name="Google Shape;1255;p33"/>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 name="Google Shape;1256;p33"/>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 name="Google Shape;1257;p33"/>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 name="Google Shape;1258;p33"/>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 name="Google Shape;1259;p33"/>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 name="Google Shape;1260;p33"/>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 name="Google Shape;1261;p33"/>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 name="Google Shape;1262;p33"/>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 name="Google Shape;1263;p33"/>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 name="Google Shape;1264;p33"/>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 name="Google Shape;1265;p33"/>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 name="Google Shape;1266;p33"/>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 name="Google Shape;1267;p33"/>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 name="Google Shape;1268;p33"/>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 name="Google Shape;1269;p33"/>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 name="Google Shape;1270;p33"/>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 name="Google Shape;1271;p33"/>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 name="Google Shape;1272;p33"/>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 name="Google Shape;1273;p33"/>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 name="Google Shape;1274;p33"/>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 name="Google Shape;1275;p33"/>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 name="Google Shape;1276;p33"/>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 name="Google Shape;1277;p33"/>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 name="Google Shape;1278;p33"/>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 name="Google Shape;1279;p33"/>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 name="Google Shape;1280;p33"/>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 name="Google Shape;1281;p33"/>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 name="Google Shape;1282;p33"/>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 name="Google Shape;1283;p33"/>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 name="Google Shape;1284;p33"/>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 name="Google Shape;1285;p33"/>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 name="Google Shape;1286;p33"/>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 name="Google Shape;1287;p33"/>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 name="Google Shape;1288;p33"/>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 name="Google Shape;1289;p33"/>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 name="Google Shape;1290;p33"/>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 name="Google Shape;1291;p33"/>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 name="Google Shape;1292;p33"/>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 name="Google Shape;1293;p33"/>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 name="Google Shape;1294;p33"/>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 name="Google Shape;1295;p33"/>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 name="Google Shape;1296;p33"/>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 name="Google Shape;1297;p33"/>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 name="Google Shape;1298;p33"/>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 name="Google Shape;1299;p33"/>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 name="Google Shape;1300;p33"/>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 name="Google Shape;1301;p33"/>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 name="Google Shape;1302;p33"/>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 name="Google Shape;1303;p33"/>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 name="Google Shape;1304;p33"/>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 name="Google Shape;1305;p33"/>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 name="Google Shape;1306;p33"/>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 name="Google Shape;1307;p33"/>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 name="Google Shape;1308;p33"/>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 name="Google Shape;1309;p33"/>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 name="Google Shape;1310;p33"/>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 name="Google Shape;1311;p33"/>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 name="Google Shape;1312;p33"/>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 name="Google Shape;1313;p33"/>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 name="Google Shape;1314;p33"/>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 name="Google Shape;1315;p33"/>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 name="Google Shape;1316;p33"/>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 name="Google Shape;1317;p33"/>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 name="Google Shape;1318;p33"/>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 name="Google Shape;1319;p33"/>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 name="Google Shape;1320;p33"/>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 name="Google Shape;1321;p33"/>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 name="Google Shape;1322;p33"/>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 name="Google Shape;1323;p33"/>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 name="Google Shape;1324;p33"/>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 name="Google Shape;1325;p33"/>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 name="Google Shape;1326;p33"/>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 name="Google Shape;1327;p33"/>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 name="Google Shape;1328;p33"/>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 name="Google Shape;1329;p33"/>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 name="Google Shape;1330;p33"/>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 name="Google Shape;1331;p33"/>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 name="Google Shape;1332;p33"/>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 name="Google Shape;1333;p33"/>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 name="Google Shape;1334;p33"/>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 name="Google Shape;1335;p33"/>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 name="Google Shape;1336;p33"/>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 name="Google Shape;1337;p33"/>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 name="Google Shape;1338;p33"/>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 name="Google Shape;1339;p33"/>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 name="Google Shape;1340;p33"/>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 name="Google Shape;1341;p33"/>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 name="Google Shape;1342;p33"/>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 name="Google Shape;1343;p33"/>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 name="Google Shape;1344;p33"/>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 name="Google Shape;1345;p33"/>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 name="Google Shape;1346;p33"/>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 name="Google Shape;1347;p33"/>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 name="Google Shape;1348;p33"/>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 name="Google Shape;1349;p33"/>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 name="Google Shape;1350;p33"/>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 name="Google Shape;1351;p33"/>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 name="Google Shape;1352;p33"/>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 name="Google Shape;1353;p33"/>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 name="Google Shape;1354;p33"/>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 name="Google Shape;1355;p33"/>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 name="Google Shape;1356;p33"/>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 name="Google Shape;1357;p33"/>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 name="Google Shape;1358;p33"/>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 name="Google Shape;1359;p33"/>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 name="Google Shape;1360;p33"/>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 name="Google Shape;1361;p33"/>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 name="Google Shape;1362;p33"/>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 name="Google Shape;1363;p33"/>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 name="Google Shape;1364;p33"/>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 name="Google Shape;1365;p33"/>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 name="Google Shape;1366;p33"/>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 name="Google Shape;1367;p33"/>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 name="Google Shape;1368;p33"/>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 name="Google Shape;1369;p33"/>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 name="Google Shape;1370;p33"/>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 name="Google Shape;1371;p33"/>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 name="Google Shape;1372;p33"/>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 name="Google Shape;1373;p33"/>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 name="Google Shape;1374;p33"/>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 name="Google Shape;1375;p33"/>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 name="Google Shape;1376;p33"/>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 name="Google Shape;1377;p33"/>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 name="Google Shape;1378;p33"/>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 name="Google Shape;1379;p33"/>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 name="Google Shape;1380;p33"/>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 name="Google Shape;1381;p33"/>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 name="Google Shape;1382;p33"/>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 name="Google Shape;1383;p33"/>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 name="Google Shape;1384;p33"/>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 name="Google Shape;1385;p33"/>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 name="Google Shape;1386;p33"/>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 name="Google Shape;1387;p33"/>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 name="Google Shape;1388;p33"/>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 name="Google Shape;1389;p33"/>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 name="Google Shape;1390;p33"/>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 name="Google Shape;1391;p33"/>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 name="Google Shape;1392;p33"/>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 name="Google Shape;1393;p33"/>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 name="Google Shape;1394;p33"/>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 name="Google Shape;1395;p33"/>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 name="Google Shape;1396;p33"/>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 name="Google Shape;1397;p33"/>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 name="Google Shape;1398;p33"/>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 name="Google Shape;1399;p33"/>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 name="Google Shape;1400;p33"/>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 name="Google Shape;1401;p33"/>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 name="Google Shape;1402;p33"/>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 name="Google Shape;1403;p33"/>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 name="Google Shape;1404;p33"/>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 name="Google Shape;1405;p33"/>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 name="Google Shape;1406;p33"/>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 name="Google Shape;1407;p33"/>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 name="Google Shape;1408;p33"/>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 name="Google Shape;1409;p33"/>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 name="Google Shape;1410;p33"/>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 name="Google Shape;1411;p33"/>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 name="Google Shape;1412;p33"/>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 name="Google Shape;1413;p33"/>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 name="Google Shape;1414;p33"/>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 name="Google Shape;1415;p33"/>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 name="Google Shape;1416;p33"/>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 name="Google Shape;1417;p33"/>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 name="Google Shape;1418;p33"/>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 name="Google Shape;1419;p33"/>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 name="Google Shape;1420;p33"/>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 name="Google Shape;1421;p33"/>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 name="Google Shape;1422;p33"/>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 name="Google Shape;1423;p33"/>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 name="Google Shape;1424;p33"/>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 name="Google Shape;1425;p33"/>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 name="Google Shape;1426;p33"/>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 name="Google Shape;1427;p33"/>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 name="Google Shape;1428;p33"/>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 name="Google Shape;1429;p33"/>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 name="Google Shape;1430;p33"/>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 name="Google Shape;1431;p33"/>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 name="Google Shape;1432;p33"/>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 name="Google Shape;1433;p33"/>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 name="Google Shape;1434;p33"/>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 name="Google Shape;1435;p33"/>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 name="Google Shape;1436;p33"/>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 name="Google Shape;1437;p33"/>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 name="Google Shape;1438;p33"/>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 name="Google Shape;1439;p33"/>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 name="Google Shape;1440;p33"/>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 name="Google Shape;1441;p33"/>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 name="Google Shape;1442;p33"/>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 name="Google Shape;1443;p33"/>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 name="Google Shape;1444;p33"/>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 name="Google Shape;1445;p33"/>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 name="Google Shape;1446;p33"/>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 name="Google Shape;1447;p33"/>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 name="Google Shape;1448;p33"/>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 name="Google Shape;1449;p33"/>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 name="Google Shape;1450;p33"/>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 name="Google Shape;1451;p33"/>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 name="Google Shape;1452;p33"/>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 name="Google Shape;1453;p33"/>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 name="Google Shape;1454;p33"/>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 name="Google Shape;1455;p33"/>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 name="Google Shape;1456;p33"/>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 name="Google Shape;1457;p33"/>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 name="Google Shape;1458;p33"/>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 name="Google Shape;1459;p33"/>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 name="Google Shape;1460;p33"/>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 name="Google Shape;1461;p33"/>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 name="Google Shape;1462;p33"/>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 name="Google Shape;1463;p33"/>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 name="Google Shape;1464;p33"/>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 name="Google Shape;1465;p33"/>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 name="Google Shape;1466;p33"/>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 name="Google Shape;1467;p33"/>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 name="Google Shape;1468;p33"/>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 name="Google Shape;1469;p33"/>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 name="Google Shape;1470;p33"/>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 name="Google Shape;1471;p33"/>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 name="Google Shape;1472;p33"/>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 name="Google Shape;1473;p33"/>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 name="Google Shape;1474;p33"/>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 name="Google Shape;1475;p33"/>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 name="Google Shape;1476;p33"/>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 name="Google Shape;1477;p33"/>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 name="Google Shape;1478;p33"/>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 name="Google Shape;1479;p33"/>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 name="Google Shape;1480;p33"/>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 name="Google Shape;1481;p33"/>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 name="Google Shape;1482;p33"/>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 name="Google Shape;1483;p33"/>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 name="Google Shape;1484;p33"/>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 name="Google Shape;1485;p33"/>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 name="Google Shape;1486;p33"/>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 name="Google Shape;1487;p33"/>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 name="Google Shape;1488;p33"/>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 name="Google Shape;1489;p33"/>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 name="Google Shape;1490;p33"/>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 name="Google Shape;1491;p33"/>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 name="Google Shape;1492;p33"/>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 name="Google Shape;1493;p33"/>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 name="Google Shape;1494;p33"/>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 name="Google Shape;1495;p33"/>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 name="Google Shape;1496;p33"/>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 name="Google Shape;1497;p33"/>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 name="Google Shape;1498;p33"/>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 name="Google Shape;1499;p33"/>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 name="Google Shape;1500;p33"/>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 name="Google Shape;1501;p33"/>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 name="Google Shape;1502;p33"/>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 name="Google Shape;1503;p33"/>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 name="Google Shape;1504;p33"/>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 name="Google Shape;1505;p33"/>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 name="Google Shape;1506;p33"/>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 name="Google Shape;1507;p33"/>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 name="Google Shape;1508;p33"/>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 name="Google Shape;1509;p33"/>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 name="Google Shape;1510;p33"/>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 name="Google Shape;1511;p33"/>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 name="Google Shape;1512;p33"/>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 name="Google Shape;1513;p33"/>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 name="Google Shape;1514;p33"/>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 name="Google Shape;1515;p33"/>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 name="Google Shape;1516;p33"/>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 name="Google Shape;1517;p33"/>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 name="Google Shape;1518;p33"/>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 name="Google Shape;1519;p33"/>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 name="Google Shape;1520;p33"/>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 name="Google Shape;1521;p33"/>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 name="Google Shape;1522;p33"/>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 name="Google Shape;1523;p33"/>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 name="Google Shape;1524;p33"/>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 name="Google Shape;1525;p33"/>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 name="Google Shape;1526;p33"/>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 name="Google Shape;1527;p33"/>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 name="Google Shape;1528;p33"/>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 name="Google Shape;1529;p33"/>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 name="Google Shape;1530;p33"/>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 name="Google Shape;1531;p33"/>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 name="Google Shape;1532;p33"/>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 name="Google Shape;1533;p33"/>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 name="Google Shape;1534;p33"/>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 name="Google Shape;1535;p33"/>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 name="Google Shape;1536;p33"/>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 name="Google Shape;1537;p33"/>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 name="Google Shape;1538;p33"/>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 name="Google Shape;1539;p33"/>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 name="Google Shape;1540;p33"/>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 name="Google Shape;1541;p33"/>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 name="Google Shape;1542;p33"/>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 name="Google Shape;1543;p33"/>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 name="Google Shape;1544;p33"/>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 name="Google Shape;1545;p33"/>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 name="Google Shape;1546;p33"/>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 name="Google Shape;1547;p33"/>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 name="Google Shape;1548;p33"/>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 name="Google Shape;1549;p33"/>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 name="Google Shape;1550;p33"/>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 name="Google Shape;1551;p33"/>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 name="Google Shape;1552;p33"/>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553" name="Google Shape;1553;p33"/>
          <p:cNvSpPr/>
          <p:nvPr/>
        </p:nvSpPr>
        <p:spPr>
          <a:xfrm flipH="1">
            <a:off x="0" y="0"/>
            <a:ext cx="9144000" cy="5143500"/>
          </a:xfrm>
          <a:prstGeom prst="rtTriangle">
            <a:avLst/>
          </a:prstGeom>
          <a:solidFill>
            <a:srgbClr val="005051">
              <a:alpha val="1019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554" name="Google Shape;1554;p33"/>
          <p:cNvGrpSpPr/>
          <p:nvPr/>
        </p:nvGrpSpPr>
        <p:grpSpPr>
          <a:xfrm>
            <a:off x="553048" y="535000"/>
            <a:ext cx="8105852" cy="4302000"/>
            <a:chOff x="553048" y="535000"/>
            <a:chExt cx="8105852" cy="4302000"/>
          </a:xfrm>
        </p:grpSpPr>
        <p:sp>
          <p:nvSpPr>
            <p:cNvPr id="1555" name="Google Shape;1555;p33"/>
            <p:cNvSpPr/>
            <p:nvPr/>
          </p:nvSpPr>
          <p:spPr>
            <a:xfrm>
              <a:off x="942300" y="763600"/>
              <a:ext cx="7716600" cy="4073400"/>
            </a:xfrm>
            <a:prstGeom prst="roundRect">
              <a:avLst>
                <a:gd name="adj" fmla="val 2480"/>
              </a:avLst>
            </a:prstGeom>
            <a:solidFill>
              <a:srgbClr val="222828">
                <a:alpha val="2039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 name="Google Shape;1556;p33"/>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 name="Google Shape;1557;p33"/>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 name="Google Shape;1558;p33"/>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 name="Google Shape;1559;p33"/>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 name="Google Shape;1560;p33"/>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 name="Google Shape;1561;p33"/>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 name="Google Shape;1562;p33"/>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 name="Google Shape;1563;p33"/>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 name="Google Shape;1564;p33"/>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 name="Google Shape;1565;p33"/>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 name="Google Shape;1566;p33"/>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 name="Google Shape;1567;p33"/>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 name="Google Shape;1568;p33"/>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 name="Google Shape;1569;p33"/>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 name="Google Shape;1570;p33"/>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 name="Google Shape;1571;p33"/>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 name="Google Shape;1572;p33"/>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573" name="Google Shape;1573;p33"/>
          <p:cNvSpPr txBox="1">
            <a:spLocks noGrp="1"/>
          </p:cNvSpPr>
          <p:nvPr>
            <p:ph type="title"/>
          </p:nvPr>
        </p:nvSpPr>
        <p:spPr>
          <a:xfrm>
            <a:off x="3116850" y="1880650"/>
            <a:ext cx="4541400" cy="13533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SzPts val="3600"/>
              <a:buNone/>
              <a:defRPr sz="38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a:endParaRPr/>
          </a:p>
        </p:txBody>
      </p:sp>
      <p:sp>
        <p:nvSpPr>
          <p:cNvPr id="1574" name="Google Shape;1574;p33"/>
          <p:cNvSpPr txBox="1">
            <a:spLocks noGrp="1"/>
          </p:cNvSpPr>
          <p:nvPr>
            <p:ph type="title" idx="2"/>
          </p:nvPr>
        </p:nvSpPr>
        <p:spPr>
          <a:xfrm>
            <a:off x="1810950" y="2150850"/>
            <a:ext cx="1153500" cy="841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6000"/>
              <a:buNone/>
              <a:defRPr sz="45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a:endParaRPr/>
          </a:p>
        </p:txBody>
      </p:sp>
      <p:sp>
        <p:nvSpPr>
          <p:cNvPr id="1575" name="Google Shape;1575;p33"/>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 name="Google Shape;1576;p33"/>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 name="Google Shape;1577;p33"/>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 name="Google Shape;1578;p33"/>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 name="Google Shape;1579;p33"/>
          <p:cNvSpPr/>
          <p:nvPr/>
        </p:nvSpPr>
        <p:spPr>
          <a:xfrm rot="-900008">
            <a:off x="1715274" y="4153738"/>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 name="Google Shape;1580;p33"/>
          <p:cNvSpPr/>
          <p:nvPr/>
        </p:nvSpPr>
        <p:spPr>
          <a:xfrm>
            <a:off x="5588200" y="1064375"/>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 name="Google Shape;1581;p33"/>
          <p:cNvSpPr/>
          <p:nvPr/>
        </p:nvSpPr>
        <p:spPr>
          <a:xfrm>
            <a:off x="7974050" y="786950"/>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 name="Google Shape;1582;p33"/>
          <p:cNvSpPr/>
          <p:nvPr/>
        </p:nvSpPr>
        <p:spPr>
          <a:xfrm>
            <a:off x="1644575" y="367132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 name="Google Shape;1583;p33"/>
          <p:cNvSpPr/>
          <p:nvPr/>
        </p:nvSpPr>
        <p:spPr>
          <a:xfrm>
            <a:off x="2845800" y="4088550"/>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584" name="Google Shape;1584;p33"/>
          <p:cNvGrpSpPr/>
          <p:nvPr/>
        </p:nvGrpSpPr>
        <p:grpSpPr>
          <a:xfrm>
            <a:off x="6294838" y="4058031"/>
            <a:ext cx="1055760" cy="753780"/>
            <a:chOff x="3308425" y="649500"/>
            <a:chExt cx="947975" cy="676825"/>
          </a:xfrm>
        </p:grpSpPr>
        <p:sp>
          <p:nvSpPr>
            <p:cNvPr id="1585" name="Google Shape;1585;p33"/>
            <p:cNvSpPr/>
            <p:nvPr/>
          </p:nvSpPr>
          <p:spPr>
            <a:xfrm>
              <a:off x="3308425" y="649500"/>
              <a:ext cx="947975" cy="676275"/>
            </a:xfrm>
            <a:custGeom>
              <a:avLst/>
              <a:gdLst/>
              <a:ahLst/>
              <a:cxnLst/>
              <a:rect l="l" t="t" r="r" b="b"/>
              <a:pathLst>
                <a:path w="37919" h="27051" extrusionOk="0">
                  <a:moveTo>
                    <a:pt x="12816" y="19976"/>
                  </a:moveTo>
                  <a:cubicBezTo>
                    <a:pt x="12818" y="19976"/>
                    <a:pt x="12821" y="19976"/>
                    <a:pt x="12824" y="19976"/>
                  </a:cubicBezTo>
                  <a:lnTo>
                    <a:pt x="12824" y="19976"/>
                  </a:lnTo>
                  <a:cubicBezTo>
                    <a:pt x="12815" y="19979"/>
                    <a:pt x="12808" y="19979"/>
                    <a:pt x="12804" y="19979"/>
                  </a:cubicBezTo>
                  <a:cubicBezTo>
                    <a:pt x="12796" y="19979"/>
                    <a:pt x="12800" y="19976"/>
                    <a:pt x="12816" y="19976"/>
                  </a:cubicBezTo>
                  <a:close/>
                  <a:moveTo>
                    <a:pt x="23205" y="24113"/>
                  </a:moveTo>
                  <a:cubicBezTo>
                    <a:pt x="23209" y="24113"/>
                    <a:pt x="23211" y="24115"/>
                    <a:pt x="23210" y="24120"/>
                  </a:cubicBezTo>
                  <a:cubicBezTo>
                    <a:pt x="23210" y="24121"/>
                    <a:pt x="23207" y="24122"/>
                    <a:pt x="23199" y="24122"/>
                  </a:cubicBezTo>
                  <a:cubicBezTo>
                    <a:pt x="23195" y="24122"/>
                    <a:pt x="23190" y="24121"/>
                    <a:pt x="23183" y="24121"/>
                  </a:cubicBezTo>
                  <a:lnTo>
                    <a:pt x="23183" y="24121"/>
                  </a:lnTo>
                  <a:cubicBezTo>
                    <a:pt x="23192" y="24116"/>
                    <a:pt x="23200" y="24113"/>
                    <a:pt x="23205" y="24113"/>
                  </a:cubicBezTo>
                  <a:close/>
                  <a:moveTo>
                    <a:pt x="36242" y="1377"/>
                  </a:moveTo>
                  <a:cubicBezTo>
                    <a:pt x="35424" y="2822"/>
                    <a:pt x="34606" y="4266"/>
                    <a:pt x="33786" y="5709"/>
                  </a:cubicBezTo>
                  <a:cubicBezTo>
                    <a:pt x="31759" y="9274"/>
                    <a:pt x="29728" y="12836"/>
                    <a:pt x="27681" y="16390"/>
                  </a:cubicBezTo>
                  <a:cubicBezTo>
                    <a:pt x="26227" y="18914"/>
                    <a:pt x="24824" y="21495"/>
                    <a:pt x="23229" y="23934"/>
                  </a:cubicBezTo>
                  <a:cubicBezTo>
                    <a:pt x="23191" y="23992"/>
                    <a:pt x="23148" y="24050"/>
                    <a:pt x="23106" y="24108"/>
                  </a:cubicBezTo>
                  <a:lnTo>
                    <a:pt x="23106" y="24108"/>
                  </a:lnTo>
                  <a:cubicBezTo>
                    <a:pt x="23088" y="24104"/>
                    <a:pt x="23067" y="24099"/>
                    <a:pt x="23044" y="24092"/>
                  </a:cubicBezTo>
                  <a:cubicBezTo>
                    <a:pt x="22905" y="24054"/>
                    <a:pt x="22768" y="24012"/>
                    <a:pt x="22633" y="23962"/>
                  </a:cubicBezTo>
                  <a:cubicBezTo>
                    <a:pt x="22302" y="23842"/>
                    <a:pt x="21982" y="23692"/>
                    <a:pt x="21664" y="23540"/>
                  </a:cubicBezTo>
                  <a:cubicBezTo>
                    <a:pt x="19793" y="22645"/>
                    <a:pt x="18001" y="21587"/>
                    <a:pt x="16189" y="20578"/>
                  </a:cubicBezTo>
                  <a:cubicBezTo>
                    <a:pt x="15443" y="20163"/>
                    <a:pt x="14697" y="19740"/>
                    <a:pt x="13928" y="19365"/>
                  </a:cubicBezTo>
                  <a:cubicBezTo>
                    <a:pt x="13607" y="19207"/>
                    <a:pt x="13229" y="18985"/>
                    <a:pt x="12857" y="18985"/>
                  </a:cubicBezTo>
                  <a:cubicBezTo>
                    <a:pt x="12737" y="18985"/>
                    <a:pt x="12617" y="19009"/>
                    <a:pt x="12500" y="19066"/>
                  </a:cubicBezTo>
                  <a:cubicBezTo>
                    <a:pt x="12209" y="19207"/>
                    <a:pt x="11959" y="19472"/>
                    <a:pt x="11729" y="19693"/>
                  </a:cubicBezTo>
                  <a:cubicBezTo>
                    <a:pt x="11318" y="20094"/>
                    <a:pt x="10928" y="20513"/>
                    <a:pt x="10534" y="20928"/>
                  </a:cubicBezTo>
                  <a:cubicBezTo>
                    <a:pt x="9428" y="22101"/>
                    <a:pt x="8325" y="23277"/>
                    <a:pt x="7166" y="24400"/>
                  </a:cubicBezTo>
                  <a:cubicBezTo>
                    <a:pt x="6929" y="24629"/>
                    <a:pt x="6690" y="24856"/>
                    <a:pt x="6448" y="25080"/>
                  </a:cubicBezTo>
                  <a:lnTo>
                    <a:pt x="6448" y="25080"/>
                  </a:lnTo>
                  <a:cubicBezTo>
                    <a:pt x="7055" y="22855"/>
                    <a:pt x="7613" y="20617"/>
                    <a:pt x="8177" y="18381"/>
                  </a:cubicBezTo>
                  <a:cubicBezTo>
                    <a:pt x="8331" y="17766"/>
                    <a:pt x="8727" y="16974"/>
                    <a:pt x="8278" y="16415"/>
                  </a:cubicBezTo>
                  <a:cubicBezTo>
                    <a:pt x="7575" y="15537"/>
                    <a:pt x="6292" y="15010"/>
                    <a:pt x="5320" y="14501"/>
                  </a:cubicBezTo>
                  <a:cubicBezTo>
                    <a:pt x="4122" y="13870"/>
                    <a:pt x="2890" y="13287"/>
                    <a:pt x="1708" y="12620"/>
                  </a:cubicBezTo>
                  <a:lnTo>
                    <a:pt x="1708" y="12620"/>
                  </a:lnTo>
                  <a:cubicBezTo>
                    <a:pt x="6998" y="10932"/>
                    <a:pt x="12278" y="9210"/>
                    <a:pt x="17556" y="7490"/>
                  </a:cubicBezTo>
                  <a:cubicBezTo>
                    <a:pt x="23048" y="5699"/>
                    <a:pt x="28536" y="3904"/>
                    <a:pt x="34026" y="2105"/>
                  </a:cubicBezTo>
                  <a:cubicBezTo>
                    <a:pt x="34765" y="1863"/>
                    <a:pt x="35503" y="1620"/>
                    <a:pt x="36242" y="1377"/>
                  </a:cubicBezTo>
                  <a:close/>
                  <a:moveTo>
                    <a:pt x="37319" y="0"/>
                  </a:moveTo>
                  <a:cubicBezTo>
                    <a:pt x="37273" y="0"/>
                    <a:pt x="37225" y="7"/>
                    <a:pt x="37176" y="23"/>
                  </a:cubicBezTo>
                  <a:cubicBezTo>
                    <a:pt x="33967" y="1077"/>
                    <a:pt x="30757" y="2128"/>
                    <a:pt x="27546" y="3179"/>
                  </a:cubicBezTo>
                  <a:cubicBezTo>
                    <a:pt x="21382" y="5195"/>
                    <a:pt x="15218" y="7209"/>
                    <a:pt x="9047" y="9209"/>
                  </a:cubicBezTo>
                  <a:cubicBezTo>
                    <a:pt x="6184" y="10137"/>
                    <a:pt x="3319" y="11064"/>
                    <a:pt x="452" y="11976"/>
                  </a:cubicBezTo>
                  <a:lnTo>
                    <a:pt x="452" y="11976"/>
                  </a:lnTo>
                  <a:cubicBezTo>
                    <a:pt x="371" y="11985"/>
                    <a:pt x="297" y="12018"/>
                    <a:pt x="233" y="12067"/>
                  </a:cubicBezTo>
                  <a:lnTo>
                    <a:pt x="233" y="12067"/>
                  </a:lnTo>
                  <a:cubicBezTo>
                    <a:pt x="111" y="12148"/>
                    <a:pt x="46" y="12272"/>
                    <a:pt x="28" y="12402"/>
                  </a:cubicBezTo>
                  <a:lnTo>
                    <a:pt x="28" y="12402"/>
                  </a:lnTo>
                  <a:cubicBezTo>
                    <a:pt x="0" y="12540"/>
                    <a:pt x="26" y="12688"/>
                    <a:pt x="128" y="12807"/>
                  </a:cubicBezTo>
                  <a:lnTo>
                    <a:pt x="128" y="12807"/>
                  </a:lnTo>
                  <a:cubicBezTo>
                    <a:pt x="180" y="12878"/>
                    <a:pt x="249" y="12934"/>
                    <a:pt x="332" y="12964"/>
                  </a:cubicBezTo>
                  <a:lnTo>
                    <a:pt x="332" y="12964"/>
                  </a:lnTo>
                  <a:cubicBezTo>
                    <a:pt x="1532" y="13711"/>
                    <a:pt x="2813" y="14326"/>
                    <a:pt x="4069" y="14970"/>
                  </a:cubicBezTo>
                  <a:cubicBezTo>
                    <a:pt x="5152" y="15529"/>
                    <a:pt x="6416" y="16055"/>
                    <a:pt x="7339" y="16873"/>
                  </a:cubicBezTo>
                  <a:cubicBezTo>
                    <a:pt x="7383" y="16913"/>
                    <a:pt x="7435" y="16989"/>
                    <a:pt x="7487" y="17027"/>
                  </a:cubicBezTo>
                  <a:lnTo>
                    <a:pt x="7487" y="17027"/>
                  </a:lnTo>
                  <a:cubicBezTo>
                    <a:pt x="7393" y="17359"/>
                    <a:pt x="7319" y="17699"/>
                    <a:pt x="7235" y="18033"/>
                  </a:cubicBezTo>
                  <a:cubicBezTo>
                    <a:pt x="6913" y="19321"/>
                    <a:pt x="6584" y="20606"/>
                    <a:pt x="6254" y="21891"/>
                  </a:cubicBezTo>
                  <a:cubicBezTo>
                    <a:pt x="5860" y="23410"/>
                    <a:pt x="5464" y="24931"/>
                    <a:pt x="5034" y="26439"/>
                  </a:cubicBezTo>
                  <a:cubicBezTo>
                    <a:pt x="4930" y="26803"/>
                    <a:pt x="5214" y="27050"/>
                    <a:pt x="5517" y="27050"/>
                  </a:cubicBezTo>
                  <a:cubicBezTo>
                    <a:pt x="5639" y="27050"/>
                    <a:pt x="5763" y="27011"/>
                    <a:pt x="5866" y="26924"/>
                  </a:cubicBezTo>
                  <a:cubicBezTo>
                    <a:pt x="8247" y="24910"/>
                    <a:pt x="10227" y="22525"/>
                    <a:pt x="12464" y="20370"/>
                  </a:cubicBezTo>
                  <a:cubicBezTo>
                    <a:pt x="12589" y="20250"/>
                    <a:pt x="12713" y="20123"/>
                    <a:pt x="12852" y="20018"/>
                  </a:cubicBezTo>
                  <a:cubicBezTo>
                    <a:pt x="12863" y="20009"/>
                    <a:pt x="12877" y="19999"/>
                    <a:pt x="12890" y="19990"/>
                  </a:cubicBezTo>
                  <a:lnTo>
                    <a:pt x="12890" y="19990"/>
                  </a:lnTo>
                  <a:cubicBezTo>
                    <a:pt x="12900" y="19993"/>
                    <a:pt x="12910" y="19997"/>
                    <a:pt x="12921" y="20001"/>
                  </a:cubicBezTo>
                  <a:cubicBezTo>
                    <a:pt x="13088" y="20068"/>
                    <a:pt x="13031" y="20039"/>
                    <a:pt x="13176" y="20106"/>
                  </a:cubicBezTo>
                  <a:cubicBezTo>
                    <a:pt x="13893" y="20437"/>
                    <a:pt x="14584" y="20827"/>
                    <a:pt x="15275" y="21210"/>
                  </a:cubicBezTo>
                  <a:cubicBezTo>
                    <a:pt x="17105" y="22224"/>
                    <a:pt x="18913" y="23285"/>
                    <a:pt x="20786" y="24217"/>
                  </a:cubicBezTo>
                  <a:cubicBezTo>
                    <a:pt x="21424" y="24535"/>
                    <a:pt x="22098" y="24897"/>
                    <a:pt x="22800" y="25057"/>
                  </a:cubicBezTo>
                  <a:cubicBezTo>
                    <a:pt x="22930" y="25087"/>
                    <a:pt x="23053" y="25105"/>
                    <a:pt x="23169" y="25105"/>
                  </a:cubicBezTo>
                  <a:cubicBezTo>
                    <a:pt x="23448" y="25105"/>
                    <a:pt x="23685" y="25004"/>
                    <a:pt x="23880" y="24741"/>
                  </a:cubicBezTo>
                  <a:cubicBezTo>
                    <a:pt x="24388" y="24059"/>
                    <a:pt x="24801" y="23292"/>
                    <a:pt x="25237" y="22563"/>
                  </a:cubicBezTo>
                  <a:cubicBezTo>
                    <a:pt x="26092" y="21124"/>
                    <a:pt x="26933" y="19677"/>
                    <a:pt x="27771" y="18227"/>
                  </a:cubicBezTo>
                  <a:cubicBezTo>
                    <a:pt x="29844" y="14642"/>
                    <a:pt x="31898" y="11043"/>
                    <a:pt x="33946" y="7443"/>
                  </a:cubicBezTo>
                  <a:cubicBezTo>
                    <a:pt x="35191" y="5254"/>
                    <a:pt x="36493" y="3084"/>
                    <a:pt x="37679" y="860"/>
                  </a:cubicBezTo>
                  <a:cubicBezTo>
                    <a:pt x="37698" y="826"/>
                    <a:pt x="37717" y="790"/>
                    <a:pt x="37738" y="754"/>
                  </a:cubicBezTo>
                  <a:cubicBezTo>
                    <a:pt x="37919" y="436"/>
                    <a:pt x="37673" y="0"/>
                    <a:pt x="373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 name="Google Shape;1586;p33"/>
            <p:cNvSpPr/>
            <p:nvPr/>
          </p:nvSpPr>
          <p:spPr>
            <a:xfrm>
              <a:off x="3492300" y="863350"/>
              <a:ext cx="474450" cy="278325"/>
            </a:xfrm>
            <a:custGeom>
              <a:avLst/>
              <a:gdLst/>
              <a:ahLst/>
              <a:cxnLst/>
              <a:rect l="l" t="t" r="r" b="b"/>
              <a:pathLst>
                <a:path w="18978" h="11133" extrusionOk="0">
                  <a:moveTo>
                    <a:pt x="18335" y="1"/>
                  </a:moveTo>
                  <a:cubicBezTo>
                    <a:pt x="18285" y="1"/>
                    <a:pt x="18233" y="10"/>
                    <a:pt x="18179" y="31"/>
                  </a:cubicBezTo>
                  <a:cubicBezTo>
                    <a:pt x="15036" y="1249"/>
                    <a:pt x="11985" y="2675"/>
                    <a:pt x="8954" y="4143"/>
                  </a:cubicBezTo>
                  <a:cubicBezTo>
                    <a:pt x="6184" y="5485"/>
                    <a:pt x="3415" y="6829"/>
                    <a:pt x="534" y="7916"/>
                  </a:cubicBezTo>
                  <a:cubicBezTo>
                    <a:pt x="1" y="8116"/>
                    <a:pt x="152" y="8911"/>
                    <a:pt x="623" y="8911"/>
                  </a:cubicBezTo>
                  <a:cubicBezTo>
                    <a:pt x="678" y="8911"/>
                    <a:pt x="737" y="8900"/>
                    <a:pt x="799" y="8877"/>
                  </a:cubicBezTo>
                  <a:cubicBezTo>
                    <a:pt x="5885" y="6960"/>
                    <a:pt x="10658" y="4331"/>
                    <a:pt x="15633" y="2155"/>
                  </a:cubicBezTo>
                  <a:lnTo>
                    <a:pt x="15633" y="2155"/>
                  </a:lnTo>
                  <a:cubicBezTo>
                    <a:pt x="12206" y="4952"/>
                    <a:pt x="8533" y="7433"/>
                    <a:pt x="5160" y="10303"/>
                  </a:cubicBezTo>
                  <a:cubicBezTo>
                    <a:pt x="4776" y="10629"/>
                    <a:pt x="5131" y="11132"/>
                    <a:pt x="5535" y="11132"/>
                  </a:cubicBezTo>
                  <a:cubicBezTo>
                    <a:pt x="5646" y="11132"/>
                    <a:pt x="5760" y="11095"/>
                    <a:pt x="5863" y="11007"/>
                  </a:cubicBezTo>
                  <a:cubicBezTo>
                    <a:pt x="10016" y="7474"/>
                    <a:pt x="14621" y="4533"/>
                    <a:pt x="18664" y="863"/>
                  </a:cubicBezTo>
                  <a:cubicBezTo>
                    <a:pt x="18977" y="577"/>
                    <a:pt x="18723" y="1"/>
                    <a:pt x="18335"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 name="Google Shape;1587;p33"/>
            <p:cNvSpPr/>
            <p:nvPr/>
          </p:nvSpPr>
          <p:spPr>
            <a:xfrm>
              <a:off x="3428775" y="1197550"/>
              <a:ext cx="352850" cy="128775"/>
            </a:xfrm>
            <a:custGeom>
              <a:avLst/>
              <a:gdLst/>
              <a:ahLst/>
              <a:cxnLst/>
              <a:rect l="l" t="t" r="r" b="b"/>
              <a:pathLst>
                <a:path w="14114" h="5151" extrusionOk="0">
                  <a:moveTo>
                    <a:pt x="13430" y="0"/>
                  </a:moveTo>
                  <a:cubicBezTo>
                    <a:pt x="13384" y="0"/>
                    <a:pt x="13335" y="7"/>
                    <a:pt x="13283" y="21"/>
                  </a:cubicBezTo>
                  <a:cubicBezTo>
                    <a:pt x="8994" y="1241"/>
                    <a:pt x="4865" y="2969"/>
                    <a:pt x="568" y="4169"/>
                  </a:cubicBezTo>
                  <a:cubicBezTo>
                    <a:pt x="1" y="4328"/>
                    <a:pt x="175" y="5151"/>
                    <a:pt x="688" y="5151"/>
                  </a:cubicBezTo>
                  <a:cubicBezTo>
                    <a:pt x="734" y="5151"/>
                    <a:pt x="782" y="5144"/>
                    <a:pt x="833" y="5130"/>
                  </a:cubicBezTo>
                  <a:cubicBezTo>
                    <a:pt x="5131" y="3929"/>
                    <a:pt x="9260" y="2202"/>
                    <a:pt x="13549" y="982"/>
                  </a:cubicBezTo>
                  <a:cubicBezTo>
                    <a:pt x="14113" y="822"/>
                    <a:pt x="13940" y="0"/>
                    <a:pt x="1343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88" name="Google Shape;1588;p33"/>
          <p:cNvGrpSpPr/>
          <p:nvPr/>
        </p:nvGrpSpPr>
        <p:grpSpPr>
          <a:xfrm rot="-6299880" flipH="1">
            <a:off x="1763090" y="476245"/>
            <a:ext cx="708049" cy="444266"/>
            <a:chOff x="1445125" y="3867675"/>
            <a:chExt cx="803300" cy="502950"/>
          </a:xfrm>
        </p:grpSpPr>
        <p:sp>
          <p:nvSpPr>
            <p:cNvPr id="1589" name="Google Shape;1589;p33"/>
            <p:cNvSpPr/>
            <p:nvPr/>
          </p:nvSpPr>
          <p:spPr>
            <a:xfrm>
              <a:off x="1445125" y="3867675"/>
              <a:ext cx="535450" cy="502950"/>
            </a:xfrm>
            <a:custGeom>
              <a:avLst/>
              <a:gdLst/>
              <a:ahLst/>
              <a:cxnLst/>
              <a:rect l="l" t="t" r="r" b="b"/>
              <a:pathLst>
                <a:path w="21418" h="20118" extrusionOk="0">
                  <a:moveTo>
                    <a:pt x="5846" y="993"/>
                  </a:moveTo>
                  <a:cubicBezTo>
                    <a:pt x="6726" y="993"/>
                    <a:pt x="7300" y="1814"/>
                    <a:pt x="7545" y="2688"/>
                  </a:cubicBezTo>
                  <a:cubicBezTo>
                    <a:pt x="7686" y="3200"/>
                    <a:pt x="7749" y="3726"/>
                    <a:pt x="7770" y="4255"/>
                  </a:cubicBezTo>
                  <a:cubicBezTo>
                    <a:pt x="7787" y="4700"/>
                    <a:pt x="7676" y="5216"/>
                    <a:pt x="7812" y="5641"/>
                  </a:cubicBezTo>
                  <a:cubicBezTo>
                    <a:pt x="8017" y="6280"/>
                    <a:pt x="8790" y="6621"/>
                    <a:pt x="9352" y="6861"/>
                  </a:cubicBezTo>
                  <a:cubicBezTo>
                    <a:pt x="10899" y="7523"/>
                    <a:pt x="12588" y="7895"/>
                    <a:pt x="14238" y="8195"/>
                  </a:cubicBezTo>
                  <a:cubicBezTo>
                    <a:pt x="14279" y="8202"/>
                    <a:pt x="14320" y="8206"/>
                    <a:pt x="14360" y="8206"/>
                  </a:cubicBezTo>
                  <a:cubicBezTo>
                    <a:pt x="14538" y="8206"/>
                    <a:pt x="14697" y="8128"/>
                    <a:pt x="14800" y="7965"/>
                  </a:cubicBezTo>
                  <a:cubicBezTo>
                    <a:pt x="15658" y="6602"/>
                    <a:pt x="16673" y="5266"/>
                    <a:pt x="17868" y="4181"/>
                  </a:cubicBezTo>
                  <a:cubicBezTo>
                    <a:pt x="18246" y="3837"/>
                    <a:pt x="19055" y="3130"/>
                    <a:pt x="19662" y="3130"/>
                  </a:cubicBezTo>
                  <a:cubicBezTo>
                    <a:pt x="19761" y="3130"/>
                    <a:pt x="19855" y="3149"/>
                    <a:pt x="19941" y="3191"/>
                  </a:cubicBezTo>
                  <a:cubicBezTo>
                    <a:pt x="19972" y="3206"/>
                    <a:pt x="20042" y="3282"/>
                    <a:pt x="20078" y="3334"/>
                  </a:cubicBezTo>
                  <a:cubicBezTo>
                    <a:pt x="20170" y="3474"/>
                    <a:pt x="20200" y="3554"/>
                    <a:pt x="20244" y="3703"/>
                  </a:cubicBezTo>
                  <a:cubicBezTo>
                    <a:pt x="20356" y="4074"/>
                    <a:pt x="20385" y="4459"/>
                    <a:pt x="20391" y="4845"/>
                  </a:cubicBezTo>
                  <a:cubicBezTo>
                    <a:pt x="20434" y="7253"/>
                    <a:pt x="19715" y="9724"/>
                    <a:pt x="18959" y="11987"/>
                  </a:cubicBezTo>
                  <a:cubicBezTo>
                    <a:pt x="18546" y="13223"/>
                    <a:pt x="18074" y="14443"/>
                    <a:pt x="17505" y="15619"/>
                  </a:cubicBezTo>
                  <a:cubicBezTo>
                    <a:pt x="16974" y="16720"/>
                    <a:pt x="16385" y="17795"/>
                    <a:pt x="15472" y="18631"/>
                  </a:cubicBezTo>
                  <a:cubicBezTo>
                    <a:pt x="15279" y="18808"/>
                    <a:pt x="15055" y="19008"/>
                    <a:pt x="14800" y="19090"/>
                  </a:cubicBezTo>
                  <a:cubicBezTo>
                    <a:pt x="14731" y="19114"/>
                    <a:pt x="14679" y="19127"/>
                    <a:pt x="14633" y="19127"/>
                  </a:cubicBezTo>
                  <a:cubicBezTo>
                    <a:pt x="14584" y="19127"/>
                    <a:pt x="14541" y="19112"/>
                    <a:pt x="14491" y="19078"/>
                  </a:cubicBezTo>
                  <a:cubicBezTo>
                    <a:pt x="14179" y="18859"/>
                    <a:pt x="14040" y="18279"/>
                    <a:pt x="13943" y="17913"/>
                  </a:cubicBezTo>
                  <a:cubicBezTo>
                    <a:pt x="13496" y="16204"/>
                    <a:pt x="13420" y="14392"/>
                    <a:pt x="13231" y="12644"/>
                  </a:cubicBezTo>
                  <a:cubicBezTo>
                    <a:pt x="13231" y="12642"/>
                    <a:pt x="13231" y="12641"/>
                    <a:pt x="13230" y="12640"/>
                  </a:cubicBezTo>
                  <a:lnTo>
                    <a:pt x="13230" y="12640"/>
                  </a:lnTo>
                  <a:cubicBezTo>
                    <a:pt x="13241" y="12479"/>
                    <a:pt x="13172" y="12316"/>
                    <a:pt x="12984" y="12214"/>
                  </a:cubicBezTo>
                  <a:cubicBezTo>
                    <a:pt x="12340" y="11860"/>
                    <a:pt x="11598" y="11675"/>
                    <a:pt x="10890" y="11496"/>
                  </a:cubicBezTo>
                  <a:cubicBezTo>
                    <a:pt x="10069" y="11291"/>
                    <a:pt x="9239" y="11119"/>
                    <a:pt x="8404" y="10971"/>
                  </a:cubicBezTo>
                  <a:cubicBezTo>
                    <a:pt x="7943" y="10890"/>
                    <a:pt x="7439" y="10757"/>
                    <a:pt x="6964" y="10757"/>
                  </a:cubicBezTo>
                  <a:cubicBezTo>
                    <a:pt x="6933" y="10757"/>
                    <a:pt x="6903" y="10757"/>
                    <a:pt x="6873" y="10758"/>
                  </a:cubicBezTo>
                  <a:cubicBezTo>
                    <a:pt x="6281" y="10782"/>
                    <a:pt x="5857" y="11237"/>
                    <a:pt x="5518" y="11671"/>
                  </a:cubicBezTo>
                  <a:cubicBezTo>
                    <a:pt x="4848" y="12532"/>
                    <a:pt x="4110" y="13945"/>
                    <a:pt x="2900" y="13945"/>
                  </a:cubicBezTo>
                  <a:cubicBezTo>
                    <a:pt x="2748" y="13945"/>
                    <a:pt x="2589" y="13923"/>
                    <a:pt x="2421" y="13874"/>
                  </a:cubicBezTo>
                  <a:cubicBezTo>
                    <a:pt x="1265" y="13539"/>
                    <a:pt x="1147" y="12161"/>
                    <a:pt x="1191" y="11150"/>
                  </a:cubicBezTo>
                  <a:cubicBezTo>
                    <a:pt x="1259" y="9547"/>
                    <a:pt x="1735" y="7959"/>
                    <a:pt x="2242" y="6446"/>
                  </a:cubicBezTo>
                  <a:cubicBezTo>
                    <a:pt x="2666" y="5186"/>
                    <a:pt x="3155" y="3943"/>
                    <a:pt x="3669" y="2717"/>
                  </a:cubicBezTo>
                  <a:cubicBezTo>
                    <a:pt x="4014" y="1894"/>
                    <a:pt x="4701" y="1150"/>
                    <a:pt x="5619" y="1011"/>
                  </a:cubicBezTo>
                  <a:cubicBezTo>
                    <a:pt x="5697" y="999"/>
                    <a:pt x="5772" y="993"/>
                    <a:pt x="5846" y="993"/>
                  </a:cubicBezTo>
                  <a:close/>
                  <a:moveTo>
                    <a:pt x="5851" y="1"/>
                  </a:moveTo>
                  <a:cubicBezTo>
                    <a:pt x="4753" y="1"/>
                    <a:pt x="3750" y="699"/>
                    <a:pt x="3144" y="1580"/>
                  </a:cubicBezTo>
                  <a:cubicBezTo>
                    <a:pt x="2849" y="2009"/>
                    <a:pt x="2683" y="2515"/>
                    <a:pt x="2487" y="2993"/>
                  </a:cubicBezTo>
                  <a:cubicBezTo>
                    <a:pt x="2217" y="3653"/>
                    <a:pt x="1954" y="4314"/>
                    <a:pt x="1705" y="4982"/>
                  </a:cubicBezTo>
                  <a:cubicBezTo>
                    <a:pt x="1113" y="6581"/>
                    <a:pt x="576" y="8224"/>
                    <a:pt x="323" y="9914"/>
                  </a:cubicBezTo>
                  <a:cubicBezTo>
                    <a:pt x="121" y="11253"/>
                    <a:pt x="1" y="12901"/>
                    <a:pt x="913" y="14026"/>
                  </a:cubicBezTo>
                  <a:cubicBezTo>
                    <a:pt x="1411" y="14639"/>
                    <a:pt x="2111" y="14918"/>
                    <a:pt x="2824" y="14918"/>
                  </a:cubicBezTo>
                  <a:cubicBezTo>
                    <a:pt x="3509" y="14918"/>
                    <a:pt x="4207" y="14660"/>
                    <a:pt x="4751" y="14192"/>
                  </a:cubicBezTo>
                  <a:cubicBezTo>
                    <a:pt x="5371" y="13659"/>
                    <a:pt x="5777" y="12949"/>
                    <a:pt x="6272" y="12311"/>
                  </a:cubicBezTo>
                  <a:cubicBezTo>
                    <a:pt x="6566" y="11931"/>
                    <a:pt x="6732" y="11776"/>
                    <a:pt x="7065" y="11776"/>
                  </a:cubicBezTo>
                  <a:cubicBezTo>
                    <a:pt x="7129" y="11776"/>
                    <a:pt x="7199" y="11782"/>
                    <a:pt x="7277" y="11793"/>
                  </a:cubicBezTo>
                  <a:cubicBezTo>
                    <a:pt x="8166" y="11915"/>
                    <a:pt x="9053" y="12094"/>
                    <a:pt x="9930" y="12292"/>
                  </a:cubicBezTo>
                  <a:cubicBezTo>
                    <a:pt x="10726" y="12472"/>
                    <a:pt x="11550" y="12626"/>
                    <a:pt x="12268" y="12966"/>
                  </a:cubicBezTo>
                  <a:lnTo>
                    <a:pt x="12268" y="12966"/>
                  </a:lnTo>
                  <a:cubicBezTo>
                    <a:pt x="12439" y="14633"/>
                    <a:pt x="12548" y="16332"/>
                    <a:pt x="12930" y="17963"/>
                  </a:cubicBezTo>
                  <a:cubicBezTo>
                    <a:pt x="13136" y="18845"/>
                    <a:pt x="13555" y="20118"/>
                    <a:pt x="14640" y="20118"/>
                  </a:cubicBezTo>
                  <a:cubicBezTo>
                    <a:pt x="14672" y="20118"/>
                    <a:pt x="14706" y="20116"/>
                    <a:pt x="14739" y="20114"/>
                  </a:cubicBezTo>
                  <a:cubicBezTo>
                    <a:pt x="15314" y="20074"/>
                    <a:pt x="15818" y="19674"/>
                    <a:pt x="16220" y="19295"/>
                  </a:cubicBezTo>
                  <a:cubicBezTo>
                    <a:pt x="16778" y="18770"/>
                    <a:pt x="17242" y="18165"/>
                    <a:pt x="17630" y="17506"/>
                  </a:cubicBezTo>
                  <a:cubicBezTo>
                    <a:pt x="18329" y="16326"/>
                    <a:pt x="18879" y="15058"/>
                    <a:pt x="19372" y="13779"/>
                  </a:cubicBezTo>
                  <a:cubicBezTo>
                    <a:pt x="20387" y="11140"/>
                    <a:pt x="21255" y="8266"/>
                    <a:pt x="21379" y="5422"/>
                  </a:cubicBezTo>
                  <a:cubicBezTo>
                    <a:pt x="21417" y="4558"/>
                    <a:pt x="21409" y="3509"/>
                    <a:pt x="20893" y="2768"/>
                  </a:cubicBezTo>
                  <a:cubicBezTo>
                    <a:pt x="20591" y="2334"/>
                    <a:pt x="20167" y="2169"/>
                    <a:pt x="19717" y="2169"/>
                  </a:cubicBezTo>
                  <a:cubicBezTo>
                    <a:pt x="19269" y="2169"/>
                    <a:pt x="18796" y="2332"/>
                    <a:pt x="18392" y="2557"/>
                  </a:cubicBezTo>
                  <a:cubicBezTo>
                    <a:pt x="17206" y="3219"/>
                    <a:pt x="16258" y="4331"/>
                    <a:pt x="15430" y="5382"/>
                  </a:cubicBezTo>
                  <a:cubicBezTo>
                    <a:pt x="14975" y="5959"/>
                    <a:pt x="14535" y="6551"/>
                    <a:pt x="14131" y="7165"/>
                  </a:cubicBezTo>
                  <a:lnTo>
                    <a:pt x="14131" y="7165"/>
                  </a:lnTo>
                  <a:cubicBezTo>
                    <a:pt x="12741" y="6903"/>
                    <a:pt x="11340" y="6572"/>
                    <a:pt x="10022" y="6067"/>
                  </a:cubicBezTo>
                  <a:cubicBezTo>
                    <a:pt x="9692" y="5938"/>
                    <a:pt x="9355" y="5795"/>
                    <a:pt x="9057" y="5599"/>
                  </a:cubicBezTo>
                  <a:cubicBezTo>
                    <a:pt x="8975" y="5544"/>
                    <a:pt x="8902" y="5490"/>
                    <a:pt x="8830" y="5420"/>
                  </a:cubicBezTo>
                  <a:cubicBezTo>
                    <a:pt x="8801" y="5393"/>
                    <a:pt x="8791" y="5386"/>
                    <a:pt x="8788" y="5385"/>
                  </a:cubicBezTo>
                  <a:lnTo>
                    <a:pt x="8788" y="5385"/>
                  </a:lnTo>
                  <a:cubicBezTo>
                    <a:pt x="8787" y="5381"/>
                    <a:pt x="8781" y="5370"/>
                    <a:pt x="8767" y="5346"/>
                  </a:cubicBezTo>
                  <a:cubicBezTo>
                    <a:pt x="8764" y="5342"/>
                    <a:pt x="8761" y="5338"/>
                    <a:pt x="8759" y="5334"/>
                  </a:cubicBezTo>
                  <a:lnTo>
                    <a:pt x="8759" y="5334"/>
                  </a:lnTo>
                  <a:cubicBezTo>
                    <a:pt x="8759" y="5333"/>
                    <a:pt x="8759" y="5331"/>
                    <a:pt x="8758" y="5329"/>
                  </a:cubicBezTo>
                  <a:cubicBezTo>
                    <a:pt x="8680" y="4813"/>
                    <a:pt x="8779" y="4238"/>
                    <a:pt x="8729" y="3712"/>
                  </a:cubicBezTo>
                  <a:cubicBezTo>
                    <a:pt x="8683" y="3244"/>
                    <a:pt x="8611" y="2774"/>
                    <a:pt x="8476" y="2325"/>
                  </a:cubicBezTo>
                  <a:cubicBezTo>
                    <a:pt x="8116" y="1129"/>
                    <a:pt x="7256" y="33"/>
                    <a:pt x="5914" y="2"/>
                  </a:cubicBezTo>
                  <a:cubicBezTo>
                    <a:pt x="5893" y="1"/>
                    <a:pt x="5872" y="1"/>
                    <a:pt x="585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 name="Google Shape;1590;p33"/>
            <p:cNvSpPr/>
            <p:nvPr/>
          </p:nvSpPr>
          <p:spPr>
            <a:xfrm>
              <a:off x="1903525" y="4088100"/>
              <a:ext cx="344900" cy="185850"/>
            </a:xfrm>
            <a:custGeom>
              <a:avLst/>
              <a:gdLst/>
              <a:ahLst/>
              <a:cxnLst/>
              <a:rect l="l" t="t" r="r" b="b"/>
              <a:pathLst>
                <a:path w="13796" h="7434" extrusionOk="0">
                  <a:moveTo>
                    <a:pt x="2035" y="1"/>
                  </a:moveTo>
                  <a:cubicBezTo>
                    <a:pt x="1593" y="1"/>
                    <a:pt x="1301" y="661"/>
                    <a:pt x="1777" y="928"/>
                  </a:cubicBezTo>
                  <a:cubicBezTo>
                    <a:pt x="5023" y="2748"/>
                    <a:pt x="8420" y="4238"/>
                    <a:pt x="11476" y="6352"/>
                  </a:cubicBezTo>
                  <a:lnTo>
                    <a:pt x="11476" y="6352"/>
                  </a:lnTo>
                  <a:cubicBezTo>
                    <a:pt x="7847" y="6103"/>
                    <a:pt x="4252" y="5482"/>
                    <a:pt x="636" y="5110"/>
                  </a:cubicBezTo>
                  <a:cubicBezTo>
                    <a:pt x="615" y="5108"/>
                    <a:pt x="596" y="5107"/>
                    <a:pt x="577" y="5107"/>
                  </a:cubicBezTo>
                  <a:cubicBezTo>
                    <a:pt x="0" y="5107"/>
                    <a:pt x="24" y="6045"/>
                    <a:pt x="636" y="6106"/>
                  </a:cubicBezTo>
                  <a:cubicBezTo>
                    <a:pt x="4792" y="6534"/>
                    <a:pt x="8919" y="7290"/>
                    <a:pt x="13101" y="7434"/>
                  </a:cubicBezTo>
                  <a:cubicBezTo>
                    <a:pt x="13106" y="7434"/>
                    <a:pt x="13111" y="7434"/>
                    <a:pt x="13115" y="7434"/>
                  </a:cubicBezTo>
                  <a:cubicBezTo>
                    <a:pt x="13508" y="7434"/>
                    <a:pt x="13796" y="6851"/>
                    <a:pt x="13455" y="6582"/>
                  </a:cubicBezTo>
                  <a:cubicBezTo>
                    <a:pt x="11767" y="5262"/>
                    <a:pt x="9981" y="4109"/>
                    <a:pt x="8087" y="3106"/>
                  </a:cubicBezTo>
                  <a:cubicBezTo>
                    <a:pt x="6157" y="2083"/>
                    <a:pt x="4187" y="1139"/>
                    <a:pt x="2281" y="69"/>
                  </a:cubicBezTo>
                  <a:cubicBezTo>
                    <a:pt x="2197" y="21"/>
                    <a:pt x="2114" y="1"/>
                    <a:pt x="2035"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 name="Google Shape;1591;p33"/>
            <p:cNvSpPr/>
            <p:nvPr/>
          </p:nvSpPr>
          <p:spPr>
            <a:xfrm>
              <a:off x="1462675" y="3884050"/>
              <a:ext cx="125100" cy="332450"/>
            </a:xfrm>
            <a:custGeom>
              <a:avLst/>
              <a:gdLst/>
              <a:ahLst/>
              <a:cxnLst/>
              <a:rect l="l" t="t" r="r" b="b"/>
              <a:pathLst>
                <a:path w="5004" h="13298" extrusionOk="0">
                  <a:moveTo>
                    <a:pt x="4226" y="0"/>
                  </a:moveTo>
                  <a:cubicBezTo>
                    <a:pt x="3978" y="0"/>
                    <a:pt x="3745" y="159"/>
                    <a:pt x="3776" y="478"/>
                  </a:cubicBezTo>
                  <a:cubicBezTo>
                    <a:pt x="3995" y="2762"/>
                    <a:pt x="3470" y="4910"/>
                    <a:pt x="2764" y="7066"/>
                  </a:cubicBezTo>
                  <a:cubicBezTo>
                    <a:pt x="2160" y="8913"/>
                    <a:pt x="1574" y="10906"/>
                    <a:pt x="310" y="12425"/>
                  </a:cubicBezTo>
                  <a:cubicBezTo>
                    <a:pt x="1" y="12799"/>
                    <a:pt x="333" y="13298"/>
                    <a:pt x="690" y="13298"/>
                  </a:cubicBezTo>
                  <a:cubicBezTo>
                    <a:pt x="802" y="13298"/>
                    <a:pt x="916" y="13249"/>
                    <a:pt x="1014" y="13131"/>
                  </a:cubicBezTo>
                  <a:cubicBezTo>
                    <a:pt x="2366" y="11506"/>
                    <a:pt x="3030" y="9452"/>
                    <a:pt x="3679" y="7474"/>
                  </a:cubicBezTo>
                  <a:cubicBezTo>
                    <a:pt x="4424" y="5193"/>
                    <a:pt x="5004" y="2899"/>
                    <a:pt x="4772" y="478"/>
                  </a:cubicBezTo>
                  <a:cubicBezTo>
                    <a:pt x="4741" y="160"/>
                    <a:pt x="4476" y="0"/>
                    <a:pt x="422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592" name="Google Shape;1592;p33"/>
          <p:cNvSpPr/>
          <p:nvPr/>
        </p:nvSpPr>
        <p:spPr>
          <a:xfrm>
            <a:off x="1957275" y="137242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 name="Google Shape;1593;p33"/>
          <p:cNvSpPr/>
          <p:nvPr/>
        </p:nvSpPr>
        <p:spPr>
          <a:xfrm>
            <a:off x="3215800" y="831275"/>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 name="Google Shape;1594;p33"/>
          <p:cNvSpPr/>
          <p:nvPr/>
        </p:nvSpPr>
        <p:spPr>
          <a:xfrm>
            <a:off x="7826025" y="411602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1">
  <p:cSld name="CUSTOM_1">
    <p:bg>
      <p:bgPr>
        <a:solidFill>
          <a:schemeClr val="lt1"/>
        </a:solidFill>
        <a:effectLst/>
      </p:bgPr>
    </p:bg>
    <p:spTree>
      <p:nvGrpSpPr>
        <p:cNvPr id="1" name="Shape 1595"/>
        <p:cNvGrpSpPr/>
        <p:nvPr/>
      </p:nvGrpSpPr>
      <p:grpSpPr>
        <a:xfrm>
          <a:off x="0" y="0"/>
          <a:ext cx="0" cy="0"/>
          <a:chOff x="0" y="0"/>
          <a:chExt cx="0" cy="0"/>
        </a:xfrm>
      </p:grpSpPr>
      <p:grpSp>
        <p:nvGrpSpPr>
          <p:cNvPr id="1596" name="Google Shape;1596;p34"/>
          <p:cNvGrpSpPr/>
          <p:nvPr/>
        </p:nvGrpSpPr>
        <p:grpSpPr>
          <a:xfrm>
            <a:off x="0" y="0"/>
            <a:ext cx="9144125" cy="5143391"/>
            <a:chOff x="0" y="0"/>
            <a:chExt cx="9144125" cy="5143391"/>
          </a:xfrm>
        </p:grpSpPr>
        <p:sp>
          <p:nvSpPr>
            <p:cNvPr id="1597" name="Google Shape;1597;p34"/>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 name="Google Shape;1598;p34"/>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 name="Google Shape;1599;p34"/>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 name="Google Shape;1600;p34"/>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 name="Google Shape;1601;p34"/>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 name="Google Shape;1602;p34"/>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 name="Google Shape;1603;p34"/>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 name="Google Shape;1604;p34"/>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 name="Google Shape;1605;p34"/>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 name="Google Shape;1606;p34"/>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 name="Google Shape;1607;p34"/>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 name="Google Shape;1608;p34"/>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 name="Google Shape;1609;p34"/>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 name="Google Shape;1610;p34"/>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 name="Google Shape;1611;p34"/>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 name="Google Shape;1612;p34"/>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 name="Google Shape;1613;p34"/>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 name="Google Shape;1614;p34"/>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 name="Google Shape;1615;p34"/>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 name="Google Shape;1616;p34"/>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 name="Google Shape;1617;p34"/>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 name="Google Shape;1618;p34"/>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 name="Google Shape;1619;p34"/>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 name="Google Shape;1620;p34"/>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 name="Google Shape;1621;p34"/>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 name="Google Shape;1622;p34"/>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 name="Google Shape;1623;p34"/>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 name="Google Shape;1624;p34"/>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 name="Google Shape;1625;p34"/>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 name="Google Shape;1626;p34"/>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 name="Google Shape;1627;p34"/>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 name="Google Shape;1628;p34"/>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 name="Google Shape;1629;p34"/>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 name="Google Shape;1630;p34"/>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 name="Google Shape;1631;p34"/>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 name="Google Shape;1632;p34"/>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 name="Google Shape;1633;p34"/>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 name="Google Shape;1634;p34"/>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 name="Google Shape;1635;p34"/>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6" name="Google Shape;1636;p34"/>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7" name="Google Shape;1637;p34"/>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8" name="Google Shape;1638;p34"/>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9" name="Google Shape;1639;p34"/>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 name="Google Shape;1640;p34"/>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 name="Google Shape;1641;p34"/>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 name="Google Shape;1642;p34"/>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 name="Google Shape;1643;p34"/>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 name="Google Shape;1644;p34"/>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 name="Google Shape;1645;p34"/>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 name="Google Shape;1646;p34"/>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 name="Google Shape;1647;p34"/>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 name="Google Shape;1648;p34"/>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 name="Google Shape;1649;p34"/>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 name="Google Shape;1650;p34"/>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 name="Google Shape;1651;p34"/>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 name="Google Shape;1652;p34"/>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 name="Google Shape;1653;p34"/>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 name="Google Shape;1654;p34"/>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 name="Google Shape;1655;p34"/>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 name="Google Shape;1656;p34"/>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 name="Google Shape;1657;p34"/>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 name="Google Shape;1658;p34"/>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 name="Google Shape;1659;p34"/>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 name="Google Shape;1660;p34"/>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 name="Google Shape;1661;p34"/>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 name="Google Shape;1662;p34"/>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 name="Google Shape;1663;p34"/>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 name="Google Shape;1664;p34"/>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 name="Google Shape;1665;p34"/>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 name="Google Shape;1666;p34"/>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 name="Google Shape;1667;p34"/>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 name="Google Shape;1668;p34"/>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 name="Google Shape;1669;p34"/>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 name="Google Shape;1670;p34"/>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 name="Google Shape;1671;p34"/>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 name="Google Shape;1672;p34"/>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 name="Google Shape;1673;p34"/>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 name="Google Shape;1674;p34"/>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 name="Google Shape;1675;p34"/>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 name="Google Shape;1676;p34"/>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 name="Google Shape;1677;p34"/>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 name="Google Shape;1678;p34"/>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 name="Google Shape;1679;p34"/>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 name="Google Shape;1680;p34"/>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 name="Google Shape;1681;p34"/>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 name="Google Shape;1682;p34"/>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 name="Google Shape;1683;p34"/>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 name="Google Shape;1684;p34"/>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 name="Google Shape;1685;p34"/>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 name="Google Shape;1686;p34"/>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 name="Google Shape;1687;p34"/>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 name="Google Shape;1688;p34"/>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 name="Google Shape;1689;p34"/>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 name="Google Shape;1690;p34"/>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 name="Google Shape;1691;p34"/>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 name="Google Shape;1692;p34"/>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 name="Google Shape;1693;p34"/>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 name="Google Shape;1694;p34"/>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 name="Google Shape;1695;p34"/>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 name="Google Shape;1696;p34"/>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 name="Google Shape;1697;p34"/>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 name="Google Shape;1698;p34"/>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 name="Google Shape;1699;p34"/>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 name="Google Shape;1700;p34"/>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 name="Google Shape;1701;p34"/>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 name="Google Shape;1702;p34"/>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 name="Google Shape;1703;p34"/>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 name="Google Shape;1704;p34"/>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 name="Google Shape;1705;p34"/>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 name="Google Shape;1706;p34"/>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 name="Google Shape;1707;p34"/>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 name="Google Shape;1708;p34"/>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 name="Google Shape;1709;p34"/>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 name="Google Shape;1710;p34"/>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 name="Google Shape;1711;p34"/>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 name="Google Shape;1712;p34"/>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 name="Google Shape;1713;p34"/>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 name="Google Shape;1714;p34"/>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 name="Google Shape;1715;p34"/>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6" name="Google Shape;1716;p34"/>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7" name="Google Shape;1717;p34"/>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 name="Google Shape;1718;p34"/>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 name="Google Shape;1719;p34"/>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 name="Google Shape;1720;p34"/>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 name="Google Shape;1721;p34"/>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 name="Google Shape;1722;p34"/>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 name="Google Shape;1723;p34"/>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 name="Google Shape;1724;p34"/>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 name="Google Shape;1725;p34"/>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 name="Google Shape;1726;p34"/>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 name="Google Shape;1727;p34"/>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 name="Google Shape;1728;p34"/>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 name="Google Shape;1729;p34"/>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 name="Google Shape;1730;p34"/>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 name="Google Shape;1731;p34"/>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 name="Google Shape;1732;p34"/>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 name="Google Shape;1733;p34"/>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 name="Google Shape;1734;p34"/>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 name="Google Shape;1735;p34"/>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 name="Google Shape;1736;p34"/>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 name="Google Shape;1737;p34"/>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 name="Google Shape;1738;p34"/>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 name="Google Shape;1739;p34"/>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 name="Google Shape;1740;p34"/>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 name="Google Shape;1741;p34"/>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 name="Google Shape;1742;p34"/>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 name="Google Shape;1743;p34"/>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 name="Google Shape;1744;p34"/>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 name="Google Shape;1745;p34"/>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 name="Google Shape;1746;p34"/>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 name="Google Shape;1747;p34"/>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 name="Google Shape;1748;p34"/>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 name="Google Shape;1749;p34"/>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 name="Google Shape;1750;p34"/>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 name="Google Shape;1751;p34"/>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 name="Google Shape;1752;p34"/>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 name="Google Shape;1753;p34"/>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 name="Google Shape;1754;p34"/>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 name="Google Shape;1755;p34"/>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 name="Google Shape;1756;p34"/>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 name="Google Shape;1757;p34"/>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 name="Google Shape;1758;p34"/>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 name="Google Shape;1759;p34"/>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 name="Google Shape;1760;p34"/>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 name="Google Shape;1761;p34"/>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 name="Google Shape;1762;p34"/>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 name="Google Shape;1763;p34"/>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 name="Google Shape;1764;p34"/>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 name="Google Shape;1765;p34"/>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 name="Google Shape;1766;p34"/>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 name="Google Shape;1767;p34"/>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 name="Google Shape;1768;p34"/>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 name="Google Shape;1769;p34"/>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 name="Google Shape;1770;p34"/>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 name="Google Shape;1771;p34"/>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 name="Google Shape;1772;p34"/>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 name="Google Shape;1773;p34"/>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 name="Google Shape;1774;p34"/>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 name="Google Shape;1775;p34"/>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 name="Google Shape;1776;p34"/>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 name="Google Shape;1777;p34"/>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 name="Google Shape;1778;p34"/>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 name="Google Shape;1779;p34"/>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 name="Google Shape;1780;p34"/>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 name="Google Shape;1781;p34"/>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 name="Google Shape;1782;p34"/>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 name="Google Shape;1783;p34"/>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 name="Google Shape;1784;p34"/>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 name="Google Shape;1785;p34"/>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 name="Google Shape;1786;p34"/>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 name="Google Shape;1787;p34"/>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 name="Google Shape;1788;p34"/>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 name="Google Shape;1789;p34"/>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 name="Google Shape;1790;p34"/>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 name="Google Shape;1791;p34"/>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 name="Google Shape;1792;p34"/>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 name="Google Shape;1793;p34"/>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4" name="Google Shape;1794;p34"/>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5" name="Google Shape;1795;p34"/>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6" name="Google Shape;1796;p34"/>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7" name="Google Shape;1797;p34"/>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8" name="Google Shape;1798;p34"/>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9" name="Google Shape;1799;p34"/>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0" name="Google Shape;1800;p34"/>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1" name="Google Shape;1801;p34"/>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2" name="Google Shape;1802;p34"/>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3" name="Google Shape;1803;p34"/>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4" name="Google Shape;1804;p34"/>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5" name="Google Shape;1805;p34"/>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6" name="Google Shape;1806;p34"/>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7" name="Google Shape;1807;p34"/>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8" name="Google Shape;1808;p34"/>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9" name="Google Shape;1809;p34"/>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0" name="Google Shape;1810;p34"/>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1" name="Google Shape;1811;p34"/>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2" name="Google Shape;1812;p34"/>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3" name="Google Shape;1813;p34"/>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4" name="Google Shape;1814;p34"/>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5" name="Google Shape;1815;p34"/>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6" name="Google Shape;1816;p34"/>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7" name="Google Shape;1817;p34"/>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8" name="Google Shape;1818;p34"/>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9" name="Google Shape;1819;p34"/>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0" name="Google Shape;1820;p34"/>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1" name="Google Shape;1821;p34"/>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2" name="Google Shape;1822;p34"/>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3" name="Google Shape;1823;p34"/>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4" name="Google Shape;1824;p34"/>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5" name="Google Shape;1825;p34"/>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6" name="Google Shape;1826;p34"/>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7" name="Google Shape;1827;p34"/>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8" name="Google Shape;1828;p34"/>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9" name="Google Shape;1829;p34"/>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0" name="Google Shape;1830;p34"/>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1" name="Google Shape;1831;p34"/>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2" name="Google Shape;1832;p34"/>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3" name="Google Shape;1833;p34"/>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4" name="Google Shape;1834;p34"/>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5" name="Google Shape;1835;p34"/>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6" name="Google Shape;1836;p34"/>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7" name="Google Shape;1837;p34"/>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8" name="Google Shape;1838;p34"/>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9" name="Google Shape;1839;p34"/>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0" name="Google Shape;1840;p34"/>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1" name="Google Shape;1841;p34"/>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2" name="Google Shape;1842;p34"/>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3" name="Google Shape;1843;p34"/>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4" name="Google Shape;1844;p34"/>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5" name="Google Shape;1845;p34"/>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6" name="Google Shape;1846;p34"/>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7" name="Google Shape;1847;p34"/>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8" name="Google Shape;1848;p34"/>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9" name="Google Shape;1849;p34"/>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0" name="Google Shape;1850;p34"/>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1" name="Google Shape;1851;p34"/>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2" name="Google Shape;1852;p34"/>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3" name="Google Shape;1853;p34"/>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4" name="Google Shape;1854;p34"/>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5" name="Google Shape;1855;p34"/>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6" name="Google Shape;1856;p34"/>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7" name="Google Shape;1857;p34"/>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8" name="Google Shape;1858;p34"/>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9" name="Google Shape;1859;p34"/>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0" name="Google Shape;1860;p34"/>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1" name="Google Shape;1861;p34"/>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2" name="Google Shape;1862;p34"/>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3" name="Google Shape;1863;p34"/>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4" name="Google Shape;1864;p34"/>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5" name="Google Shape;1865;p34"/>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6" name="Google Shape;1866;p34"/>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7" name="Google Shape;1867;p34"/>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8" name="Google Shape;1868;p34"/>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9" name="Google Shape;1869;p34"/>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0" name="Google Shape;1870;p34"/>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1" name="Google Shape;1871;p34"/>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2" name="Google Shape;1872;p34"/>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3" name="Google Shape;1873;p34"/>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4" name="Google Shape;1874;p34"/>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5" name="Google Shape;1875;p34"/>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6" name="Google Shape;1876;p34"/>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7" name="Google Shape;1877;p34"/>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8" name="Google Shape;1878;p34"/>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9" name="Google Shape;1879;p34"/>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0" name="Google Shape;1880;p34"/>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1" name="Google Shape;1881;p34"/>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2" name="Google Shape;1882;p34"/>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3" name="Google Shape;1883;p34"/>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4" name="Google Shape;1884;p34"/>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5" name="Google Shape;1885;p34"/>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6" name="Google Shape;1886;p34"/>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7" name="Google Shape;1887;p34"/>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8" name="Google Shape;1888;p34"/>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9" name="Google Shape;1889;p34"/>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0" name="Google Shape;1890;p34"/>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1" name="Google Shape;1891;p34"/>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2" name="Google Shape;1892;p34"/>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3" name="Google Shape;1893;p34"/>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4" name="Google Shape;1894;p34"/>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5" name="Google Shape;1895;p34"/>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6" name="Google Shape;1896;p34"/>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7" name="Google Shape;1897;p34"/>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8" name="Google Shape;1898;p34"/>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9" name="Google Shape;1899;p34"/>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0" name="Google Shape;1900;p34"/>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1" name="Google Shape;1901;p34"/>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2" name="Google Shape;1902;p34"/>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3" name="Google Shape;1903;p34"/>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4" name="Google Shape;1904;p34"/>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5" name="Google Shape;1905;p34"/>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6" name="Google Shape;1906;p34"/>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7" name="Google Shape;1907;p34"/>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8" name="Google Shape;1908;p34"/>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9" name="Google Shape;1909;p34"/>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0" name="Google Shape;1910;p34"/>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1" name="Google Shape;1911;p34"/>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2" name="Google Shape;1912;p34"/>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3" name="Google Shape;1913;p34"/>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4" name="Google Shape;1914;p34"/>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5" name="Google Shape;1915;p34"/>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6" name="Google Shape;1916;p34"/>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7" name="Google Shape;1917;p34"/>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8" name="Google Shape;1918;p34"/>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9" name="Google Shape;1919;p34"/>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0" name="Google Shape;1920;p34"/>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1" name="Google Shape;1921;p34"/>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2" name="Google Shape;1922;p34"/>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3" name="Google Shape;1923;p34"/>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4" name="Google Shape;1924;p34"/>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5" name="Google Shape;1925;p34"/>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6" name="Google Shape;1926;p34"/>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7" name="Google Shape;1927;p34"/>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8" name="Google Shape;1928;p34"/>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9" name="Google Shape;1929;p34"/>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0" name="Google Shape;1930;p34"/>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1" name="Google Shape;1931;p34"/>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2" name="Google Shape;1932;p34"/>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3" name="Google Shape;1933;p34"/>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4" name="Google Shape;1934;p34"/>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5" name="Google Shape;1935;p34"/>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6" name="Google Shape;1936;p34"/>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7" name="Google Shape;1937;p34"/>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8" name="Google Shape;1938;p34"/>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9" name="Google Shape;1939;p34"/>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0" name="Google Shape;1940;p34"/>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1" name="Google Shape;1941;p34"/>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2" name="Google Shape;1942;p34"/>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3" name="Google Shape;1943;p34"/>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4" name="Google Shape;1944;p34"/>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5" name="Google Shape;1945;p34"/>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6" name="Google Shape;1946;p34"/>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7" name="Google Shape;1947;p34"/>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8" name="Google Shape;1948;p34"/>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9" name="Google Shape;1949;p34"/>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0" name="Google Shape;1950;p34"/>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1" name="Google Shape;1951;p34"/>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2" name="Google Shape;1952;p34"/>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3" name="Google Shape;1953;p34"/>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4" name="Google Shape;1954;p34"/>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5" name="Google Shape;1955;p34"/>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6" name="Google Shape;1956;p34"/>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957" name="Google Shape;1957;p34"/>
          <p:cNvSpPr/>
          <p:nvPr/>
        </p:nvSpPr>
        <p:spPr>
          <a:xfrm flipH="1">
            <a:off x="0" y="0"/>
            <a:ext cx="9144000" cy="5143500"/>
          </a:xfrm>
          <a:prstGeom prst="rtTriangle">
            <a:avLst/>
          </a:prstGeom>
          <a:solidFill>
            <a:srgbClr val="005051">
              <a:alpha val="1019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958" name="Google Shape;1958;p34"/>
          <p:cNvGrpSpPr/>
          <p:nvPr/>
        </p:nvGrpSpPr>
        <p:grpSpPr>
          <a:xfrm>
            <a:off x="553048" y="535000"/>
            <a:ext cx="8105852" cy="4302000"/>
            <a:chOff x="553048" y="535000"/>
            <a:chExt cx="8105852" cy="4302000"/>
          </a:xfrm>
        </p:grpSpPr>
        <p:sp>
          <p:nvSpPr>
            <p:cNvPr id="1959" name="Google Shape;1959;p34"/>
            <p:cNvSpPr/>
            <p:nvPr/>
          </p:nvSpPr>
          <p:spPr>
            <a:xfrm>
              <a:off x="942300" y="763600"/>
              <a:ext cx="7716600" cy="4073400"/>
            </a:xfrm>
            <a:prstGeom prst="roundRect">
              <a:avLst>
                <a:gd name="adj" fmla="val 2480"/>
              </a:avLst>
            </a:prstGeom>
            <a:solidFill>
              <a:srgbClr val="222828">
                <a:alpha val="2039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0" name="Google Shape;1960;p34"/>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1" name="Google Shape;1961;p34"/>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2" name="Google Shape;1962;p34"/>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3" name="Google Shape;1963;p34"/>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4" name="Google Shape;1964;p34"/>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5" name="Google Shape;1965;p34"/>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6" name="Google Shape;1966;p34"/>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7" name="Google Shape;1967;p34"/>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8" name="Google Shape;1968;p34"/>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9" name="Google Shape;1969;p34"/>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0" name="Google Shape;1970;p34"/>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1" name="Google Shape;1971;p34"/>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2" name="Google Shape;1972;p34"/>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3" name="Google Shape;1973;p34"/>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4" name="Google Shape;1974;p34"/>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5" name="Google Shape;1975;p34"/>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6" name="Google Shape;1976;p34"/>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977" name="Google Shape;1977;p34"/>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8" name="Google Shape;1978;p34"/>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9" name="Google Shape;1979;p34"/>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0" name="Google Shape;1980;p34"/>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1" name="Google Shape;1981;p34"/>
          <p:cNvSpPr txBox="1">
            <a:spLocks noGrp="1"/>
          </p:cNvSpPr>
          <p:nvPr>
            <p:ph type="title"/>
          </p:nvPr>
        </p:nvSpPr>
        <p:spPr>
          <a:xfrm>
            <a:off x="1270650" y="629375"/>
            <a:ext cx="7020000" cy="12042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itle and text">
  <p:cSld name="CUSTOM_3">
    <p:bg>
      <p:bgPr>
        <a:solidFill>
          <a:schemeClr val="lt1"/>
        </a:solidFill>
        <a:effectLst/>
      </p:bgPr>
    </p:bg>
    <p:spTree>
      <p:nvGrpSpPr>
        <p:cNvPr id="1" name="Shape 1982"/>
        <p:cNvGrpSpPr/>
        <p:nvPr/>
      </p:nvGrpSpPr>
      <p:grpSpPr>
        <a:xfrm>
          <a:off x="0" y="0"/>
          <a:ext cx="0" cy="0"/>
          <a:chOff x="0" y="0"/>
          <a:chExt cx="0" cy="0"/>
        </a:xfrm>
      </p:grpSpPr>
      <p:grpSp>
        <p:nvGrpSpPr>
          <p:cNvPr id="1983" name="Google Shape;1983;p35"/>
          <p:cNvGrpSpPr/>
          <p:nvPr/>
        </p:nvGrpSpPr>
        <p:grpSpPr>
          <a:xfrm>
            <a:off x="0" y="0"/>
            <a:ext cx="9144125" cy="5143391"/>
            <a:chOff x="0" y="0"/>
            <a:chExt cx="9144125" cy="5143391"/>
          </a:xfrm>
        </p:grpSpPr>
        <p:sp>
          <p:nvSpPr>
            <p:cNvPr id="1984" name="Google Shape;1984;p35"/>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5" name="Google Shape;1985;p35"/>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6" name="Google Shape;1986;p35"/>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7" name="Google Shape;1987;p35"/>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8" name="Google Shape;1988;p35"/>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9" name="Google Shape;1989;p35"/>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0" name="Google Shape;1990;p35"/>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1" name="Google Shape;1991;p35"/>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2" name="Google Shape;1992;p35"/>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3" name="Google Shape;1993;p35"/>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4" name="Google Shape;1994;p35"/>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5" name="Google Shape;1995;p35"/>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6" name="Google Shape;1996;p35"/>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7" name="Google Shape;1997;p35"/>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8" name="Google Shape;1998;p35"/>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9" name="Google Shape;1999;p35"/>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0" name="Google Shape;2000;p35"/>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1" name="Google Shape;2001;p35"/>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2" name="Google Shape;2002;p35"/>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3" name="Google Shape;2003;p35"/>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4" name="Google Shape;2004;p35"/>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5" name="Google Shape;2005;p35"/>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6" name="Google Shape;2006;p35"/>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7" name="Google Shape;2007;p35"/>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8" name="Google Shape;2008;p35"/>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9" name="Google Shape;2009;p35"/>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0" name="Google Shape;2010;p35"/>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1" name="Google Shape;2011;p35"/>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2" name="Google Shape;2012;p35"/>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3" name="Google Shape;2013;p35"/>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4" name="Google Shape;2014;p35"/>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5" name="Google Shape;2015;p35"/>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6" name="Google Shape;2016;p35"/>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7" name="Google Shape;2017;p35"/>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8" name="Google Shape;2018;p35"/>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9" name="Google Shape;2019;p35"/>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0" name="Google Shape;2020;p35"/>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1" name="Google Shape;2021;p35"/>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2" name="Google Shape;2022;p35"/>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3" name="Google Shape;2023;p35"/>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4" name="Google Shape;2024;p35"/>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5" name="Google Shape;2025;p35"/>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6" name="Google Shape;2026;p35"/>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7" name="Google Shape;2027;p35"/>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8" name="Google Shape;2028;p35"/>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9" name="Google Shape;2029;p35"/>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0" name="Google Shape;2030;p35"/>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1" name="Google Shape;2031;p35"/>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2" name="Google Shape;2032;p35"/>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3" name="Google Shape;2033;p35"/>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4" name="Google Shape;2034;p35"/>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5" name="Google Shape;2035;p35"/>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6" name="Google Shape;2036;p35"/>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7" name="Google Shape;2037;p35"/>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8" name="Google Shape;2038;p35"/>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9" name="Google Shape;2039;p35"/>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0" name="Google Shape;2040;p35"/>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1" name="Google Shape;2041;p35"/>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2" name="Google Shape;2042;p35"/>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3" name="Google Shape;2043;p35"/>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4" name="Google Shape;2044;p35"/>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5" name="Google Shape;2045;p35"/>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6" name="Google Shape;2046;p35"/>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7" name="Google Shape;2047;p35"/>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8" name="Google Shape;2048;p35"/>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9" name="Google Shape;2049;p35"/>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0" name="Google Shape;2050;p35"/>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1" name="Google Shape;2051;p35"/>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2" name="Google Shape;2052;p35"/>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3" name="Google Shape;2053;p35"/>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4" name="Google Shape;2054;p35"/>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5" name="Google Shape;2055;p35"/>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6" name="Google Shape;2056;p35"/>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7" name="Google Shape;2057;p35"/>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8" name="Google Shape;2058;p35"/>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9" name="Google Shape;2059;p35"/>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0" name="Google Shape;2060;p35"/>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1" name="Google Shape;2061;p35"/>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2" name="Google Shape;2062;p35"/>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3" name="Google Shape;2063;p35"/>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4" name="Google Shape;2064;p35"/>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5" name="Google Shape;2065;p35"/>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6" name="Google Shape;2066;p35"/>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7" name="Google Shape;2067;p35"/>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8" name="Google Shape;2068;p35"/>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9" name="Google Shape;2069;p35"/>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0" name="Google Shape;2070;p35"/>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1" name="Google Shape;2071;p35"/>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2" name="Google Shape;2072;p35"/>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3" name="Google Shape;2073;p35"/>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4" name="Google Shape;2074;p35"/>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5" name="Google Shape;2075;p35"/>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6" name="Google Shape;2076;p35"/>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7" name="Google Shape;2077;p35"/>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8" name="Google Shape;2078;p35"/>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9" name="Google Shape;2079;p35"/>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0" name="Google Shape;2080;p35"/>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1" name="Google Shape;2081;p35"/>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2" name="Google Shape;2082;p35"/>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3" name="Google Shape;2083;p35"/>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4" name="Google Shape;2084;p35"/>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5" name="Google Shape;2085;p35"/>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6" name="Google Shape;2086;p35"/>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7" name="Google Shape;2087;p35"/>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8" name="Google Shape;2088;p35"/>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9" name="Google Shape;2089;p35"/>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0" name="Google Shape;2090;p35"/>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1" name="Google Shape;2091;p35"/>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2" name="Google Shape;2092;p35"/>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3" name="Google Shape;2093;p35"/>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4" name="Google Shape;2094;p35"/>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5" name="Google Shape;2095;p35"/>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6" name="Google Shape;2096;p35"/>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7" name="Google Shape;2097;p35"/>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8" name="Google Shape;2098;p35"/>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9" name="Google Shape;2099;p35"/>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0" name="Google Shape;2100;p35"/>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1" name="Google Shape;2101;p35"/>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2" name="Google Shape;2102;p35"/>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3" name="Google Shape;2103;p35"/>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4" name="Google Shape;2104;p35"/>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5" name="Google Shape;2105;p35"/>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6" name="Google Shape;2106;p35"/>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7" name="Google Shape;2107;p35"/>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8" name="Google Shape;2108;p35"/>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9" name="Google Shape;2109;p35"/>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0" name="Google Shape;2110;p35"/>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1" name="Google Shape;2111;p35"/>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2" name="Google Shape;2112;p35"/>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3" name="Google Shape;2113;p35"/>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4" name="Google Shape;2114;p35"/>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5" name="Google Shape;2115;p35"/>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6" name="Google Shape;2116;p35"/>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7" name="Google Shape;2117;p35"/>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8" name="Google Shape;2118;p35"/>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9" name="Google Shape;2119;p35"/>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0" name="Google Shape;2120;p35"/>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1" name="Google Shape;2121;p35"/>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2" name="Google Shape;2122;p35"/>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3" name="Google Shape;2123;p35"/>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4" name="Google Shape;2124;p35"/>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5" name="Google Shape;2125;p35"/>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6" name="Google Shape;2126;p35"/>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7" name="Google Shape;2127;p35"/>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8" name="Google Shape;2128;p35"/>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9" name="Google Shape;2129;p35"/>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0" name="Google Shape;2130;p35"/>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1" name="Google Shape;2131;p35"/>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2" name="Google Shape;2132;p35"/>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3" name="Google Shape;2133;p35"/>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4" name="Google Shape;2134;p35"/>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5" name="Google Shape;2135;p35"/>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6" name="Google Shape;2136;p35"/>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7" name="Google Shape;2137;p35"/>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8" name="Google Shape;2138;p35"/>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9" name="Google Shape;2139;p35"/>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0" name="Google Shape;2140;p35"/>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1" name="Google Shape;2141;p35"/>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2" name="Google Shape;2142;p35"/>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3" name="Google Shape;2143;p35"/>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4" name="Google Shape;2144;p35"/>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5" name="Google Shape;2145;p35"/>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6" name="Google Shape;2146;p35"/>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7" name="Google Shape;2147;p35"/>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8" name="Google Shape;2148;p35"/>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9" name="Google Shape;2149;p35"/>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0" name="Google Shape;2150;p35"/>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1" name="Google Shape;2151;p35"/>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2" name="Google Shape;2152;p35"/>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3" name="Google Shape;2153;p35"/>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4" name="Google Shape;2154;p35"/>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5" name="Google Shape;2155;p35"/>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6" name="Google Shape;2156;p35"/>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7" name="Google Shape;2157;p35"/>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8" name="Google Shape;2158;p35"/>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9" name="Google Shape;2159;p35"/>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0" name="Google Shape;2160;p35"/>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1" name="Google Shape;2161;p35"/>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2" name="Google Shape;2162;p35"/>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3" name="Google Shape;2163;p35"/>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4" name="Google Shape;2164;p35"/>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5" name="Google Shape;2165;p35"/>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6" name="Google Shape;2166;p35"/>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7" name="Google Shape;2167;p35"/>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8" name="Google Shape;2168;p35"/>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9" name="Google Shape;2169;p35"/>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0" name="Google Shape;2170;p35"/>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1" name="Google Shape;2171;p35"/>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2" name="Google Shape;2172;p35"/>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3" name="Google Shape;2173;p35"/>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4" name="Google Shape;2174;p35"/>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5" name="Google Shape;2175;p35"/>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6" name="Google Shape;2176;p35"/>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7" name="Google Shape;2177;p35"/>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8" name="Google Shape;2178;p35"/>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9" name="Google Shape;2179;p35"/>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0" name="Google Shape;2180;p35"/>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1" name="Google Shape;2181;p35"/>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2" name="Google Shape;2182;p35"/>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3" name="Google Shape;2183;p35"/>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4" name="Google Shape;2184;p35"/>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5" name="Google Shape;2185;p35"/>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6" name="Google Shape;2186;p35"/>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7" name="Google Shape;2187;p35"/>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8" name="Google Shape;2188;p35"/>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9" name="Google Shape;2189;p35"/>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0" name="Google Shape;2190;p35"/>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1" name="Google Shape;2191;p35"/>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2" name="Google Shape;2192;p35"/>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3" name="Google Shape;2193;p35"/>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4" name="Google Shape;2194;p35"/>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5" name="Google Shape;2195;p35"/>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6" name="Google Shape;2196;p35"/>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7" name="Google Shape;2197;p35"/>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8" name="Google Shape;2198;p35"/>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9" name="Google Shape;2199;p35"/>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0" name="Google Shape;2200;p35"/>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1" name="Google Shape;2201;p35"/>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2" name="Google Shape;2202;p35"/>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3" name="Google Shape;2203;p35"/>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4" name="Google Shape;2204;p35"/>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5" name="Google Shape;2205;p35"/>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6" name="Google Shape;2206;p35"/>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7" name="Google Shape;2207;p35"/>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8" name="Google Shape;2208;p35"/>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9" name="Google Shape;2209;p35"/>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0" name="Google Shape;2210;p35"/>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1" name="Google Shape;2211;p35"/>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2" name="Google Shape;2212;p35"/>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3" name="Google Shape;2213;p35"/>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4" name="Google Shape;2214;p35"/>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5" name="Google Shape;2215;p35"/>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6" name="Google Shape;2216;p35"/>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7" name="Google Shape;2217;p35"/>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8" name="Google Shape;2218;p35"/>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9" name="Google Shape;2219;p35"/>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0" name="Google Shape;2220;p35"/>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1" name="Google Shape;2221;p35"/>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2" name="Google Shape;2222;p35"/>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3" name="Google Shape;2223;p35"/>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4" name="Google Shape;2224;p35"/>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5" name="Google Shape;2225;p35"/>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6" name="Google Shape;2226;p35"/>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7" name="Google Shape;2227;p35"/>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8" name="Google Shape;2228;p35"/>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9" name="Google Shape;2229;p35"/>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0" name="Google Shape;2230;p35"/>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1" name="Google Shape;2231;p35"/>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2" name="Google Shape;2232;p35"/>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3" name="Google Shape;2233;p35"/>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4" name="Google Shape;2234;p35"/>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5" name="Google Shape;2235;p35"/>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6" name="Google Shape;2236;p35"/>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7" name="Google Shape;2237;p35"/>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8" name="Google Shape;2238;p35"/>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9" name="Google Shape;2239;p35"/>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0" name="Google Shape;2240;p35"/>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1" name="Google Shape;2241;p35"/>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2" name="Google Shape;2242;p35"/>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3" name="Google Shape;2243;p35"/>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4" name="Google Shape;2244;p35"/>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5" name="Google Shape;2245;p35"/>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6" name="Google Shape;2246;p35"/>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7" name="Google Shape;2247;p35"/>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8" name="Google Shape;2248;p35"/>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9" name="Google Shape;2249;p35"/>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0" name="Google Shape;2250;p35"/>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1" name="Google Shape;2251;p35"/>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2" name="Google Shape;2252;p35"/>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3" name="Google Shape;2253;p35"/>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4" name="Google Shape;2254;p35"/>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5" name="Google Shape;2255;p35"/>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6" name="Google Shape;2256;p35"/>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7" name="Google Shape;2257;p35"/>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8" name="Google Shape;2258;p35"/>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9" name="Google Shape;2259;p35"/>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0" name="Google Shape;2260;p35"/>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1" name="Google Shape;2261;p35"/>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2" name="Google Shape;2262;p35"/>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3" name="Google Shape;2263;p35"/>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4" name="Google Shape;2264;p35"/>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5" name="Google Shape;2265;p35"/>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6" name="Google Shape;2266;p35"/>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7" name="Google Shape;2267;p35"/>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8" name="Google Shape;2268;p35"/>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9" name="Google Shape;2269;p35"/>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0" name="Google Shape;2270;p35"/>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1" name="Google Shape;2271;p35"/>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2" name="Google Shape;2272;p35"/>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3" name="Google Shape;2273;p35"/>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4" name="Google Shape;2274;p35"/>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5" name="Google Shape;2275;p35"/>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6" name="Google Shape;2276;p35"/>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7" name="Google Shape;2277;p35"/>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8" name="Google Shape;2278;p35"/>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9" name="Google Shape;2279;p35"/>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0" name="Google Shape;2280;p35"/>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1" name="Google Shape;2281;p35"/>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2" name="Google Shape;2282;p35"/>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3" name="Google Shape;2283;p35"/>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4" name="Google Shape;2284;p35"/>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5" name="Google Shape;2285;p35"/>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6" name="Google Shape;2286;p35"/>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7" name="Google Shape;2287;p35"/>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8" name="Google Shape;2288;p35"/>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9" name="Google Shape;2289;p35"/>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0" name="Google Shape;2290;p35"/>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1" name="Google Shape;2291;p35"/>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2" name="Google Shape;2292;p35"/>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3" name="Google Shape;2293;p35"/>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4" name="Google Shape;2294;p35"/>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5" name="Google Shape;2295;p35"/>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6" name="Google Shape;2296;p35"/>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7" name="Google Shape;2297;p35"/>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8" name="Google Shape;2298;p35"/>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9" name="Google Shape;2299;p35"/>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0" name="Google Shape;2300;p35"/>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1" name="Google Shape;2301;p35"/>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2" name="Google Shape;2302;p35"/>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3" name="Google Shape;2303;p35"/>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4" name="Google Shape;2304;p35"/>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5" name="Google Shape;2305;p35"/>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6" name="Google Shape;2306;p35"/>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7" name="Google Shape;2307;p35"/>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8" name="Google Shape;2308;p35"/>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9" name="Google Shape;2309;p35"/>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0" name="Google Shape;2310;p35"/>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1" name="Google Shape;2311;p35"/>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2" name="Google Shape;2312;p35"/>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3" name="Google Shape;2313;p35"/>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4" name="Google Shape;2314;p35"/>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5" name="Google Shape;2315;p35"/>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6" name="Google Shape;2316;p35"/>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7" name="Google Shape;2317;p35"/>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8" name="Google Shape;2318;p35"/>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9" name="Google Shape;2319;p35"/>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0" name="Google Shape;2320;p35"/>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1" name="Google Shape;2321;p35"/>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2" name="Google Shape;2322;p35"/>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3" name="Google Shape;2323;p35"/>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4" name="Google Shape;2324;p35"/>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5" name="Google Shape;2325;p35"/>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6" name="Google Shape;2326;p35"/>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7" name="Google Shape;2327;p35"/>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8" name="Google Shape;2328;p35"/>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9" name="Google Shape;2329;p35"/>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0" name="Google Shape;2330;p35"/>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1" name="Google Shape;2331;p35"/>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2" name="Google Shape;2332;p35"/>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3" name="Google Shape;2333;p35"/>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4" name="Google Shape;2334;p35"/>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5" name="Google Shape;2335;p35"/>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6" name="Google Shape;2336;p35"/>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7" name="Google Shape;2337;p35"/>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8" name="Google Shape;2338;p35"/>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9" name="Google Shape;2339;p35"/>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0" name="Google Shape;2340;p35"/>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1" name="Google Shape;2341;p35"/>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2" name="Google Shape;2342;p35"/>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3" name="Google Shape;2343;p35"/>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344" name="Google Shape;2344;p35"/>
          <p:cNvSpPr/>
          <p:nvPr/>
        </p:nvSpPr>
        <p:spPr>
          <a:xfrm flipH="1">
            <a:off x="0" y="0"/>
            <a:ext cx="9144000" cy="5143500"/>
          </a:xfrm>
          <a:prstGeom prst="rtTriangle">
            <a:avLst/>
          </a:prstGeom>
          <a:solidFill>
            <a:srgbClr val="005051">
              <a:alpha val="1019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345" name="Google Shape;2345;p35"/>
          <p:cNvGrpSpPr/>
          <p:nvPr/>
        </p:nvGrpSpPr>
        <p:grpSpPr>
          <a:xfrm>
            <a:off x="553048" y="535000"/>
            <a:ext cx="8105852" cy="4302000"/>
            <a:chOff x="553048" y="535000"/>
            <a:chExt cx="8105852" cy="4302000"/>
          </a:xfrm>
        </p:grpSpPr>
        <p:sp>
          <p:nvSpPr>
            <p:cNvPr id="2346" name="Google Shape;2346;p35"/>
            <p:cNvSpPr/>
            <p:nvPr/>
          </p:nvSpPr>
          <p:spPr>
            <a:xfrm>
              <a:off x="942300" y="763600"/>
              <a:ext cx="7716600" cy="4073400"/>
            </a:xfrm>
            <a:prstGeom prst="roundRect">
              <a:avLst>
                <a:gd name="adj" fmla="val 2480"/>
              </a:avLst>
            </a:prstGeom>
            <a:solidFill>
              <a:srgbClr val="222828">
                <a:alpha val="2039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7" name="Google Shape;2347;p35"/>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8" name="Google Shape;2348;p35"/>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9" name="Google Shape;2349;p35"/>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0" name="Google Shape;2350;p35"/>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1" name="Google Shape;2351;p35"/>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2" name="Google Shape;2352;p35"/>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3" name="Google Shape;2353;p35"/>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4" name="Google Shape;2354;p35"/>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5" name="Google Shape;2355;p35"/>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6" name="Google Shape;2356;p35"/>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7" name="Google Shape;2357;p35"/>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8" name="Google Shape;2358;p35"/>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9" name="Google Shape;2359;p35"/>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0" name="Google Shape;2360;p35"/>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1" name="Google Shape;2361;p35"/>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2" name="Google Shape;2362;p35"/>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3" name="Google Shape;2363;p35"/>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364" name="Google Shape;2364;p35"/>
          <p:cNvSpPr txBox="1">
            <a:spLocks noGrp="1"/>
          </p:cNvSpPr>
          <p:nvPr>
            <p:ph type="title"/>
          </p:nvPr>
        </p:nvSpPr>
        <p:spPr>
          <a:xfrm>
            <a:off x="1270650" y="629375"/>
            <a:ext cx="7020000" cy="572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
        <p:nvSpPr>
          <p:cNvPr id="2365" name="Google Shape;2365;p35"/>
          <p:cNvSpPr txBox="1">
            <a:spLocks noGrp="1"/>
          </p:cNvSpPr>
          <p:nvPr>
            <p:ph type="subTitle" idx="1"/>
          </p:nvPr>
        </p:nvSpPr>
        <p:spPr>
          <a:xfrm>
            <a:off x="1270650" y="1202075"/>
            <a:ext cx="7020000" cy="3885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Clr>
                <a:schemeClr val="accent2"/>
              </a:buClr>
              <a:buSzPts val="1400"/>
              <a:buNone/>
              <a:defRPr b="1">
                <a:solidFill>
                  <a:schemeClr val="accent2"/>
                </a:solidFill>
                <a:highlight>
                  <a:schemeClr val="lt2"/>
                </a:highlight>
              </a:defRPr>
            </a:lvl1pPr>
            <a:lvl2pPr lvl="1" algn="ctr">
              <a:lnSpc>
                <a:spcPct val="100000"/>
              </a:lnSpc>
              <a:spcBef>
                <a:spcPts val="0"/>
              </a:spcBef>
              <a:spcAft>
                <a:spcPts val="0"/>
              </a:spcAft>
              <a:buClr>
                <a:schemeClr val="accent2"/>
              </a:buClr>
              <a:buSzPts val="1400"/>
              <a:buNone/>
              <a:defRPr b="1">
                <a:solidFill>
                  <a:schemeClr val="accent2"/>
                </a:solidFill>
                <a:highlight>
                  <a:schemeClr val="lt2"/>
                </a:highlight>
              </a:defRPr>
            </a:lvl2pPr>
            <a:lvl3pPr lvl="2" algn="ctr">
              <a:lnSpc>
                <a:spcPct val="100000"/>
              </a:lnSpc>
              <a:spcBef>
                <a:spcPts val="0"/>
              </a:spcBef>
              <a:spcAft>
                <a:spcPts val="0"/>
              </a:spcAft>
              <a:buClr>
                <a:schemeClr val="accent2"/>
              </a:buClr>
              <a:buSzPts val="1400"/>
              <a:buNone/>
              <a:defRPr b="1">
                <a:solidFill>
                  <a:schemeClr val="accent2"/>
                </a:solidFill>
                <a:highlight>
                  <a:schemeClr val="lt2"/>
                </a:highlight>
              </a:defRPr>
            </a:lvl3pPr>
            <a:lvl4pPr lvl="3" algn="ctr">
              <a:lnSpc>
                <a:spcPct val="100000"/>
              </a:lnSpc>
              <a:spcBef>
                <a:spcPts val="0"/>
              </a:spcBef>
              <a:spcAft>
                <a:spcPts val="0"/>
              </a:spcAft>
              <a:buClr>
                <a:schemeClr val="accent2"/>
              </a:buClr>
              <a:buSzPts val="1400"/>
              <a:buNone/>
              <a:defRPr b="1">
                <a:solidFill>
                  <a:schemeClr val="accent2"/>
                </a:solidFill>
                <a:highlight>
                  <a:schemeClr val="lt2"/>
                </a:highlight>
              </a:defRPr>
            </a:lvl4pPr>
            <a:lvl5pPr lvl="4" algn="ctr">
              <a:lnSpc>
                <a:spcPct val="100000"/>
              </a:lnSpc>
              <a:spcBef>
                <a:spcPts val="0"/>
              </a:spcBef>
              <a:spcAft>
                <a:spcPts val="0"/>
              </a:spcAft>
              <a:buClr>
                <a:schemeClr val="accent2"/>
              </a:buClr>
              <a:buSzPts val="1400"/>
              <a:buNone/>
              <a:defRPr b="1">
                <a:solidFill>
                  <a:schemeClr val="accent2"/>
                </a:solidFill>
                <a:highlight>
                  <a:schemeClr val="lt2"/>
                </a:highlight>
              </a:defRPr>
            </a:lvl5pPr>
            <a:lvl6pPr lvl="5" algn="ctr">
              <a:lnSpc>
                <a:spcPct val="100000"/>
              </a:lnSpc>
              <a:spcBef>
                <a:spcPts val="0"/>
              </a:spcBef>
              <a:spcAft>
                <a:spcPts val="0"/>
              </a:spcAft>
              <a:buClr>
                <a:schemeClr val="accent2"/>
              </a:buClr>
              <a:buSzPts val="1400"/>
              <a:buNone/>
              <a:defRPr b="1">
                <a:solidFill>
                  <a:schemeClr val="accent2"/>
                </a:solidFill>
                <a:highlight>
                  <a:schemeClr val="lt2"/>
                </a:highlight>
              </a:defRPr>
            </a:lvl6pPr>
            <a:lvl7pPr lvl="6" algn="ctr">
              <a:lnSpc>
                <a:spcPct val="100000"/>
              </a:lnSpc>
              <a:spcBef>
                <a:spcPts val="0"/>
              </a:spcBef>
              <a:spcAft>
                <a:spcPts val="0"/>
              </a:spcAft>
              <a:buClr>
                <a:schemeClr val="accent2"/>
              </a:buClr>
              <a:buSzPts val="1400"/>
              <a:buNone/>
              <a:defRPr b="1">
                <a:solidFill>
                  <a:schemeClr val="accent2"/>
                </a:solidFill>
                <a:highlight>
                  <a:schemeClr val="lt2"/>
                </a:highlight>
              </a:defRPr>
            </a:lvl7pPr>
            <a:lvl8pPr lvl="7" algn="ctr">
              <a:lnSpc>
                <a:spcPct val="100000"/>
              </a:lnSpc>
              <a:spcBef>
                <a:spcPts val="0"/>
              </a:spcBef>
              <a:spcAft>
                <a:spcPts val="0"/>
              </a:spcAft>
              <a:buClr>
                <a:schemeClr val="accent2"/>
              </a:buClr>
              <a:buSzPts val="1400"/>
              <a:buNone/>
              <a:defRPr b="1">
                <a:solidFill>
                  <a:schemeClr val="accent2"/>
                </a:solidFill>
                <a:highlight>
                  <a:schemeClr val="lt2"/>
                </a:highlight>
              </a:defRPr>
            </a:lvl8pPr>
            <a:lvl9pPr lvl="8" algn="ctr">
              <a:lnSpc>
                <a:spcPct val="100000"/>
              </a:lnSpc>
              <a:spcBef>
                <a:spcPts val="0"/>
              </a:spcBef>
              <a:spcAft>
                <a:spcPts val="0"/>
              </a:spcAft>
              <a:buClr>
                <a:schemeClr val="accent2"/>
              </a:buClr>
              <a:buSzPts val="1400"/>
              <a:buNone/>
              <a:defRPr b="1">
                <a:solidFill>
                  <a:schemeClr val="accent2"/>
                </a:solidFill>
                <a:highlight>
                  <a:schemeClr val="lt2"/>
                </a:highlight>
              </a:defRPr>
            </a:lvl9pPr>
          </a:lstStyle>
          <a:p>
            <a:endParaRPr/>
          </a:p>
        </p:txBody>
      </p:sp>
      <p:sp>
        <p:nvSpPr>
          <p:cNvPr id="2366" name="Google Shape;2366;p35"/>
          <p:cNvSpPr txBox="1">
            <a:spLocks noGrp="1"/>
          </p:cNvSpPr>
          <p:nvPr>
            <p:ph type="subTitle" idx="2"/>
          </p:nvPr>
        </p:nvSpPr>
        <p:spPr>
          <a:xfrm>
            <a:off x="1270650" y="1514375"/>
            <a:ext cx="7020000" cy="29511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2367" name="Google Shape;2367;p35"/>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8" name="Google Shape;2368;p35"/>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9" name="Google Shape;2369;p35"/>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0" name="Google Shape;2370;p35"/>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ackground">
  <p:cSld name="BLANK_1_1_1_1_1_1_1">
    <p:bg>
      <p:bgPr>
        <a:solidFill>
          <a:srgbClr val="79CDBE"/>
        </a:solidFill>
        <a:effectLst/>
      </p:bgPr>
    </p:bg>
    <p:spTree>
      <p:nvGrpSpPr>
        <p:cNvPr id="1" name="Shape 2371"/>
        <p:cNvGrpSpPr/>
        <p:nvPr/>
      </p:nvGrpSpPr>
      <p:grpSpPr>
        <a:xfrm>
          <a:off x="0" y="0"/>
          <a:ext cx="0" cy="0"/>
          <a:chOff x="0" y="0"/>
          <a:chExt cx="0" cy="0"/>
        </a:xfrm>
      </p:grpSpPr>
      <p:grpSp>
        <p:nvGrpSpPr>
          <p:cNvPr id="2372" name="Google Shape;2372;p36"/>
          <p:cNvGrpSpPr/>
          <p:nvPr/>
        </p:nvGrpSpPr>
        <p:grpSpPr>
          <a:xfrm>
            <a:off x="0" y="0"/>
            <a:ext cx="9144125" cy="5143391"/>
            <a:chOff x="0" y="0"/>
            <a:chExt cx="9144125" cy="5143391"/>
          </a:xfrm>
        </p:grpSpPr>
        <p:sp>
          <p:nvSpPr>
            <p:cNvPr id="2373" name="Google Shape;2373;p36"/>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4" name="Google Shape;2374;p36"/>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5" name="Google Shape;2375;p36"/>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6" name="Google Shape;2376;p36"/>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7" name="Google Shape;2377;p36"/>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8" name="Google Shape;2378;p36"/>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9" name="Google Shape;2379;p36"/>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0" name="Google Shape;2380;p36"/>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1" name="Google Shape;2381;p36"/>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2" name="Google Shape;2382;p36"/>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3" name="Google Shape;2383;p36"/>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4" name="Google Shape;2384;p36"/>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5" name="Google Shape;2385;p36"/>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6" name="Google Shape;2386;p36"/>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7" name="Google Shape;2387;p36"/>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8" name="Google Shape;2388;p36"/>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9" name="Google Shape;2389;p36"/>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0" name="Google Shape;2390;p36"/>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1" name="Google Shape;2391;p36"/>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2" name="Google Shape;2392;p36"/>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3" name="Google Shape;2393;p36"/>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4" name="Google Shape;2394;p36"/>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5" name="Google Shape;2395;p36"/>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6" name="Google Shape;2396;p36"/>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7" name="Google Shape;2397;p36"/>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8" name="Google Shape;2398;p36"/>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9" name="Google Shape;2399;p36"/>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0" name="Google Shape;2400;p36"/>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1" name="Google Shape;2401;p36"/>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2" name="Google Shape;2402;p36"/>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3" name="Google Shape;2403;p36"/>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4" name="Google Shape;2404;p36"/>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5" name="Google Shape;2405;p36"/>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6" name="Google Shape;2406;p36"/>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7" name="Google Shape;2407;p36"/>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8" name="Google Shape;2408;p36"/>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9" name="Google Shape;2409;p36"/>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0" name="Google Shape;2410;p36"/>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1" name="Google Shape;2411;p36"/>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2" name="Google Shape;2412;p36"/>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3" name="Google Shape;2413;p36"/>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4" name="Google Shape;2414;p36"/>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5" name="Google Shape;2415;p36"/>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6" name="Google Shape;2416;p36"/>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7" name="Google Shape;2417;p36"/>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8" name="Google Shape;2418;p36"/>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9" name="Google Shape;2419;p36"/>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0" name="Google Shape;2420;p36"/>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1" name="Google Shape;2421;p36"/>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2" name="Google Shape;2422;p36"/>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3" name="Google Shape;2423;p36"/>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4" name="Google Shape;2424;p36"/>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5" name="Google Shape;2425;p36"/>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6" name="Google Shape;2426;p36"/>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7" name="Google Shape;2427;p36"/>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8" name="Google Shape;2428;p36"/>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9" name="Google Shape;2429;p36"/>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0" name="Google Shape;2430;p36"/>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1" name="Google Shape;2431;p36"/>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2" name="Google Shape;2432;p36"/>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3" name="Google Shape;2433;p36"/>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4" name="Google Shape;2434;p36"/>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5" name="Google Shape;2435;p36"/>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6" name="Google Shape;2436;p36"/>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7" name="Google Shape;2437;p36"/>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8" name="Google Shape;2438;p36"/>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9" name="Google Shape;2439;p36"/>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0" name="Google Shape;2440;p36"/>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1" name="Google Shape;2441;p36"/>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2" name="Google Shape;2442;p36"/>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3" name="Google Shape;2443;p36"/>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4" name="Google Shape;2444;p36"/>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5" name="Google Shape;2445;p36"/>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6" name="Google Shape;2446;p36"/>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7" name="Google Shape;2447;p36"/>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8" name="Google Shape;2448;p36"/>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9" name="Google Shape;2449;p36"/>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0" name="Google Shape;2450;p36"/>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1" name="Google Shape;2451;p36"/>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2" name="Google Shape;2452;p36"/>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3" name="Google Shape;2453;p36"/>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4" name="Google Shape;2454;p36"/>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5" name="Google Shape;2455;p36"/>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6" name="Google Shape;2456;p36"/>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7" name="Google Shape;2457;p36"/>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8" name="Google Shape;2458;p36"/>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9" name="Google Shape;2459;p36"/>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0" name="Google Shape;2460;p36"/>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1" name="Google Shape;2461;p36"/>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2" name="Google Shape;2462;p36"/>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3" name="Google Shape;2463;p36"/>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4" name="Google Shape;2464;p36"/>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5" name="Google Shape;2465;p36"/>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6" name="Google Shape;2466;p36"/>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7" name="Google Shape;2467;p36"/>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8" name="Google Shape;2468;p36"/>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9" name="Google Shape;2469;p36"/>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0" name="Google Shape;2470;p36"/>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1" name="Google Shape;2471;p36"/>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2" name="Google Shape;2472;p36"/>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3" name="Google Shape;2473;p36"/>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4" name="Google Shape;2474;p36"/>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5" name="Google Shape;2475;p36"/>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6" name="Google Shape;2476;p36"/>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7" name="Google Shape;2477;p36"/>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8" name="Google Shape;2478;p36"/>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9" name="Google Shape;2479;p36"/>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0" name="Google Shape;2480;p36"/>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1" name="Google Shape;2481;p36"/>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2" name="Google Shape;2482;p36"/>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3" name="Google Shape;2483;p36"/>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4" name="Google Shape;2484;p36"/>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5" name="Google Shape;2485;p36"/>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6" name="Google Shape;2486;p36"/>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7" name="Google Shape;2487;p36"/>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8" name="Google Shape;2488;p36"/>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9" name="Google Shape;2489;p36"/>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0" name="Google Shape;2490;p36"/>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1" name="Google Shape;2491;p36"/>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2" name="Google Shape;2492;p36"/>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3" name="Google Shape;2493;p36"/>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4" name="Google Shape;2494;p36"/>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5" name="Google Shape;2495;p36"/>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6" name="Google Shape;2496;p36"/>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7" name="Google Shape;2497;p36"/>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8" name="Google Shape;2498;p36"/>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9" name="Google Shape;2499;p36"/>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0" name="Google Shape;2500;p36"/>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1" name="Google Shape;2501;p36"/>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2" name="Google Shape;2502;p36"/>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3" name="Google Shape;2503;p36"/>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4" name="Google Shape;2504;p36"/>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5" name="Google Shape;2505;p36"/>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6" name="Google Shape;2506;p36"/>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7" name="Google Shape;2507;p36"/>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8" name="Google Shape;2508;p36"/>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9" name="Google Shape;2509;p36"/>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0" name="Google Shape;2510;p36"/>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1" name="Google Shape;2511;p36"/>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2" name="Google Shape;2512;p36"/>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3" name="Google Shape;2513;p36"/>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4" name="Google Shape;2514;p36"/>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5" name="Google Shape;2515;p36"/>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6" name="Google Shape;2516;p36"/>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7" name="Google Shape;2517;p36"/>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8" name="Google Shape;2518;p36"/>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9" name="Google Shape;2519;p36"/>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0" name="Google Shape;2520;p36"/>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1" name="Google Shape;2521;p36"/>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2" name="Google Shape;2522;p36"/>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3" name="Google Shape;2523;p36"/>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4" name="Google Shape;2524;p36"/>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5" name="Google Shape;2525;p36"/>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6" name="Google Shape;2526;p36"/>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7" name="Google Shape;2527;p36"/>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8" name="Google Shape;2528;p36"/>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9" name="Google Shape;2529;p36"/>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0" name="Google Shape;2530;p36"/>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1" name="Google Shape;2531;p36"/>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2" name="Google Shape;2532;p36"/>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3" name="Google Shape;2533;p36"/>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4" name="Google Shape;2534;p36"/>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5" name="Google Shape;2535;p36"/>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6" name="Google Shape;2536;p36"/>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7" name="Google Shape;2537;p36"/>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8" name="Google Shape;2538;p36"/>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9" name="Google Shape;2539;p36"/>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0" name="Google Shape;2540;p36"/>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1" name="Google Shape;2541;p36"/>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2" name="Google Shape;2542;p36"/>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3" name="Google Shape;2543;p36"/>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4" name="Google Shape;2544;p36"/>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5" name="Google Shape;2545;p36"/>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6" name="Google Shape;2546;p36"/>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7" name="Google Shape;2547;p36"/>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8" name="Google Shape;2548;p36"/>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9" name="Google Shape;2549;p36"/>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0" name="Google Shape;2550;p36"/>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1" name="Google Shape;2551;p36"/>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2" name="Google Shape;2552;p36"/>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3" name="Google Shape;2553;p36"/>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4" name="Google Shape;2554;p36"/>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5" name="Google Shape;2555;p36"/>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6" name="Google Shape;2556;p36"/>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7" name="Google Shape;2557;p36"/>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8" name="Google Shape;2558;p36"/>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9" name="Google Shape;2559;p36"/>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0" name="Google Shape;2560;p36"/>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1" name="Google Shape;2561;p36"/>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2" name="Google Shape;2562;p36"/>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3" name="Google Shape;2563;p36"/>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4" name="Google Shape;2564;p36"/>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5" name="Google Shape;2565;p36"/>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6" name="Google Shape;2566;p36"/>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7" name="Google Shape;2567;p36"/>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8" name="Google Shape;2568;p36"/>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9" name="Google Shape;2569;p36"/>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0" name="Google Shape;2570;p36"/>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1" name="Google Shape;2571;p36"/>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2" name="Google Shape;2572;p36"/>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3" name="Google Shape;2573;p36"/>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4" name="Google Shape;2574;p36"/>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5" name="Google Shape;2575;p36"/>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6" name="Google Shape;2576;p36"/>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7" name="Google Shape;2577;p36"/>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8" name="Google Shape;2578;p36"/>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9" name="Google Shape;2579;p36"/>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0" name="Google Shape;2580;p36"/>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1" name="Google Shape;2581;p36"/>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2" name="Google Shape;2582;p36"/>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3" name="Google Shape;2583;p36"/>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4" name="Google Shape;2584;p36"/>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5" name="Google Shape;2585;p36"/>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6" name="Google Shape;2586;p36"/>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7" name="Google Shape;2587;p36"/>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8" name="Google Shape;2588;p36"/>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9" name="Google Shape;2589;p36"/>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0" name="Google Shape;2590;p36"/>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1" name="Google Shape;2591;p36"/>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2" name="Google Shape;2592;p36"/>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3" name="Google Shape;2593;p36"/>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4" name="Google Shape;2594;p36"/>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5" name="Google Shape;2595;p36"/>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6" name="Google Shape;2596;p36"/>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7" name="Google Shape;2597;p36"/>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8" name="Google Shape;2598;p36"/>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9" name="Google Shape;2599;p36"/>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0" name="Google Shape;2600;p36"/>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1" name="Google Shape;2601;p36"/>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2" name="Google Shape;2602;p36"/>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3" name="Google Shape;2603;p36"/>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4" name="Google Shape;2604;p36"/>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5" name="Google Shape;2605;p36"/>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6" name="Google Shape;2606;p36"/>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7" name="Google Shape;2607;p36"/>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8" name="Google Shape;2608;p36"/>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9" name="Google Shape;2609;p36"/>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0" name="Google Shape;2610;p36"/>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1" name="Google Shape;2611;p36"/>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2" name="Google Shape;2612;p36"/>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3" name="Google Shape;2613;p36"/>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4" name="Google Shape;2614;p36"/>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5" name="Google Shape;2615;p36"/>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6" name="Google Shape;2616;p36"/>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7" name="Google Shape;2617;p36"/>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8" name="Google Shape;2618;p36"/>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9" name="Google Shape;2619;p36"/>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0" name="Google Shape;2620;p36"/>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1" name="Google Shape;2621;p36"/>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2" name="Google Shape;2622;p36"/>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3" name="Google Shape;2623;p36"/>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4" name="Google Shape;2624;p36"/>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5" name="Google Shape;2625;p36"/>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6" name="Google Shape;2626;p36"/>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7" name="Google Shape;2627;p36"/>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8" name="Google Shape;2628;p36"/>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9" name="Google Shape;2629;p36"/>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0" name="Google Shape;2630;p36"/>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1" name="Google Shape;2631;p36"/>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2" name="Google Shape;2632;p36"/>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3" name="Google Shape;2633;p36"/>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4" name="Google Shape;2634;p36"/>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5" name="Google Shape;2635;p36"/>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6" name="Google Shape;2636;p36"/>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7" name="Google Shape;2637;p36"/>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8" name="Google Shape;2638;p36"/>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9" name="Google Shape;2639;p36"/>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0" name="Google Shape;2640;p36"/>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1" name="Google Shape;2641;p36"/>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2" name="Google Shape;2642;p36"/>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3" name="Google Shape;2643;p36"/>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4" name="Google Shape;2644;p36"/>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5" name="Google Shape;2645;p36"/>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6" name="Google Shape;2646;p36"/>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7" name="Google Shape;2647;p36"/>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8" name="Google Shape;2648;p36"/>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9" name="Google Shape;2649;p36"/>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0" name="Google Shape;2650;p36"/>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1" name="Google Shape;2651;p36"/>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2" name="Google Shape;2652;p36"/>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3" name="Google Shape;2653;p36"/>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4" name="Google Shape;2654;p36"/>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5" name="Google Shape;2655;p36"/>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6" name="Google Shape;2656;p36"/>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7" name="Google Shape;2657;p36"/>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8" name="Google Shape;2658;p36"/>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9" name="Google Shape;2659;p36"/>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0" name="Google Shape;2660;p36"/>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1" name="Google Shape;2661;p36"/>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2" name="Google Shape;2662;p36"/>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3" name="Google Shape;2663;p36"/>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4" name="Google Shape;2664;p36"/>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5" name="Google Shape;2665;p36"/>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6" name="Google Shape;2666;p36"/>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7" name="Google Shape;2667;p36"/>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8" name="Google Shape;2668;p36"/>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9" name="Google Shape;2669;p36"/>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0" name="Google Shape;2670;p36"/>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1" name="Google Shape;2671;p36"/>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2" name="Google Shape;2672;p36"/>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3" name="Google Shape;2673;p36"/>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4" name="Google Shape;2674;p36"/>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5" name="Google Shape;2675;p36"/>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6" name="Google Shape;2676;p36"/>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7" name="Google Shape;2677;p36"/>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8" name="Google Shape;2678;p36"/>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9" name="Google Shape;2679;p36"/>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0" name="Google Shape;2680;p36"/>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1" name="Google Shape;2681;p36"/>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2" name="Google Shape;2682;p36"/>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3" name="Google Shape;2683;p36"/>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4" name="Google Shape;2684;p36"/>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5" name="Google Shape;2685;p36"/>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6" name="Google Shape;2686;p36"/>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7" name="Google Shape;2687;p36"/>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8" name="Google Shape;2688;p36"/>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9" name="Google Shape;2689;p36"/>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0" name="Google Shape;2690;p36"/>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1" name="Google Shape;2691;p36"/>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2" name="Google Shape;2692;p36"/>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3" name="Google Shape;2693;p36"/>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4" name="Google Shape;2694;p36"/>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5" name="Google Shape;2695;p36"/>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6" name="Google Shape;2696;p36"/>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7" name="Google Shape;2697;p36"/>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8" name="Google Shape;2698;p36"/>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9" name="Google Shape;2699;p36"/>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0" name="Google Shape;2700;p36"/>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1" name="Google Shape;2701;p36"/>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2" name="Google Shape;2702;p36"/>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3" name="Google Shape;2703;p36"/>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4" name="Google Shape;2704;p36"/>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5" name="Google Shape;2705;p36"/>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6" name="Google Shape;2706;p36"/>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7" name="Google Shape;2707;p36"/>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8" name="Google Shape;2708;p36"/>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9" name="Google Shape;2709;p36"/>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0" name="Google Shape;2710;p36"/>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1" name="Google Shape;2711;p36"/>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2" name="Google Shape;2712;p36"/>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3" name="Google Shape;2713;p36"/>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4" name="Google Shape;2714;p36"/>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5" name="Google Shape;2715;p36"/>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6" name="Google Shape;2716;p36"/>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7" name="Google Shape;2717;p36"/>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8" name="Google Shape;2718;p36"/>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9" name="Google Shape;2719;p36"/>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0" name="Google Shape;2720;p36"/>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1" name="Google Shape;2721;p36"/>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2" name="Google Shape;2722;p36"/>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3" name="Google Shape;2723;p36"/>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4" name="Google Shape;2724;p36"/>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5" name="Google Shape;2725;p36"/>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6" name="Google Shape;2726;p36"/>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7" name="Google Shape;2727;p36"/>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8" name="Google Shape;2728;p36"/>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9" name="Google Shape;2729;p36"/>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0" name="Google Shape;2730;p36"/>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1" name="Google Shape;2731;p36"/>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2" name="Google Shape;2732;p36"/>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733" name="Google Shape;2733;p36"/>
          <p:cNvSpPr/>
          <p:nvPr/>
        </p:nvSpPr>
        <p:spPr>
          <a:xfrm flipH="1">
            <a:off x="0" y="0"/>
            <a:ext cx="9144000" cy="5143500"/>
          </a:xfrm>
          <a:prstGeom prst="rtTriangle">
            <a:avLst/>
          </a:prstGeom>
          <a:solidFill>
            <a:srgbClr val="005051">
              <a:alpha val="1019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734" name="Google Shape;2734;p36"/>
          <p:cNvGrpSpPr/>
          <p:nvPr/>
        </p:nvGrpSpPr>
        <p:grpSpPr>
          <a:xfrm>
            <a:off x="553048" y="535000"/>
            <a:ext cx="8105852" cy="4302000"/>
            <a:chOff x="553048" y="535000"/>
            <a:chExt cx="8105852" cy="4302000"/>
          </a:xfrm>
        </p:grpSpPr>
        <p:sp>
          <p:nvSpPr>
            <p:cNvPr id="2735" name="Google Shape;2735;p36"/>
            <p:cNvSpPr/>
            <p:nvPr/>
          </p:nvSpPr>
          <p:spPr>
            <a:xfrm>
              <a:off x="942300" y="763600"/>
              <a:ext cx="7716600" cy="4073400"/>
            </a:xfrm>
            <a:prstGeom prst="roundRect">
              <a:avLst>
                <a:gd name="adj" fmla="val 2480"/>
              </a:avLst>
            </a:prstGeom>
            <a:solidFill>
              <a:srgbClr val="222828">
                <a:alpha val="2039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6" name="Google Shape;2736;p36"/>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7" name="Google Shape;2737;p36"/>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8" name="Google Shape;2738;p36"/>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9" name="Google Shape;2739;p36"/>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0" name="Google Shape;2740;p36"/>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1" name="Google Shape;2741;p36"/>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2" name="Google Shape;2742;p36"/>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3" name="Google Shape;2743;p36"/>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4" name="Google Shape;2744;p36"/>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5" name="Google Shape;2745;p36"/>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6" name="Google Shape;2746;p36"/>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7" name="Google Shape;2747;p36"/>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8" name="Google Shape;2748;p36"/>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9" name="Google Shape;2749;p36"/>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0" name="Google Shape;2750;p36"/>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1" name="Google Shape;2751;p36"/>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2" name="Google Shape;2752;p36"/>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753" name="Google Shape;2753;p36"/>
          <p:cNvSpPr/>
          <p:nvPr/>
        </p:nvSpPr>
        <p:spPr>
          <a:xfrm>
            <a:off x="1509950" y="3913325"/>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4" name="Google Shape;2754;p36"/>
          <p:cNvSpPr/>
          <p:nvPr/>
        </p:nvSpPr>
        <p:spPr>
          <a:xfrm>
            <a:off x="1509950" y="3427363"/>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5" name="Google Shape;2755;p36"/>
          <p:cNvSpPr/>
          <p:nvPr/>
        </p:nvSpPr>
        <p:spPr>
          <a:xfrm>
            <a:off x="2416525" y="4108438"/>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756" name="Google Shape;2756;p36"/>
          <p:cNvGrpSpPr/>
          <p:nvPr/>
        </p:nvGrpSpPr>
        <p:grpSpPr>
          <a:xfrm>
            <a:off x="6538223" y="163649"/>
            <a:ext cx="1356637" cy="1528670"/>
            <a:chOff x="6638425" y="262025"/>
            <a:chExt cx="1356637" cy="1528670"/>
          </a:xfrm>
        </p:grpSpPr>
        <p:sp>
          <p:nvSpPr>
            <p:cNvPr id="2757" name="Google Shape;2757;p36"/>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8" name="Google Shape;2758;p36"/>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9" name="Google Shape;2759;p36"/>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0" name="Google Shape;2760;p36"/>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761" name="Google Shape;2761;p36"/>
          <p:cNvSpPr/>
          <p:nvPr/>
        </p:nvSpPr>
        <p:spPr>
          <a:xfrm>
            <a:off x="5865550" y="1010525"/>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2" name="Google Shape;2762;p36"/>
          <p:cNvSpPr/>
          <p:nvPr/>
        </p:nvSpPr>
        <p:spPr>
          <a:xfrm>
            <a:off x="7934475" y="805838"/>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3" name="Google Shape;2763;p36"/>
          <p:cNvSpPr/>
          <p:nvPr/>
        </p:nvSpPr>
        <p:spPr>
          <a:xfrm>
            <a:off x="6876475" y="199742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Thanks">
  <p:cSld name="BLANK_1_1_1_1_1_1_2">
    <p:bg>
      <p:bgPr>
        <a:solidFill>
          <a:schemeClr val="lt1"/>
        </a:solidFill>
        <a:effectLst/>
      </p:bgPr>
    </p:bg>
    <p:spTree>
      <p:nvGrpSpPr>
        <p:cNvPr id="1" name="Shape 2764"/>
        <p:cNvGrpSpPr/>
        <p:nvPr/>
      </p:nvGrpSpPr>
      <p:grpSpPr>
        <a:xfrm>
          <a:off x="0" y="0"/>
          <a:ext cx="0" cy="0"/>
          <a:chOff x="0" y="0"/>
          <a:chExt cx="0" cy="0"/>
        </a:xfrm>
      </p:grpSpPr>
      <p:grpSp>
        <p:nvGrpSpPr>
          <p:cNvPr id="2765" name="Google Shape;2765;p37"/>
          <p:cNvGrpSpPr/>
          <p:nvPr/>
        </p:nvGrpSpPr>
        <p:grpSpPr>
          <a:xfrm>
            <a:off x="0" y="0"/>
            <a:ext cx="9144125" cy="5143391"/>
            <a:chOff x="0" y="0"/>
            <a:chExt cx="9144125" cy="5143391"/>
          </a:xfrm>
        </p:grpSpPr>
        <p:sp>
          <p:nvSpPr>
            <p:cNvPr id="2766" name="Google Shape;2766;p37"/>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7" name="Google Shape;2767;p37"/>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8" name="Google Shape;2768;p37"/>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9" name="Google Shape;2769;p37"/>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0" name="Google Shape;2770;p37"/>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1" name="Google Shape;2771;p37"/>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2" name="Google Shape;2772;p37"/>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3" name="Google Shape;2773;p37"/>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4" name="Google Shape;2774;p37"/>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5" name="Google Shape;2775;p37"/>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6" name="Google Shape;2776;p37"/>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7" name="Google Shape;2777;p37"/>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8" name="Google Shape;2778;p37"/>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9" name="Google Shape;2779;p37"/>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0" name="Google Shape;2780;p37"/>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1" name="Google Shape;2781;p37"/>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2" name="Google Shape;2782;p37"/>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3" name="Google Shape;2783;p37"/>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4" name="Google Shape;2784;p37"/>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5" name="Google Shape;2785;p37"/>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6" name="Google Shape;2786;p37"/>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7" name="Google Shape;2787;p37"/>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8" name="Google Shape;2788;p37"/>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9" name="Google Shape;2789;p37"/>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0" name="Google Shape;2790;p37"/>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1" name="Google Shape;2791;p37"/>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2" name="Google Shape;2792;p37"/>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3" name="Google Shape;2793;p37"/>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4" name="Google Shape;2794;p37"/>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5" name="Google Shape;2795;p37"/>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6" name="Google Shape;2796;p37"/>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7" name="Google Shape;2797;p37"/>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8" name="Google Shape;2798;p37"/>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9" name="Google Shape;2799;p37"/>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0" name="Google Shape;2800;p37"/>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1" name="Google Shape;2801;p37"/>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2" name="Google Shape;2802;p37"/>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3" name="Google Shape;2803;p37"/>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4" name="Google Shape;2804;p37"/>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5" name="Google Shape;2805;p37"/>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6" name="Google Shape;2806;p37"/>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7" name="Google Shape;2807;p37"/>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8" name="Google Shape;2808;p37"/>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9" name="Google Shape;2809;p37"/>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0" name="Google Shape;2810;p37"/>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1" name="Google Shape;2811;p37"/>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2" name="Google Shape;2812;p37"/>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3" name="Google Shape;2813;p37"/>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4" name="Google Shape;2814;p37"/>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5" name="Google Shape;2815;p37"/>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6" name="Google Shape;2816;p37"/>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7" name="Google Shape;2817;p37"/>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8" name="Google Shape;2818;p37"/>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9" name="Google Shape;2819;p37"/>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0" name="Google Shape;2820;p37"/>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1" name="Google Shape;2821;p37"/>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2" name="Google Shape;2822;p37"/>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3" name="Google Shape;2823;p37"/>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4" name="Google Shape;2824;p37"/>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5" name="Google Shape;2825;p37"/>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6" name="Google Shape;2826;p37"/>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7" name="Google Shape;2827;p37"/>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8" name="Google Shape;2828;p37"/>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9" name="Google Shape;2829;p37"/>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0" name="Google Shape;2830;p37"/>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1" name="Google Shape;2831;p37"/>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2" name="Google Shape;2832;p37"/>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3" name="Google Shape;2833;p37"/>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4" name="Google Shape;2834;p37"/>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5" name="Google Shape;2835;p37"/>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6" name="Google Shape;2836;p37"/>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7" name="Google Shape;2837;p37"/>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8" name="Google Shape;2838;p37"/>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9" name="Google Shape;2839;p37"/>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0" name="Google Shape;2840;p37"/>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1" name="Google Shape;2841;p37"/>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2" name="Google Shape;2842;p37"/>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3" name="Google Shape;2843;p37"/>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4" name="Google Shape;2844;p37"/>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5" name="Google Shape;2845;p37"/>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6" name="Google Shape;2846;p37"/>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7" name="Google Shape;2847;p37"/>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8" name="Google Shape;2848;p37"/>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9" name="Google Shape;2849;p37"/>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0" name="Google Shape;2850;p37"/>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1" name="Google Shape;2851;p37"/>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2" name="Google Shape;2852;p37"/>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3" name="Google Shape;2853;p37"/>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4" name="Google Shape;2854;p37"/>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5" name="Google Shape;2855;p37"/>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6" name="Google Shape;2856;p37"/>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7" name="Google Shape;2857;p37"/>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8" name="Google Shape;2858;p37"/>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9" name="Google Shape;2859;p37"/>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0" name="Google Shape;2860;p37"/>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1" name="Google Shape;2861;p37"/>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2" name="Google Shape;2862;p37"/>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3" name="Google Shape;2863;p37"/>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4" name="Google Shape;2864;p37"/>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5" name="Google Shape;2865;p37"/>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6" name="Google Shape;2866;p37"/>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7" name="Google Shape;2867;p37"/>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8" name="Google Shape;2868;p37"/>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9" name="Google Shape;2869;p37"/>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0" name="Google Shape;2870;p37"/>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1" name="Google Shape;2871;p37"/>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2" name="Google Shape;2872;p37"/>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3" name="Google Shape;2873;p37"/>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4" name="Google Shape;2874;p37"/>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5" name="Google Shape;2875;p37"/>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6" name="Google Shape;2876;p37"/>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7" name="Google Shape;2877;p37"/>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8" name="Google Shape;2878;p37"/>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9" name="Google Shape;2879;p37"/>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0" name="Google Shape;2880;p37"/>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1" name="Google Shape;2881;p37"/>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2" name="Google Shape;2882;p37"/>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3" name="Google Shape;2883;p37"/>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4" name="Google Shape;2884;p37"/>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5" name="Google Shape;2885;p37"/>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6" name="Google Shape;2886;p37"/>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7" name="Google Shape;2887;p37"/>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8" name="Google Shape;2888;p37"/>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9" name="Google Shape;2889;p37"/>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0" name="Google Shape;2890;p37"/>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1" name="Google Shape;2891;p37"/>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2" name="Google Shape;2892;p37"/>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3" name="Google Shape;2893;p37"/>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4" name="Google Shape;2894;p37"/>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5" name="Google Shape;2895;p37"/>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6" name="Google Shape;2896;p37"/>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7" name="Google Shape;2897;p37"/>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8" name="Google Shape;2898;p37"/>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9" name="Google Shape;2899;p37"/>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0" name="Google Shape;2900;p37"/>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1" name="Google Shape;2901;p37"/>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2" name="Google Shape;2902;p37"/>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3" name="Google Shape;2903;p37"/>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4" name="Google Shape;2904;p37"/>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5" name="Google Shape;2905;p37"/>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6" name="Google Shape;2906;p37"/>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7" name="Google Shape;2907;p37"/>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8" name="Google Shape;2908;p37"/>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9" name="Google Shape;2909;p37"/>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0" name="Google Shape;2910;p37"/>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1" name="Google Shape;2911;p37"/>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2" name="Google Shape;2912;p37"/>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3" name="Google Shape;2913;p37"/>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4" name="Google Shape;2914;p37"/>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5" name="Google Shape;2915;p37"/>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6" name="Google Shape;2916;p37"/>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7" name="Google Shape;2917;p37"/>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8" name="Google Shape;2918;p37"/>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9" name="Google Shape;2919;p37"/>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0" name="Google Shape;2920;p37"/>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1" name="Google Shape;2921;p37"/>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2" name="Google Shape;2922;p37"/>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3" name="Google Shape;2923;p37"/>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4" name="Google Shape;2924;p37"/>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5" name="Google Shape;2925;p37"/>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6" name="Google Shape;2926;p37"/>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7" name="Google Shape;2927;p37"/>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8" name="Google Shape;2928;p37"/>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9" name="Google Shape;2929;p37"/>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0" name="Google Shape;2930;p37"/>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1" name="Google Shape;2931;p37"/>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2" name="Google Shape;2932;p37"/>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3" name="Google Shape;2933;p37"/>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4" name="Google Shape;2934;p37"/>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5" name="Google Shape;2935;p37"/>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6" name="Google Shape;2936;p37"/>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7" name="Google Shape;2937;p37"/>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8" name="Google Shape;2938;p37"/>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9" name="Google Shape;2939;p37"/>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0" name="Google Shape;2940;p37"/>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1" name="Google Shape;2941;p37"/>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2" name="Google Shape;2942;p37"/>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3" name="Google Shape;2943;p37"/>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4" name="Google Shape;2944;p37"/>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5" name="Google Shape;2945;p37"/>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6" name="Google Shape;2946;p37"/>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7" name="Google Shape;2947;p37"/>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8" name="Google Shape;2948;p37"/>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9" name="Google Shape;2949;p37"/>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0" name="Google Shape;2950;p37"/>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1" name="Google Shape;2951;p37"/>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2" name="Google Shape;2952;p37"/>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3" name="Google Shape;2953;p37"/>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4" name="Google Shape;2954;p37"/>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5" name="Google Shape;2955;p37"/>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6" name="Google Shape;2956;p37"/>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7" name="Google Shape;2957;p37"/>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8" name="Google Shape;2958;p37"/>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9" name="Google Shape;2959;p37"/>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0" name="Google Shape;2960;p37"/>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1" name="Google Shape;2961;p37"/>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2" name="Google Shape;2962;p37"/>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3" name="Google Shape;2963;p37"/>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4" name="Google Shape;2964;p37"/>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5" name="Google Shape;2965;p37"/>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6" name="Google Shape;2966;p37"/>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7" name="Google Shape;2967;p37"/>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8" name="Google Shape;2968;p37"/>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9" name="Google Shape;2969;p37"/>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0" name="Google Shape;2970;p37"/>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1" name="Google Shape;2971;p37"/>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2" name="Google Shape;2972;p37"/>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3" name="Google Shape;2973;p37"/>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4" name="Google Shape;2974;p37"/>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5" name="Google Shape;2975;p37"/>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6" name="Google Shape;2976;p37"/>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7" name="Google Shape;2977;p37"/>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8" name="Google Shape;2978;p37"/>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9" name="Google Shape;2979;p37"/>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0" name="Google Shape;2980;p37"/>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1" name="Google Shape;2981;p37"/>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2" name="Google Shape;2982;p37"/>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3" name="Google Shape;2983;p37"/>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4" name="Google Shape;2984;p37"/>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5" name="Google Shape;2985;p37"/>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6" name="Google Shape;2986;p37"/>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7" name="Google Shape;2987;p37"/>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8" name="Google Shape;2988;p37"/>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9" name="Google Shape;2989;p37"/>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0" name="Google Shape;2990;p37"/>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1" name="Google Shape;2991;p37"/>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2" name="Google Shape;2992;p37"/>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3" name="Google Shape;2993;p37"/>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4" name="Google Shape;2994;p37"/>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5" name="Google Shape;2995;p37"/>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6" name="Google Shape;2996;p37"/>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7" name="Google Shape;2997;p37"/>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8" name="Google Shape;2998;p37"/>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9" name="Google Shape;2999;p37"/>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0" name="Google Shape;3000;p37"/>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1" name="Google Shape;3001;p37"/>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2" name="Google Shape;3002;p37"/>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3" name="Google Shape;3003;p37"/>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4" name="Google Shape;3004;p37"/>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5" name="Google Shape;3005;p37"/>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6" name="Google Shape;3006;p37"/>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7" name="Google Shape;3007;p37"/>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8" name="Google Shape;3008;p37"/>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9" name="Google Shape;3009;p37"/>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0" name="Google Shape;3010;p37"/>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1" name="Google Shape;3011;p37"/>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2" name="Google Shape;3012;p37"/>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3" name="Google Shape;3013;p37"/>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4" name="Google Shape;3014;p37"/>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5" name="Google Shape;3015;p37"/>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6" name="Google Shape;3016;p37"/>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7" name="Google Shape;3017;p37"/>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8" name="Google Shape;3018;p37"/>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9" name="Google Shape;3019;p37"/>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0" name="Google Shape;3020;p37"/>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1" name="Google Shape;3021;p37"/>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2" name="Google Shape;3022;p37"/>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3" name="Google Shape;3023;p37"/>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4" name="Google Shape;3024;p37"/>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5" name="Google Shape;3025;p37"/>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6" name="Google Shape;3026;p37"/>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7" name="Google Shape;3027;p37"/>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8" name="Google Shape;3028;p37"/>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9" name="Google Shape;3029;p37"/>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0" name="Google Shape;3030;p37"/>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1" name="Google Shape;3031;p37"/>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2" name="Google Shape;3032;p37"/>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3" name="Google Shape;3033;p37"/>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4" name="Google Shape;3034;p37"/>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5" name="Google Shape;3035;p37"/>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6" name="Google Shape;3036;p37"/>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7" name="Google Shape;3037;p37"/>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8" name="Google Shape;3038;p37"/>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9" name="Google Shape;3039;p37"/>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0" name="Google Shape;3040;p37"/>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1" name="Google Shape;3041;p37"/>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2" name="Google Shape;3042;p37"/>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3" name="Google Shape;3043;p37"/>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4" name="Google Shape;3044;p37"/>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5" name="Google Shape;3045;p37"/>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6" name="Google Shape;3046;p37"/>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7" name="Google Shape;3047;p37"/>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8" name="Google Shape;3048;p37"/>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9" name="Google Shape;3049;p37"/>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0" name="Google Shape;3050;p37"/>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1" name="Google Shape;3051;p37"/>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2" name="Google Shape;3052;p37"/>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3" name="Google Shape;3053;p37"/>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4" name="Google Shape;3054;p37"/>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5" name="Google Shape;3055;p37"/>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6" name="Google Shape;3056;p37"/>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7" name="Google Shape;3057;p37"/>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8" name="Google Shape;3058;p37"/>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9" name="Google Shape;3059;p37"/>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0" name="Google Shape;3060;p37"/>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1" name="Google Shape;3061;p37"/>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2" name="Google Shape;3062;p37"/>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3" name="Google Shape;3063;p37"/>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4" name="Google Shape;3064;p37"/>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5" name="Google Shape;3065;p37"/>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6" name="Google Shape;3066;p37"/>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7" name="Google Shape;3067;p37"/>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8" name="Google Shape;3068;p37"/>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9" name="Google Shape;3069;p37"/>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0" name="Google Shape;3070;p37"/>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1" name="Google Shape;3071;p37"/>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2" name="Google Shape;3072;p37"/>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3" name="Google Shape;3073;p37"/>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4" name="Google Shape;3074;p37"/>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5" name="Google Shape;3075;p37"/>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6" name="Google Shape;3076;p37"/>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7" name="Google Shape;3077;p37"/>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8" name="Google Shape;3078;p37"/>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9" name="Google Shape;3079;p37"/>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0" name="Google Shape;3080;p37"/>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1" name="Google Shape;3081;p37"/>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2" name="Google Shape;3082;p37"/>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3" name="Google Shape;3083;p37"/>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4" name="Google Shape;3084;p37"/>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5" name="Google Shape;3085;p37"/>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6" name="Google Shape;3086;p37"/>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7" name="Google Shape;3087;p37"/>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8" name="Google Shape;3088;p37"/>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9" name="Google Shape;3089;p37"/>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0" name="Google Shape;3090;p37"/>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1" name="Google Shape;3091;p37"/>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2" name="Google Shape;3092;p37"/>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3" name="Google Shape;3093;p37"/>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4" name="Google Shape;3094;p37"/>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5" name="Google Shape;3095;p37"/>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6" name="Google Shape;3096;p37"/>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7" name="Google Shape;3097;p37"/>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8" name="Google Shape;3098;p37"/>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9" name="Google Shape;3099;p37"/>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0" name="Google Shape;3100;p37"/>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1" name="Google Shape;3101;p37"/>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2" name="Google Shape;3102;p37"/>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3" name="Google Shape;3103;p37"/>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4" name="Google Shape;3104;p37"/>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5" name="Google Shape;3105;p37"/>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6" name="Google Shape;3106;p37"/>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7" name="Google Shape;3107;p37"/>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8" name="Google Shape;3108;p37"/>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9" name="Google Shape;3109;p37"/>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0" name="Google Shape;3110;p37"/>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1" name="Google Shape;3111;p37"/>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2" name="Google Shape;3112;p37"/>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3" name="Google Shape;3113;p37"/>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4" name="Google Shape;3114;p37"/>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5" name="Google Shape;3115;p37"/>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6" name="Google Shape;3116;p37"/>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7" name="Google Shape;3117;p37"/>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8" name="Google Shape;3118;p37"/>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9" name="Google Shape;3119;p37"/>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0" name="Google Shape;3120;p37"/>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1" name="Google Shape;3121;p37"/>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2" name="Google Shape;3122;p37"/>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3" name="Google Shape;3123;p37"/>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4" name="Google Shape;3124;p37"/>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5" name="Google Shape;3125;p37"/>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126" name="Google Shape;3126;p37"/>
          <p:cNvSpPr/>
          <p:nvPr/>
        </p:nvSpPr>
        <p:spPr>
          <a:xfrm flipH="1">
            <a:off x="0" y="0"/>
            <a:ext cx="9144000" cy="5143500"/>
          </a:xfrm>
          <a:prstGeom prst="rtTriangle">
            <a:avLst/>
          </a:prstGeom>
          <a:solidFill>
            <a:srgbClr val="005051">
              <a:alpha val="1019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127" name="Google Shape;3127;p37"/>
          <p:cNvGrpSpPr/>
          <p:nvPr/>
        </p:nvGrpSpPr>
        <p:grpSpPr>
          <a:xfrm>
            <a:off x="553048" y="535000"/>
            <a:ext cx="8105852" cy="4302000"/>
            <a:chOff x="553048" y="535000"/>
            <a:chExt cx="8105852" cy="4302000"/>
          </a:xfrm>
        </p:grpSpPr>
        <p:sp>
          <p:nvSpPr>
            <p:cNvPr id="3128" name="Google Shape;3128;p37"/>
            <p:cNvSpPr/>
            <p:nvPr/>
          </p:nvSpPr>
          <p:spPr>
            <a:xfrm>
              <a:off x="942300" y="763600"/>
              <a:ext cx="7716600" cy="4073400"/>
            </a:xfrm>
            <a:prstGeom prst="roundRect">
              <a:avLst>
                <a:gd name="adj" fmla="val 2480"/>
              </a:avLst>
            </a:prstGeom>
            <a:solidFill>
              <a:srgbClr val="222828">
                <a:alpha val="2039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9" name="Google Shape;3129;p37"/>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0" name="Google Shape;3130;p37"/>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1" name="Google Shape;3131;p37"/>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2" name="Google Shape;3132;p37"/>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3" name="Google Shape;3133;p37"/>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4" name="Google Shape;3134;p37"/>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5" name="Google Shape;3135;p37"/>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6" name="Google Shape;3136;p37"/>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7" name="Google Shape;3137;p37"/>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8" name="Google Shape;3138;p37"/>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9" name="Google Shape;3139;p37"/>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0" name="Google Shape;3140;p37"/>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1" name="Google Shape;3141;p37"/>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2" name="Google Shape;3142;p37"/>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3" name="Google Shape;3143;p37"/>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4" name="Google Shape;3144;p37"/>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5" name="Google Shape;3145;p37"/>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146" name="Google Shape;3146;p37"/>
          <p:cNvSpPr txBox="1">
            <a:spLocks noGrp="1"/>
          </p:cNvSpPr>
          <p:nvPr>
            <p:ph type="ctrTitle"/>
          </p:nvPr>
        </p:nvSpPr>
        <p:spPr>
          <a:xfrm>
            <a:off x="2788950" y="685350"/>
            <a:ext cx="3684300" cy="9498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5200"/>
              <a:buNone/>
              <a:defRPr sz="5000"/>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a:endParaRPr/>
          </a:p>
        </p:txBody>
      </p:sp>
      <p:sp>
        <p:nvSpPr>
          <p:cNvPr id="3147" name="Google Shape;3147;p37"/>
          <p:cNvSpPr txBox="1">
            <a:spLocks noGrp="1"/>
          </p:cNvSpPr>
          <p:nvPr>
            <p:ph type="subTitle" idx="1"/>
          </p:nvPr>
        </p:nvSpPr>
        <p:spPr>
          <a:xfrm>
            <a:off x="2788950" y="1482750"/>
            <a:ext cx="3684300" cy="12978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
        <p:nvSpPr>
          <p:cNvPr id="3148" name="Google Shape;3148;p37"/>
          <p:cNvSpPr/>
          <p:nvPr/>
        </p:nvSpPr>
        <p:spPr>
          <a:xfrm>
            <a:off x="1571775" y="3336113"/>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9" name="Google Shape;3149;p37"/>
          <p:cNvSpPr/>
          <p:nvPr/>
        </p:nvSpPr>
        <p:spPr>
          <a:xfrm>
            <a:off x="1662000" y="166705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0" name="Google Shape;3150;p37"/>
          <p:cNvSpPr/>
          <p:nvPr/>
        </p:nvSpPr>
        <p:spPr>
          <a:xfrm rot="-4499992">
            <a:off x="1685022" y="4077507"/>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151" name="Google Shape;3151;p37"/>
          <p:cNvGrpSpPr/>
          <p:nvPr/>
        </p:nvGrpSpPr>
        <p:grpSpPr>
          <a:xfrm>
            <a:off x="6619738" y="4088531"/>
            <a:ext cx="1055760" cy="753780"/>
            <a:chOff x="3308425" y="649500"/>
            <a:chExt cx="947975" cy="676825"/>
          </a:xfrm>
        </p:grpSpPr>
        <p:sp>
          <p:nvSpPr>
            <p:cNvPr id="3152" name="Google Shape;3152;p37"/>
            <p:cNvSpPr/>
            <p:nvPr/>
          </p:nvSpPr>
          <p:spPr>
            <a:xfrm>
              <a:off x="3308425" y="649500"/>
              <a:ext cx="947975" cy="676275"/>
            </a:xfrm>
            <a:custGeom>
              <a:avLst/>
              <a:gdLst/>
              <a:ahLst/>
              <a:cxnLst/>
              <a:rect l="l" t="t" r="r" b="b"/>
              <a:pathLst>
                <a:path w="37919" h="27051" extrusionOk="0">
                  <a:moveTo>
                    <a:pt x="12816" y="19976"/>
                  </a:moveTo>
                  <a:cubicBezTo>
                    <a:pt x="12818" y="19976"/>
                    <a:pt x="12821" y="19976"/>
                    <a:pt x="12824" y="19976"/>
                  </a:cubicBezTo>
                  <a:lnTo>
                    <a:pt x="12824" y="19976"/>
                  </a:lnTo>
                  <a:cubicBezTo>
                    <a:pt x="12815" y="19979"/>
                    <a:pt x="12808" y="19979"/>
                    <a:pt x="12804" y="19979"/>
                  </a:cubicBezTo>
                  <a:cubicBezTo>
                    <a:pt x="12796" y="19979"/>
                    <a:pt x="12800" y="19976"/>
                    <a:pt x="12816" y="19976"/>
                  </a:cubicBezTo>
                  <a:close/>
                  <a:moveTo>
                    <a:pt x="23205" y="24113"/>
                  </a:moveTo>
                  <a:cubicBezTo>
                    <a:pt x="23209" y="24113"/>
                    <a:pt x="23211" y="24115"/>
                    <a:pt x="23210" y="24120"/>
                  </a:cubicBezTo>
                  <a:cubicBezTo>
                    <a:pt x="23210" y="24121"/>
                    <a:pt x="23207" y="24122"/>
                    <a:pt x="23199" y="24122"/>
                  </a:cubicBezTo>
                  <a:cubicBezTo>
                    <a:pt x="23195" y="24122"/>
                    <a:pt x="23190" y="24121"/>
                    <a:pt x="23183" y="24121"/>
                  </a:cubicBezTo>
                  <a:lnTo>
                    <a:pt x="23183" y="24121"/>
                  </a:lnTo>
                  <a:cubicBezTo>
                    <a:pt x="23192" y="24116"/>
                    <a:pt x="23200" y="24113"/>
                    <a:pt x="23205" y="24113"/>
                  </a:cubicBezTo>
                  <a:close/>
                  <a:moveTo>
                    <a:pt x="36242" y="1377"/>
                  </a:moveTo>
                  <a:cubicBezTo>
                    <a:pt x="35424" y="2822"/>
                    <a:pt x="34606" y="4266"/>
                    <a:pt x="33786" y="5709"/>
                  </a:cubicBezTo>
                  <a:cubicBezTo>
                    <a:pt x="31759" y="9274"/>
                    <a:pt x="29728" y="12836"/>
                    <a:pt x="27681" y="16390"/>
                  </a:cubicBezTo>
                  <a:cubicBezTo>
                    <a:pt x="26227" y="18914"/>
                    <a:pt x="24824" y="21495"/>
                    <a:pt x="23229" y="23934"/>
                  </a:cubicBezTo>
                  <a:cubicBezTo>
                    <a:pt x="23191" y="23992"/>
                    <a:pt x="23148" y="24050"/>
                    <a:pt x="23106" y="24108"/>
                  </a:cubicBezTo>
                  <a:lnTo>
                    <a:pt x="23106" y="24108"/>
                  </a:lnTo>
                  <a:cubicBezTo>
                    <a:pt x="23088" y="24104"/>
                    <a:pt x="23067" y="24099"/>
                    <a:pt x="23044" y="24092"/>
                  </a:cubicBezTo>
                  <a:cubicBezTo>
                    <a:pt x="22905" y="24054"/>
                    <a:pt x="22768" y="24012"/>
                    <a:pt x="22633" y="23962"/>
                  </a:cubicBezTo>
                  <a:cubicBezTo>
                    <a:pt x="22302" y="23842"/>
                    <a:pt x="21982" y="23692"/>
                    <a:pt x="21664" y="23540"/>
                  </a:cubicBezTo>
                  <a:cubicBezTo>
                    <a:pt x="19793" y="22645"/>
                    <a:pt x="18001" y="21587"/>
                    <a:pt x="16189" y="20578"/>
                  </a:cubicBezTo>
                  <a:cubicBezTo>
                    <a:pt x="15443" y="20163"/>
                    <a:pt x="14697" y="19740"/>
                    <a:pt x="13928" y="19365"/>
                  </a:cubicBezTo>
                  <a:cubicBezTo>
                    <a:pt x="13607" y="19207"/>
                    <a:pt x="13229" y="18985"/>
                    <a:pt x="12857" y="18985"/>
                  </a:cubicBezTo>
                  <a:cubicBezTo>
                    <a:pt x="12737" y="18985"/>
                    <a:pt x="12617" y="19009"/>
                    <a:pt x="12500" y="19066"/>
                  </a:cubicBezTo>
                  <a:cubicBezTo>
                    <a:pt x="12209" y="19207"/>
                    <a:pt x="11959" y="19472"/>
                    <a:pt x="11729" y="19693"/>
                  </a:cubicBezTo>
                  <a:cubicBezTo>
                    <a:pt x="11318" y="20094"/>
                    <a:pt x="10928" y="20513"/>
                    <a:pt x="10534" y="20928"/>
                  </a:cubicBezTo>
                  <a:cubicBezTo>
                    <a:pt x="9428" y="22101"/>
                    <a:pt x="8325" y="23277"/>
                    <a:pt x="7166" y="24400"/>
                  </a:cubicBezTo>
                  <a:cubicBezTo>
                    <a:pt x="6929" y="24629"/>
                    <a:pt x="6690" y="24856"/>
                    <a:pt x="6448" y="25080"/>
                  </a:cubicBezTo>
                  <a:lnTo>
                    <a:pt x="6448" y="25080"/>
                  </a:lnTo>
                  <a:cubicBezTo>
                    <a:pt x="7055" y="22855"/>
                    <a:pt x="7613" y="20617"/>
                    <a:pt x="8177" y="18381"/>
                  </a:cubicBezTo>
                  <a:cubicBezTo>
                    <a:pt x="8331" y="17766"/>
                    <a:pt x="8727" y="16974"/>
                    <a:pt x="8278" y="16415"/>
                  </a:cubicBezTo>
                  <a:cubicBezTo>
                    <a:pt x="7575" y="15537"/>
                    <a:pt x="6292" y="15010"/>
                    <a:pt x="5320" y="14501"/>
                  </a:cubicBezTo>
                  <a:cubicBezTo>
                    <a:pt x="4122" y="13870"/>
                    <a:pt x="2890" y="13287"/>
                    <a:pt x="1708" y="12620"/>
                  </a:cubicBezTo>
                  <a:lnTo>
                    <a:pt x="1708" y="12620"/>
                  </a:lnTo>
                  <a:cubicBezTo>
                    <a:pt x="6998" y="10932"/>
                    <a:pt x="12278" y="9210"/>
                    <a:pt x="17556" y="7490"/>
                  </a:cubicBezTo>
                  <a:cubicBezTo>
                    <a:pt x="23048" y="5699"/>
                    <a:pt x="28536" y="3904"/>
                    <a:pt x="34026" y="2105"/>
                  </a:cubicBezTo>
                  <a:cubicBezTo>
                    <a:pt x="34765" y="1863"/>
                    <a:pt x="35503" y="1620"/>
                    <a:pt x="36242" y="1377"/>
                  </a:cubicBezTo>
                  <a:close/>
                  <a:moveTo>
                    <a:pt x="37319" y="0"/>
                  </a:moveTo>
                  <a:cubicBezTo>
                    <a:pt x="37273" y="0"/>
                    <a:pt x="37225" y="7"/>
                    <a:pt x="37176" y="23"/>
                  </a:cubicBezTo>
                  <a:cubicBezTo>
                    <a:pt x="33967" y="1077"/>
                    <a:pt x="30757" y="2128"/>
                    <a:pt x="27546" y="3179"/>
                  </a:cubicBezTo>
                  <a:cubicBezTo>
                    <a:pt x="21382" y="5195"/>
                    <a:pt x="15218" y="7209"/>
                    <a:pt x="9047" y="9209"/>
                  </a:cubicBezTo>
                  <a:cubicBezTo>
                    <a:pt x="6184" y="10137"/>
                    <a:pt x="3319" y="11064"/>
                    <a:pt x="452" y="11976"/>
                  </a:cubicBezTo>
                  <a:lnTo>
                    <a:pt x="452" y="11976"/>
                  </a:lnTo>
                  <a:cubicBezTo>
                    <a:pt x="371" y="11985"/>
                    <a:pt x="297" y="12018"/>
                    <a:pt x="233" y="12067"/>
                  </a:cubicBezTo>
                  <a:lnTo>
                    <a:pt x="233" y="12067"/>
                  </a:lnTo>
                  <a:cubicBezTo>
                    <a:pt x="111" y="12148"/>
                    <a:pt x="46" y="12272"/>
                    <a:pt x="28" y="12402"/>
                  </a:cubicBezTo>
                  <a:lnTo>
                    <a:pt x="28" y="12402"/>
                  </a:lnTo>
                  <a:cubicBezTo>
                    <a:pt x="0" y="12540"/>
                    <a:pt x="26" y="12688"/>
                    <a:pt x="128" y="12807"/>
                  </a:cubicBezTo>
                  <a:lnTo>
                    <a:pt x="128" y="12807"/>
                  </a:lnTo>
                  <a:cubicBezTo>
                    <a:pt x="180" y="12878"/>
                    <a:pt x="249" y="12934"/>
                    <a:pt x="332" y="12964"/>
                  </a:cubicBezTo>
                  <a:lnTo>
                    <a:pt x="332" y="12964"/>
                  </a:lnTo>
                  <a:cubicBezTo>
                    <a:pt x="1532" y="13711"/>
                    <a:pt x="2813" y="14326"/>
                    <a:pt x="4069" y="14970"/>
                  </a:cubicBezTo>
                  <a:cubicBezTo>
                    <a:pt x="5152" y="15529"/>
                    <a:pt x="6416" y="16055"/>
                    <a:pt x="7339" y="16873"/>
                  </a:cubicBezTo>
                  <a:cubicBezTo>
                    <a:pt x="7383" y="16913"/>
                    <a:pt x="7435" y="16989"/>
                    <a:pt x="7487" y="17027"/>
                  </a:cubicBezTo>
                  <a:lnTo>
                    <a:pt x="7487" y="17027"/>
                  </a:lnTo>
                  <a:cubicBezTo>
                    <a:pt x="7393" y="17359"/>
                    <a:pt x="7319" y="17699"/>
                    <a:pt x="7235" y="18033"/>
                  </a:cubicBezTo>
                  <a:cubicBezTo>
                    <a:pt x="6913" y="19321"/>
                    <a:pt x="6584" y="20606"/>
                    <a:pt x="6254" y="21891"/>
                  </a:cubicBezTo>
                  <a:cubicBezTo>
                    <a:pt x="5860" y="23410"/>
                    <a:pt x="5464" y="24931"/>
                    <a:pt x="5034" y="26439"/>
                  </a:cubicBezTo>
                  <a:cubicBezTo>
                    <a:pt x="4930" y="26803"/>
                    <a:pt x="5214" y="27050"/>
                    <a:pt x="5517" y="27050"/>
                  </a:cubicBezTo>
                  <a:cubicBezTo>
                    <a:pt x="5639" y="27050"/>
                    <a:pt x="5763" y="27011"/>
                    <a:pt x="5866" y="26924"/>
                  </a:cubicBezTo>
                  <a:cubicBezTo>
                    <a:pt x="8247" y="24910"/>
                    <a:pt x="10227" y="22525"/>
                    <a:pt x="12464" y="20370"/>
                  </a:cubicBezTo>
                  <a:cubicBezTo>
                    <a:pt x="12589" y="20250"/>
                    <a:pt x="12713" y="20123"/>
                    <a:pt x="12852" y="20018"/>
                  </a:cubicBezTo>
                  <a:cubicBezTo>
                    <a:pt x="12863" y="20009"/>
                    <a:pt x="12877" y="19999"/>
                    <a:pt x="12890" y="19990"/>
                  </a:cubicBezTo>
                  <a:lnTo>
                    <a:pt x="12890" y="19990"/>
                  </a:lnTo>
                  <a:cubicBezTo>
                    <a:pt x="12900" y="19993"/>
                    <a:pt x="12910" y="19997"/>
                    <a:pt x="12921" y="20001"/>
                  </a:cubicBezTo>
                  <a:cubicBezTo>
                    <a:pt x="13088" y="20068"/>
                    <a:pt x="13031" y="20039"/>
                    <a:pt x="13176" y="20106"/>
                  </a:cubicBezTo>
                  <a:cubicBezTo>
                    <a:pt x="13893" y="20437"/>
                    <a:pt x="14584" y="20827"/>
                    <a:pt x="15275" y="21210"/>
                  </a:cubicBezTo>
                  <a:cubicBezTo>
                    <a:pt x="17105" y="22224"/>
                    <a:pt x="18913" y="23285"/>
                    <a:pt x="20786" y="24217"/>
                  </a:cubicBezTo>
                  <a:cubicBezTo>
                    <a:pt x="21424" y="24535"/>
                    <a:pt x="22098" y="24897"/>
                    <a:pt x="22800" y="25057"/>
                  </a:cubicBezTo>
                  <a:cubicBezTo>
                    <a:pt x="22930" y="25087"/>
                    <a:pt x="23053" y="25105"/>
                    <a:pt x="23169" y="25105"/>
                  </a:cubicBezTo>
                  <a:cubicBezTo>
                    <a:pt x="23448" y="25105"/>
                    <a:pt x="23685" y="25004"/>
                    <a:pt x="23880" y="24741"/>
                  </a:cubicBezTo>
                  <a:cubicBezTo>
                    <a:pt x="24388" y="24059"/>
                    <a:pt x="24801" y="23292"/>
                    <a:pt x="25237" y="22563"/>
                  </a:cubicBezTo>
                  <a:cubicBezTo>
                    <a:pt x="26092" y="21124"/>
                    <a:pt x="26933" y="19677"/>
                    <a:pt x="27771" y="18227"/>
                  </a:cubicBezTo>
                  <a:cubicBezTo>
                    <a:pt x="29844" y="14642"/>
                    <a:pt x="31898" y="11043"/>
                    <a:pt x="33946" y="7443"/>
                  </a:cubicBezTo>
                  <a:cubicBezTo>
                    <a:pt x="35191" y="5254"/>
                    <a:pt x="36493" y="3084"/>
                    <a:pt x="37679" y="860"/>
                  </a:cubicBezTo>
                  <a:cubicBezTo>
                    <a:pt x="37698" y="826"/>
                    <a:pt x="37717" y="790"/>
                    <a:pt x="37738" y="754"/>
                  </a:cubicBezTo>
                  <a:cubicBezTo>
                    <a:pt x="37919" y="436"/>
                    <a:pt x="37673" y="0"/>
                    <a:pt x="373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3" name="Google Shape;3153;p37"/>
            <p:cNvSpPr/>
            <p:nvPr/>
          </p:nvSpPr>
          <p:spPr>
            <a:xfrm>
              <a:off x="3492300" y="863350"/>
              <a:ext cx="474450" cy="278325"/>
            </a:xfrm>
            <a:custGeom>
              <a:avLst/>
              <a:gdLst/>
              <a:ahLst/>
              <a:cxnLst/>
              <a:rect l="l" t="t" r="r" b="b"/>
              <a:pathLst>
                <a:path w="18978" h="11133" extrusionOk="0">
                  <a:moveTo>
                    <a:pt x="18335" y="1"/>
                  </a:moveTo>
                  <a:cubicBezTo>
                    <a:pt x="18285" y="1"/>
                    <a:pt x="18233" y="10"/>
                    <a:pt x="18179" y="31"/>
                  </a:cubicBezTo>
                  <a:cubicBezTo>
                    <a:pt x="15036" y="1249"/>
                    <a:pt x="11985" y="2675"/>
                    <a:pt x="8954" y="4143"/>
                  </a:cubicBezTo>
                  <a:cubicBezTo>
                    <a:pt x="6184" y="5485"/>
                    <a:pt x="3415" y="6829"/>
                    <a:pt x="534" y="7916"/>
                  </a:cubicBezTo>
                  <a:cubicBezTo>
                    <a:pt x="1" y="8116"/>
                    <a:pt x="152" y="8911"/>
                    <a:pt x="623" y="8911"/>
                  </a:cubicBezTo>
                  <a:cubicBezTo>
                    <a:pt x="678" y="8911"/>
                    <a:pt x="737" y="8900"/>
                    <a:pt x="799" y="8877"/>
                  </a:cubicBezTo>
                  <a:cubicBezTo>
                    <a:pt x="5885" y="6960"/>
                    <a:pt x="10658" y="4331"/>
                    <a:pt x="15633" y="2155"/>
                  </a:cubicBezTo>
                  <a:lnTo>
                    <a:pt x="15633" y="2155"/>
                  </a:lnTo>
                  <a:cubicBezTo>
                    <a:pt x="12206" y="4952"/>
                    <a:pt x="8533" y="7433"/>
                    <a:pt x="5160" y="10303"/>
                  </a:cubicBezTo>
                  <a:cubicBezTo>
                    <a:pt x="4776" y="10629"/>
                    <a:pt x="5131" y="11132"/>
                    <a:pt x="5535" y="11132"/>
                  </a:cubicBezTo>
                  <a:cubicBezTo>
                    <a:pt x="5646" y="11132"/>
                    <a:pt x="5760" y="11095"/>
                    <a:pt x="5863" y="11007"/>
                  </a:cubicBezTo>
                  <a:cubicBezTo>
                    <a:pt x="10016" y="7474"/>
                    <a:pt x="14621" y="4533"/>
                    <a:pt x="18664" y="863"/>
                  </a:cubicBezTo>
                  <a:cubicBezTo>
                    <a:pt x="18977" y="577"/>
                    <a:pt x="18723" y="1"/>
                    <a:pt x="18335"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4" name="Google Shape;3154;p37"/>
            <p:cNvSpPr/>
            <p:nvPr/>
          </p:nvSpPr>
          <p:spPr>
            <a:xfrm>
              <a:off x="3428775" y="1197550"/>
              <a:ext cx="352850" cy="128775"/>
            </a:xfrm>
            <a:custGeom>
              <a:avLst/>
              <a:gdLst/>
              <a:ahLst/>
              <a:cxnLst/>
              <a:rect l="l" t="t" r="r" b="b"/>
              <a:pathLst>
                <a:path w="14114" h="5151" extrusionOk="0">
                  <a:moveTo>
                    <a:pt x="13430" y="0"/>
                  </a:moveTo>
                  <a:cubicBezTo>
                    <a:pt x="13384" y="0"/>
                    <a:pt x="13335" y="7"/>
                    <a:pt x="13283" y="21"/>
                  </a:cubicBezTo>
                  <a:cubicBezTo>
                    <a:pt x="8994" y="1241"/>
                    <a:pt x="4865" y="2969"/>
                    <a:pt x="568" y="4169"/>
                  </a:cubicBezTo>
                  <a:cubicBezTo>
                    <a:pt x="1" y="4328"/>
                    <a:pt x="175" y="5151"/>
                    <a:pt x="688" y="5151"/>
                  </a:cubicBezTo>
                  <a:cubicBezTo>
                    <a:pt x="734" y="5151"/>
                    <a:pt x="782" y="5144"/>
                    <a:pt x="833" y="5130"/>
                  </a:cubicBezTo>
                  <a:cubicBezTo>
                    <a:pt x="5131" y="3929"/>
                    <a:pt x="9260" y="2202"/>
                    <a:pt x="13549" y="982"/>
                  </a:cubicBezTo>
                  <a:cubicBezTo>
                    <a:pt x="14113" y="822"/>
                    <a:pt x="13940" y="0"/>
                    <a:pt x="1343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155" name="Google Shape;3155;p37"/>
          <p:cNvSpPr/>
          <p:nvPr/>
        </p:nvSpPr>
        <p:spPr>
          <a:xfrm>
            <a:off x="7831725" y="84532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6" name="Google Shape;3156;p37"/>
          <p:cNvSpPr/>
          <p:nvPr/>
        </p:nvSpPr>
        <p:spPr>
          <a:xfrm>
            <a:off x="8069275" y="420705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157" name="Google Shape;3157;p37"/>
          <p:cNvGrpSpPr/>
          <p:nvPr/>
        </p:nvGrpSpPr>
        <p:grpSpPr>
          <a:xfrm rot="-6299880" flipH="1">
            <a:off x="1452565" y="476245"/>
            <a:ext cx="708049" cy="444266"/>
            <a:chOff x="1445125" y="3867675"/>
            <a:chExt cx="803300" cy="502950"/>
          </a:xfrm>
        </p:grpSpPr>
        <p:sp>
          <p:nvSpPr>
            <p:cNvPr id="3158" name="Google Shape;3158;p37"/>
            <p:cNvSpPr/>
            <p:nvPr/>
          </p:nvSpPr>
          <p:spPr>
            <a:xfrm>
              <a:off x="1445125" y="3867675"/>
              <a:ext cx="535450" cy="502950"/>
            </a:xfrm>
            <a:custGeom>
              <a:avLst/>
              <a:gdLst/>
              <a:ahLst/>
              <a:cxnLst/>
              <a:rect l="l" t="t" r="r" b="b"/>
              <a:pathLst>
                <a:path w="21418" h="20118" extrusionOk="0">
                  <a:moveTo>
                    <a:pt x="5846" y="993"/>
                  </a:moveTo>
                  <a:cubicBezTo>
                    <a:pt x="6726" y="993"/>
                    <a:pt x="7300" y="1814"/>
                    <a:pt x="7545" y="2688"/>
                  </a:cubicBezTo>
                  <a:cubicBezTo>
                    <a:pt x="7686" y="3200"/>
                    <a:pt x="7749" y="3726"/>
                    <a:pt x="7770" y="4255"/>
                  </a:cubicBezTo>
                  <a:cubicBezTo>
                    <a:pt x="7787" y="4700"/>
                    <a:pt x="7676" y="5216"/>
                    <a:pt x="7812" y="5641"/>
                  </a:cubicBezTo>
                  <a:cubicBezTo>
                    <a:pt x="8017" y="6280"/>
                    <a:pt x="8790" y="6621"/>
                    <a:pt x="9352" y="6861"/>
                  </a:cubicBezTo>
                  <a:cubicBezTo>
                    <a:pt x="10899" y="7523"/>
                    <a:pt x="12588" y="7895"/>
                    <a:pt x="14238" y="8195"/>
                  </a:cubicBezTo>
                  <a:cubicBezTo>
                    <a:pt x="14279" y="8202"/>
                    <a:pt x="14320" y="8206"/>
                    <a:pt x="14360" y="8206"/>
                  </a:cubicBezTo>
                  <a:cubicBezTo>
                    <a:pt x="14538" y="8206"/>
                    <a:pt x="14697" y="8128"/>
                    <a:pt x="14800" y="7965"/>
                  </a:cubicBezTo>
                  <a:cubicBezTo>
                    <a:pt x="15658" y="6602"/>
                    <a:pt x="16673" y="5266"/>
                    <a:pt x="17868" y="4181"/>
                  </a:cubicBezTo>
                  <a:cubicBezTo>
                    <a:pt x="18246" y="3837"/>
                    <a:pt x="19055" y="3130"/>
                    <a:pt x="19662" y="3130"/>
                  </a:cubicBezTo>
                  <a:cubicBezTo>
                    <a:pt x="19761" y="3130"/>
                    <a:pt x="19855" y="3149"/>
                    <a:pt x="19941" y="3191"/>
                  </a:cubicBezTo>
                  <a:cubicBezTo>
                    <a:pt x="19972" y="3206"/>
                    <a:pt x="20042" y="3282"/>
                    <a:pt x="20078" y="3334"/>
                  </a:cubicBezTo>
                  <a:cubicBezTo>
                    <a:pt x="20170" y="3474"/>
                    <a:pt x="20200" y="3554"/>
                    <a:pt x="20244" y="3703"/>
                  </a:cubicBezTo>
                  <a:cubicBezTo>
                    <a:pt x="20356" y="4074"/>
                    <a:pt x="20385" y="4459"/>
                    <a:pt x="20391" y="4845"/>
                  </a:cubicBezTo>
                  <a:cubicBezTo>
                    <a:pt x="20434" y="7253"/>
                    <a:pt x="19715" y="9724"/>
                    <a:pt x="18959" y="11987"/>
                  </a:cubicBezTo>
                  <a:cubicBezTo>
                    <a:pt x="18546" y="13223"/>
                    <a:pt x="18074" y="14443"/>
                    <a:pt x="17505" y="15619"/>
                  </a:cubicBezTo>
                  <a:cubicBezTo>
                    <a:pt x="16974" y="16720"/>
                    <a:pt x="16385" y="17795"/>
                    <a:pt x="15472" y="18631"/>
                  </a:cubicBezTo>
                  <a:cubicBezTo>
                    <a:pt x="15279" y="18808"/>
                    <a:pt x="15055" y="19008"/>
                    <a:pt x="14800" y="19090"/>
                  </a:cubicBezTo>
                  <a:cubicBezTo>
                    <a:pt x="14731" y="19114"/>
                    <a:pt x="14679" y="19127"/>
                    <a:pt x="14633" y="19127"/>
                  </a:cubicBezTo>
                  <a:cubicBezTo>
                    <a:pt x="14584" y="19127"/>
                    <a:pt x="14541" y="19112"/>
                    <a:pt x="14491" y="19078"/>
                  </a:cubicBezTo>
                  <a:cubicBezTo>
                    <a:pt x="14179" y="18859"/>
                    <a:pt x="14040" y="18279"/>
                    <a:pt x="13943" y="17913"/>
                  </a:cubicBezTo>
                  <a:cubicBezTo>
                    <a:pt x="13496" y="16204"/>
                    <a:pt x="13420" y="14392"/>
                    <a:pt x="13231" y="12644"/>
                  </a:cubicBezTo>
                  <a:cubicBezTo>
                    <a:pt x="13231" y="12642"/>
                    <a:pt x="13231" y="12641"/>
                    <a:pt x="13230" y="12640"/>
                  </a:cubicBezTo>
                  <a:lnTo>
                    <a:pt x="13230" y="12640"/>
                  </a:lnTo>
                  <a:cubicBezTo>
                    <a:pt x="13241" y="12479"/>
                    <a:pt x="13172" y="12316"/>
                    <a:pt x="12984" y="12214"/>
                  </a:cubicBezTo>
                  <a:cubicBezTo>
                    <a:pt x="12340" y="11860"/>
                    <a:pt x="11598" y="11675"/>
                    <a:pt x="10890" y="11496"/>
                  </a:cubicBezTo>
                  <a:cubicBezTo>
                    <a:pt x="10069" y="11291"/>
                    <a:pt x="9239" y="11119"/>
                    <a:pt x="8404" y="10971"/>
                  </a:cubicBezTo>
                  <a:cubicBezTo>
                    <a:pt x="7943" y="10890"/>
                    <a:pt x="7439" y="10757"/>
                    <a:pt x="6964" y="10757"/>
                  </a:cubicBezTo>
                  <a:cubicBezTo>
                    <a:pt x="6933" y="10757"/>
                    <a:pt x="6903" y="10757"/>
                    <a:pt x="6873" y="10758"/>
                  </a:cubicBezTo>
                  <a:cubicBezTo>
                    <a:pt x="6281" y="10782"/>
                    <a:pt x="5857" y="11237"/>
                    <a:pt x="5518" y="11671"/>
                  </a:cubicBezTo>
                  <a:cubicBezTo>
                    <a:pt x="4848" y="12532"/>
                    <a:pt x="4110" y="13945"/>
                    <a:pt x="2900" y="13945"/>
                  </a:cubicBezTo>
                  <a:cubicBezTo>
                    <a:pt x="2748" y="13945"/>
                    <a:pt x="2589" y="13923"/>
                    <a:pt x="2421" y="13874"/>
                  </a:cubicBezTo>
                  <a:cubicBezTo>
                    <a:pt x="1265" y="13539"/>
                    <a:pt x="1147" y="12161"/>
                    <a:pt x="1191" y="11150"/>
                  </a:cubicBezTo>
                  <a:cubicBezTo>
                    <a:pt x="1259" y="9547"/>
                    <a:pt x="1735" y="7959"/>
                    <a:pt x="2242" y="6446"/>
                  </a:cubicBezTo>
                  <a:cubicBezTo>
                    <a:pt x="2666" y="5186"/>
                    <a:pt x="3155" y="3943"/>
                    <a:pt x="3669" y="2717"/>
                  </a:cubicBezTo>
                  <a:cubicBezTo>
                    <a:pt x="4014" y="1894"/>
                    <a:pt x="4701" y="1150"/>
                    <a:pt x="5619" y="1011"/>
                  </a:cubicBezTo>
                  <a:cubicBezTo>
                    <a:pt x="5697" y="999"/>
                    <a:pt x="5772" y="993"/>
                    <a:pt x="5846" y="993"/>
                  </a:cubicBezTo>
                  <a:close/>
                  <a:moveTo>
                    <a:pt x="5851" y="1"/>
                  </a:moveTo>
                  <a:cubicBezTo>
                    <a:pt x="4753" y="1"/>
                    <a:pt x="3750" y="699"/>
                    <a:pt x="3144" y="1580"/>
                  </a:cubicBezTo>
                  <a:cubicBezTo>
                    <a:pt x="2849" y="2009"/>
                    <a:pt x="2683" y="2515"/>
                    <a:pt x="2487" y="2993"/>
                  </a:cubicBezTo>
                  <a:cubicBezTo>
                    <a:pt x="2217" y="3653"/>
                    <a:pt x="1954" y="4314"/>
                    <a:pt x="1705" y="4982"/>
                  </a:cubicBezTo>
                  <a:cubicBezTo>
                    <a:pt x="1113" y="6581"/>
                    <a:pt x="576" y="8224"/>
                    <a:pt x="323" y="9914"/>
                  </a:cubicBezTo>
                  <a:cubicBezTo>
                    <a:pt x="121" y="11253"/>
                    <a:pt x="1" y="12901"/>
                    <a:pt x="913" y="14026"/>
                  </a:cubicBezTo>
                  <a:cubicBezTo>
                    <a:pt x="1411" y="14639"/>
                    <a:pt x="2111" y="14918"/>
                    <a:pt x="2824" y="14918"/>
                  </a:cubicBezTo>
                  <a:cubicBezTo>
                    <a:pt x="3509" y="14918"/>
                    <a:pt x="4207" y="14660"/>
                    <a:pt x="4751" y="14192"/>
                  </a:cubicBezTo>
                  <a:cubicBezTo>
                    <a:pt x="5371" y="13659"/>
                    <a:pt x="5777" y="12949"/>
                    <a:pt x="6272" y="12311"/>
                  </a:cubicBezTo>
                  <a:cubicBezTo>
                    <a:pt x="6566" y="11931"/>
                    <a:pt x="6732" y="11776"/>
                    <a:pt x="7065" y="11776"/>
                  </a:cubicBezTo>
                  <a:cubicBezTo>
                    <a:pt x="7129" y="11776"/>
                    <a:pt x="7199" y="11782"/>
                    <a:pt x="7277" y="11793"/>
                  </a:cubicBezTo>
                  <a:cubicBezTo>
                    <a:pt x="8166" y="11915"/>
                    <a:pt x="9053" y="12094"/>
                    <a:pt x="9930" y="12292"/>
                  </a:cubicBezTo>
                  <a:cubicBezTo>
                    <a:pt x="10726" y="12472"/>
                    <a:pt x="11550" y="12626"/>
                    <a:pt x="12268" y="12966"/>
                  </a:cubicBezTo>
                  <a:lnTo>
                    <a:pt x="12268" y="12966"/>
                  </a:lnTo>
                  <a:cubicBezTo>
                    <a:pt x="12439" y="14633"/>
                    <a:pt x="12548" y="16332"/>
                    <a:pt x="12930" y="17963"/>
                  </a:cubicBezTo>
                  <a:cubicBezTo>
                    <a:pt x="13136" y="18845"/>
                    <a:pt x="13555" y="20118"/>
                    <a:pt x="14640" y="20118"/>
                  </a:cubicBezTo>
                  <a:cubicBezTo>
                    <a:pt x="14672" y="20118"/>
                    <a:pt x="14706" y="20116"/>
                    <a:pt x="14739" y="20114"/>
                  </a:cubicBezTo>
                  <a:cubicBezTo>
                    <a:pt x="15314" y="20074"/>
                    <a:pt x="15818" y="19674"/>
                    <a:pt x="16220" y="19295"/>
                  </a:cubicBezTo>
                  <a:cubicBezTo>
                    <a:pt x="16778" y="18770"/>
                    <a:pt x="17242" y="18165"/>
                    <a:pt x="17630" y="17506"/>
                  </a:cubicBezTo>
                  <a:cubicBezTo>
                    <a:pt x="18329" y="16326"/>
                    <a:pt x="18879" y="15058"/>
                    <a:pt x="19372" y="13779"/>
                  </a:cubicBezTo>
                  <a:cubicBezTo>
                    <a:pt x="20387" y="11140"/>
                    <a:pt x="21255" y="8266"/>
                    <a:pt x="21379" y="5422"/>
                  </a:cubicBezTo>
                  <a:cubicBezTo>
                    <a:pt x="21417" y="4558"/>
                    <a:pt x="21409" y="3509"/>
                    <a:pt x="20893" y="2768"/>
                  </a:cubicBezTo>
                  <a:cubicBezTo>
                    <a:pt x="20591" y="2334"/>
                    <a:pt x="20167" y="2169"/>
                    <a:pt x="19717" y="2169"/>
                  </a:cubicBezTo>
                  <a:cubicBezTo>
                    <a:pt x="19269" y="2169"/>
                    <a:pt x="18796" y="2332"/>
                    <a:pt x="18392" y="2557"/>
                  </a:cubicBezTo>
                  <a:cubicBezTo>
                    <a:pt x="17206" y="3219"/>
                    <a:pt x="16258" y="4331"/>
                    <a:pt x="15430" y="5382"/>
                  </a:cubicBezTo>
                  <a:cubicBezTo>
                    <a:pt x="14975" y="5959"/>
                    <a:pt x="14535" y="6551"/>
                    <a:pt x="14131" y="7165"/>
                  </a:cubicBezTo>
                  <a:lnTo>
                    <a:pt x="14131" y="7165"/>
                  </a:lnTo>
                  <a:cubicBezTo>
                    <a:pt x="12741" y="6903"/>
                    <a:pt x="11340" y="6572"/>
                    <a:pt x="10022" y="6067"/>
                  </a:cubicBezTo>
                  <a:cubicBezTo>
                    <a:pt x="9692" y="5938"/>
                    <a:pt x="9355" y="5795"/>
                    <a:pt x="9057" y="5599"/>
                  </a:cubicBezTo>
                  <a:cubicBezTo>
                    <a:pt x="8975" y="5544"/>
                    <a:pt x="8902" y="5490"/>
                    <a:pt x="8830" y="5420"/>
                  </a:cubicBezTo>
                  <a:cubicBezTo>
                    <a:pt x="8801" y="5393"/>
                    <a:pt x="8791" y="5386"/>
                    <a:pt x="8788" y="5385"/>
                  </a:cubicBezTo>
                  <a:lnTo>
                    <a:pt x="8788" y="5385"/>
                  </a:lnTo>
                  <a:cubicBezTo>
                    <a:pt x="8787" y="5381"/>
                    <a:pt x="8781" y="5370"/>
                    <a:pt x="8767" y="5346"/>
                  </a:cubicBezTo>
                  <a:cubicBezTo>
                    <a:pt x="8764" y="5342"/>
                    <a:pt x="8761" y="5338"/>
                    <a:pt x="8759" y="5334"/>
                  </a:cubicBezTo>
                  <a:lnTo>
                    <a:pt x="8759" y="5334"/>
                  </a:lnTo>
                  <a:cubicBezTo>
                    <a:pt x="8759" y="5333"/>
                    <a:pt x="8759" y="5331"/>
                    <a:pt x="8758" y="5329"/>
                  </a:cubicBezTo>
                  <a:cubicBezTo>
                    <a:pt x="8680" y="4813"/>
                    <a:pt x="8779" y="4238"/>
                    <a:pt x="8729" y="3712"/>
                  </a:cubicBezTo>
                  <a:cubicBezTo>
                    <a:pt x="8683" y="3244"/>
                    <a:pt x="8611" y="2774"/>
                    <a:pt x="8476" y="2325"/>
                  </a:cubicBezTo>
                  <a:cubicBezTo>
                    <a:pt x="8116" y="1129"/>
                    <a:pt x="7256" y="33"/>
                    <a:pt x="5914" y="2"/>
                  </a:cubicBezTo>
                  <a:cubicBezTo>
                    <a:pt x="5893" y="1"/>
                    <a:pt x="5872" y="1"/>
                    <a:pt x="585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9" name="Google Shape;3159;p37"/>
            <p:cNvSpPr/>
            <p:nvPr/>
          </p:nvSpPr>
          <p:spPr>
            <a:xfrm>
              <a:off x="1903525" y="4088100"/>
              <a:ext cx="344900" cy="185850"/>
            </a:xfrm>
            <a:custGeom>
              <a:avLst/>
              <a:gdLst/>
              <a:ahLst/>
              <a:cxnLst/>
              <a:rect l="l" t="t" r="r" b="b"/>
              <a:pathLst>
                <a:path w="13796" h="7434" extrusionOk="0">
                  <a:moveTo>
                    <a:pt x="2035" y="1"/>
                  </a:moveTo>
                  <a:cubicBezTo>
                    <a:pt x="1593" y="1"/>
                    <a:pt x="1301" y="661"/>
                    <a:pt x="1777" y="928"/>
                  </a:cubicBezTo>
                  <a:cubicBezTo>
                    <a:pt x="5023" y="2748"/>
                    <a:pt x="8420" y="4238"/>
                    <a:pt x="11476" y="6352"/>
                  </a:cubicBezTo>
                  <a:lnTo>
                    <a:pt x="11476" y="6352"/>
                  </a:lnTo>
                  <a:cubicBezTo>
                    <a:pt x="7847" y="6103"/>
                    <a:pt x="4252" y="5482"/>
                    <a:pt x="636" y="5110"/>
                  </a:cubicBezTo>
                  <a:cubicBezTo>
                    <a:pt x="615" y="5108"/>
                    <a:pt x="596" y="5107"/>
                    <a:pt x="577" y="5107"/>
                  </a:cubicBezTo>
                  <a:cubicBezTo>
                    <a:pt x="0" y="5107"/>
                    <a:pt x="24" y="6045"/>
                    <a:pt x="636" y="6106"/>
                  </a:cubicBezTo>
                  <a:cubicBezTo>
                    <a:pt x="4792" y="6534"/>
                    <a:pt x="8919" y="7290"/>
                    <a:pt x="13101" y="7434"/>
                  </a:cubicBezTo>
                  <a:cubicBezTo>
                    <a:pt x="13106" y="7434"/>
                    <a:pt x="13111" y="7434"/>
                    <a:pt x="13115" y="7434"/>
                  </a:cubicBezTo>
                  <a:cubicBezTo>
                    <a:pt x="13508" y="7434"/>
                    <a:pt x="13796" y="6851"/>
                    <a:pt x="13455" y="6582"/>
                  </a:cubicBezTo>
                  <a:cubicBezTo>
                    <a:pt x="11767" y="5262"/>
                    <a:pt x="9981" y="4109"/>
                    <a:pt x="8087" y="3106"/>
                  </a:cubicBezTo>
                  <a:cubicBezTo>
                    <a:pt x="6157" y="2083"/>
                    <a:pt x="4187" y="1139"/>
                    <a:pt x="2281" y="69"/>
                  </a:cubicBezTo>
                  <a:cubicBezTo>
                    <a:pt x="2197" y="21"/>
                    <a:pt x="2114" y="1"/>
                    <a:pt x="2035"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0" name="Google Shape;3160;p37"/>
            <p:cNvSpPr/>
            <p:nvPr/>
          </p:nvSpPr>
          <p:spPr>
            <a:xfrm>
              <a:off x="1462675" y="3884050"/>
              <a:ext cx="125100" cy="332450"/>
            </a:xfrm>
            <a:custGeom>
              <a:avLst/>
              <a:gdLst/>
              <a:ahLst/>
              <a:cxnLst/>
              <a:rect l="l" t="t" r="r" b="b"/>
              <a:pathLst>
                <a:path w="5004" h="13298" extrusionOk="0">
                  <a:moveTo>
                    <a:pt x="4226" y="0"/>
                  </a:moveTo>
                  <a:cubicBezTo>
                    <a:pt x="3978" y="0"/>
                    <a:pt x="3745" y="159"/>
                    <a:pt x="3776" y="478"/>
                  </a:cubicBezTo>
                  <a:cubicBezTo>
                    <a:pt x="3995" y="2762"/>
                    <a:pt x="3470" y="4910"/>
                    <a:pt x="2764" y="7066"/>
                  </a:cubicBezTo>
                  <a:cubicBezTo>
                    <a:pt x="2160" y="8913"/>
                    <a:pt x="1574" y="10906"/>
                    <a:pt x="310" y="12425"/>
                  </a:cubicBezTo>
                  <a:cubicBezTo>
                    <a:pt x="1" y="12799"/>
                    <a:pt x="333" y="13298"/>
                    <a:pt x="690" y="13298"/>
                  </a:cubicBezTo>
                  <a:cubicBezTo>
                    <a:pt x="802" y="13298"/>
                    <a:pt x="916" y="13249"/>
                    <a:pt x="1014" y="13131"/>
                  </a:cubicBezTo>
                  <a:cubicBezTo>
                    <a:pt x="2366" y="11506"/>
                    <a:pt x="3030" y="9452"/>
                    <a:pt x="3679" y="7474"/>
                  </a:cubicBezTo>
                  <a:cubicBezTo>
                    <a:pt x="4424" y="5193"/>
                    <a:pt x="5004" y="2899"/>
                    <a:pt x="4772" y="478"/>
                  </a:cubicBezTo>
                  <a:cubicBezTo>
                    <a:pt x="4741" y="160"/>
                    <a:pt x="4476" y="0"/>
                    <a:pt x="422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161" name="Google Shape;3161;p37"/>
          <p:cNvSpPr/>
          <p:nvPr/>
        </p:nvSpPr>
        <p:spPr>
          <a:xfrm>
            <a:off x="7195525" y="179087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2" name="Google Shape;3162;p37"/>
          <p:cNvSpPr txBox="1"/>
          <p:nvPr/>
        </p:nvSpPr>
        <p:spPr>
          <a:xfrm>
            <a:off x="2788950" y="3241900"/>
            <a:ext cx="3684300" cy="7512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100"/>
              <a:buFont typeface="Arial"/>
              <a:buNone/>
            </a:pPr>
            <a:r>
              <a:rPr lang="es" sz="1100" b="0" i="0" u="none" strike="noStrike" cap="none">
                <a:solidFill>
                  <a:schemeClr val="dk1"/>
                </a:solidFill>
                <a:latin typeface="Gantari"/>
                <a:ea typeface="Gantari"/>
                <a:cs typeface="Gantari"/>
                <a:sym typeface="Gantari"/>
              </a:rPr>
              <a:t>CREDITS: This presentation template was created by </a:t>
            </a:r>
            <a:r>
              <a:rPr lang="es" sz="1100" b="1" i="0" u="none" strike="noStrike" cap="none">
                <a:solidFill>
                  <a:schemeClr val="dk1"/>
                </a:solidFill>
                <a:latin typeface="Gantari"/>
                <a:ea typeface="Gantari"/>
                <a:cs typeface="Gantari"/>
                <a:sym typeface="Gantari"/>
              </a:rPr>
              <a:t>Slidesgo</a:t>
            </a:r>
            <a:r>
              <a:rPr lang="es" sz="1100" b="0" i="0" u="none" strike="noStrike" cap="none">
                <a:solidFill>
                  <a:schemeClr val="dk1"/>
                </a:solidFill>
                <a:latin typeface="Gantari"/>
                <a:ea typeface="Gantari"/>
                <a:cs typeface="Gantari"/>
                <a:sym typeface="Gantari"/>
              </a:rPr>
              <a:t>, including icons by </a:t>
            </a:r>
            <a:r>
              <a:rPr lang="es" sz="1100" b="1" i="0" u="none" strike="noStrike" cap="none">
                <a:solidFill>
                  <a:schemeClr val="dk1"/>
                </a:solidFill>
                <a:latin typeface="Gantari"/>
                <a:ea typeface="Gantari"/>
                <a:cs typeface="Gantari"/>
                <a:sym typeface="Gantari"/>
              </a:rPr>
              <a:t>Flaticon</a:t>
            </a:r>
            <a:r>
              <a:rPr lang="es" sz="1100" b="0" i="0" u="none" strike="noStrike" cap="none">
                <a:solidFill>
                  <a:schemeClr val="dk1"/>
                </a:solidFill>
                <a:latin typeface="Gantari"/>
                <a:ea typeface="Gantari"/>
                <a:cs typeface="Gantari"/>
                <a:sym typeface="Gantari"/>
              </a:rPr>
              <a:t>, infographics &amp; images by</a:t>
            </a:r>
            <a:r>
              <a:rPr lang="es" sz="1100" b="1" i="0" u="none" strike="noStrike" cap="none">
                <a:solidFill>
                  <a:schemeClr val="dk1"/>
                </a:solidFill>
                <a:latin typeface="Gantari"/>
                <a:ea typeface="Gantari"/>
                <a:cs typeface="Gantari"/>
                <a:sym typeface="Gantari"/>
              </a:rPr>
              <a:t> Freepik</a:t>
            </a:r>
            <a:r>
              <a:rPr lang="es" sz="1100" b="0" i="0" u="none" strike="noStrike" cap="none">
                <a:solidFill>
                  <a:schemeClr val="dk1"/>
                </a:solidFill>
                <a:latin typeface="Gantari"/>
                <a:ea typeface="Gantari"/>
                <a:cs typeface="Gantari"/>
                <a:sym typeface="Gantari"/>
              </a:rPr>
              <a:t> and content by Sandra Medina</a:t>
            </a:r>
            <a:endParaRPr sz="1100" b="1" i="0" u="none" strike="noStrike" cap="none">
              <a:solidFill>
                <a:schemeClr val="dk1"/>
              </a:solidFill>
              <a:latin typeface="Gantari"/>
              <a:ea typeface="Gantari"/>
              <a:cs typeface="Gantari"/>
              <a:sym typeface="Gantari"/>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only 2">
  <p:cSld name="CUSTOM_1_1">
    <p:bg>
      <p:bgPr>
        <a:solidFill>
          <a:schemeClr val="lt1"/>
        </a:solidFill>
        <a:effectLst/>
      </p:bgPr>
    </p:bg>
    <p:spTree>
      <p:nvGrpSpPr>
        <p:cNvPr id="1" name="Shape 3163"/>
        <p:cNvGrpSpPr/>
        <p:nvPr/>
      </p:nvGrpSpPr>
      <p:grpSpPr>
        <a:xfrm>
          <a:off x="0" y="0"/>
          <a:ext cx="0" cy="0"/>
          <a:chOff x="0" y="0"/>
          <a:chExt cx="0" cy="0"/>
        </a:xfrm>
      </p:grpSpPr>
      <p:grpSp>
        <p:nvGrpSpPr>
          <p:cNvPr id="3164" name="Google Shape;3164;p38"/>
          <p:cNvGrpSpPr/>
          <p:nvPr/>
        </p:nvGrpSpPr>
        <p:grpSpPr>
          <a:xfrm>
            <a:off x="0" y="0"/>
            <a:ext cx="9144125" cy="5143391"/>
            <a:chOff x="0" y="0"/>
            <a:chExt cx="9144125" cy="5143391"/>
          </a:xfrm>
        </p:grpSpPr>
        <p:sp>
          <p:nvSpPr>
            <p:cNvPr id="3165" name="Google Shape;3165;p38"/>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6" name="Google Shape;3166;p38"/>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7" name="Google Shape;3167;p38"/>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8" name="Google Shape;3168;p38"/>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9" name="Google Shape;3169;p38"/>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0" name="Google Shape;3170;p38"/>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1" name="Google Shape;3171;p38"/>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2" name="Google Shape;3172;p38"/>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3" name="Google Shape;3173;p38"/>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4" name="Google Shape;3174;p38"/>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5" name="Google Shape;3175;p38"/>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6" name="Google Shape;3176;p38"/>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7" name="Google Shape;3177;p38"/>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8" name="Google Shape;3178;p38"/>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9" name="Google Shape;3179;p38"/>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0" name="Google Shape;3180;p38"/>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1" name="Google Shape;3181;p38"/>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2" name="Google Shape;3182;p38"/>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3" name="Google Shape;3183;p38"/>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4" name="Google Shape;3184;p38"/>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5" name="Google Shape;3185;p38"/>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6" name="Google Shape;3186;p38"/>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7" name="Google Shape;3187;p38"/>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8" name="Google Shape;3188;p38"/>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9" name="Google Shape;3189;p38"/>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0" name="Google Shape;3190;p38"/>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1" name="Google Shape;3191;p38"/>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2" name="Google Shape;3192;p38"/>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3" name="Google Shape;3193;p38"/>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4" name="Google Shape;3194;p38"/>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5" name="Google Shape;3195;p38"/>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6" name="Google Shape;3196;p38"/>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7" name="Google Shape;3197;p38"/>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8" name="Google Shape;3198;p38"/>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9" name="Google Shape;3199;p38"/>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0" name="Google Shape;3200;p38"/>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1" name="Google Shape;3201;p38"/>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2" name="Google Shape;3202;p38"/>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3" name="Google Shape;3203;p38"/>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4" name="Google Shape;3204;p38"/>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5" name="Google Shape;3205;p38"/>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6" name="Google Shape;3206;p38"/>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7" name="Google Shape;3207;p38"/>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8" name="Google Shape;3208;p38"/>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9" name="Google Shape;3209;p38"/>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0" name="Google Shape;3210;p38"/>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1" name="Google Shape;3211;p38"/>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2" name="Google Shape;3212;p38"/>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3" name="Google Shape;3213;p38"/>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4" name="Google Shape;3214;p38"/>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5" name="Google Shape;3215;p38"/>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6" name="Google Shape;3216;p38"/>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7" name="Google Shape;3217;p38"/>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8" name="Google Shape;3218;p38"/>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9" name="Google Shape;3219;p38"/>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0" name="Google Shape;3220;p38"/>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1" name="Google Shape;3221;p38"/>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2" name="Google Shape;3222;p38"/>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3" name="Google Shape;3223;p38"/>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4" name="Google Shape;3224;p38"/>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5" name="Google Shape;3225;p38"/>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6" name="Google Shape;3226;p38"/>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7" name="Google Shape;3227;p38"/>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8" name="Google Shape;3228;p38"/>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9" name="Google Shape;3229;p38"/>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0" name="Google Shape;3230;p38"/>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1" name="Google Shape;3231;p38"/>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2" name="Google Shape;3232;p38"/>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3" name="Google Shape;3233;p38"/>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4" name="Google Shape;3234;p38"/>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5" name="Google Shape;3235;p38"/>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6" name="Google Shape;3236;p38"/>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7" name="Google Shape;3237;p38"/>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8" name="Google Shape;3238;p38"/>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9" name="Google Shape;3239;p38"/>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0" name="Google Shape;3240;p38"/>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1" name="Google Shape;3241;p38"/>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2" name="Google Shape;3242;p38"/>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3" name="Google Shape;3243;p38"/>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4" name="Google Shape;3244;p38"/>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5" name="Google Shape;3245;p38"/>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6" name="Google Shape;3246;p38"/>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7" name="Google Shape;3247;p38"/>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8" name="Google Shape;3248;p38"/>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9" name="Google Shape;3249;p38"/>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0" name="Google Shape;3250;p38"/>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1" name="Google Shape;3251;p38"/>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2" name="Google Shape;3252;p38"/>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3" name="Google Shape;3253;p38"/>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4" name="Google Shape;3254;p38"/>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5" name="Google Shape;3255;p38"/>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6" name="Google Shape;3256;p38"/>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7" name="Google Shape;3257;p38"/>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8" name="Google Shape;3258;p38"/>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9" name="Google Shape;3259;p38"/>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0" name="Google Shape;3260;p38"/>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1" name="Google Shape;3261;p38"/>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2" name="Google Shape;3262;p38"/>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3" name="Google Shape;3263;p38"/>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4" name="Google Shape;3264;p38"/>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5" name="Google Shape;3265;p38"/>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6" name="Google Shape;3266;p38"/>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7" name="Google Shape;3267;p38"/>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8" name="Google Shape;3268;p38"/>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9" name="Google Shape;3269;p38"/>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0" name="Google Shape;3270;p38"/>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1" name="Google Shape;3271;p38"/>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2" name="Google Shape;3272;p38"/>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3" name="Google Shape;3273;p38"/>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4" name="Google Shape;3274;p38"/>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5" name="Google Shape;3275;p38"/>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6" name="Google Shape;3276;p38"/>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7" name="Google Shape;3277;p38"/>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8" name="Google Shape;3278;p38"/>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9" name="Google Shape;3279;p38"/>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0" name="Google Shape;3280;p38"/>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1" name="Google Shape;3281;p38"/>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2" name="Google Shape;3282;p38"/>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3" name="Google Shape;3283;p38"/>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4" name="Google Shape;3284;p38"/>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5" name="Google Shape;3285;p38"/>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6" name="Google Shape;3286;p38"/>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7" name="Google Shape;3287;p38"/>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8" name="Google Shape;3288;p38"/>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9" name="Google Shape;3289;p38"/>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0" name="Google Shape;3290;p38"/>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1" name="Google Shape;3291;p38"/>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2" name="Google Shape;3292;p38"/>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3" name="Google Shape;3293;p38"/>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4" name="Google Shape;3294;p38"/>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5" name="Google Shape;3295;p38"/>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6" name="Google Shape;3296;p38"/>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7" name="Google Shape;3297;p38"/>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8" name="Google Shape;3298;p38"/>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9" name="Google Shape;3299;p38"/>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0" name="Google Shape;3300;p38"/>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1" name="Google Shape;3301;p38"/>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2" name="Google Shape;3302;p38"/>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3" name="Google Shape;3303;p38"/>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4" name="Google Shape;3304;p38"/>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5" name="Google Shape;3305;p38"/>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6" name="Google Shape;3306;p38"/>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7" name="Google Shape;3307;p38"/>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8" name="Google Shape;3308;p38"/>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9" name="Google Shape;3309;p38"/>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0" name="Google Shape;3310;p38"/>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1" name="Google Shape;3311;p38"/>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2" name="Google Shape;3312;p38"/>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3" name="Google Shape;3313;p38"/>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4" name="Google Shape;3314;p38"/>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5" name="Google Shape;3315;p38"/>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6" name="Google Shape;3316;p38"/>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7" name="Google Shape;3317;p38"/>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8" name="Google Shape;3318;p38"/>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9" name="Google Shape;3319;p38"/>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0" name="Google Shape;3320;p38"/>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1" name="Google Shape;3321;p38"/>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2" name="Google Shape;3322;p38"/>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3" name="Google Shape;3323;p38"/>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4" name="Google Shape;3324;p38"/>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5" name="Google Shape;3325;p38"/>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6" name="Google Shape;3326;p38"/>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7" name="Google Shape;3327;p38"/>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8" name="Google Shape;3328;p38"/>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9" name="Google Shape;3329;p38"/>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0" name="Google Shape;3330;p38"/>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1" name="Google Shape;3331;p38"/>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2" name="Google Shape;3332;p38"/>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3" name="Google Shape;3333;p38"/>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4" name="Google Shape;3334;p38"/>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5" name="Google Shape;3335;p38"/>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6" name="Google Shape;3336;p38"/>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7" name="Google Shape;3337;p38"/>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8" name="Google Shape;3338;p38"/>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9" name="Google Shape;3339;p38"/>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0" name="Google Shape;3340;p38"/>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1" name="Google Shape;3341;p38"/>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2" name="Google Shape;3342;p38"/>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3" name="Google Shape;3343;p38"/>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4" name="Google Shape;3344;p38"/>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5" name="Google Shape;3345;p38"/>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6" name="Google Shape;3346;p38"/>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7" name="Google Shape;3347;p38"/>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8" name="Google Shape;3348;p38"/>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9" name="Google Shape;3349;p38"/>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0" name="Google Shape;3350;p38"/>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1" name="Google Shape;3351;p38"/>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2" name="Google Shape;3352;p38"/>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3" name="Google Shape;3353;p38"/>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4" name="Google Shape;3354;p38"/>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5" name="Google Shape;3355;p38"/>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6" name="Google Shape;3356;p38"/>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7" name="Google Shape;3357;p38"/>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8" name="Google Shape;3358;p38"/>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9" name="Google Shape;3359;p38"/>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0" name="Google Shape;3360;p38"/>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1" name="Google Shape;3361;p38"/>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2" name="Google Shape;3362;p38"/>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3" name="Google Shape;3363;p38"/>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4" name="Google Shape;3364;p38"/>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5" name="Google Shape;3365;p38"/>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6" name="Google Shape;3366;p38"/>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7" name="Google Shape;3367;p38"/>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8" name="Google Shape;3368;p38"/>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9" name="Google Shape;3369;p38"/>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0" name="Google Shape;3370;p38"/>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1" name="Google Shape;3371;p38"/>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2" name="Google Shape;3372;p38"/>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3" name="Google Shape;3373;p38"/>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4" name="Google Shape;3374;p38"/>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5" name="Google Shape;3375;p38"/>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6" name="Google Shape;3376;p38"/>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7" name="Google Shape;3377;p38"/>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8" name="Google Shape;3378;p38"/>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9" name="Google Shape;3379;p38"/>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0" name="Google Shape;3380;p38"/>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1" name="Google Shape;3381;p38"/>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2" name="Google Shape;3382;p38"/>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3" name="Google Shape;3383;p38"/>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4" name="Google Shape;3384;p38"/>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5" name="Google Shape;3385;p38"/>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6" name="Google Shape;3386;p38"/>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7" name="Google Shape;3387;p38"/>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8" name="Google Shape;3388;p38"/>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9" name="Google Shape;3389;p38"/>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0" name="Google Shape;3390;p38"/>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1" name="Google Shape;3391;p38"/>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2" name="Google Shape;3392;p38"/>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3" name="Google Shape;3393;p38"/>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4" name="Google Shape;3394;p38"/>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5" name="Google Shape;3395;p38"/>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6" name="Google Shape;3396;p38"/>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7" name="Google Shape;3397;p38"/>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8" name="Google Shape;3398;p38"/>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9" name="Google Shape;3399;p38"/>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0" name="Google Shape;3400;p38"/>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1" name="Google Shape;3401;p38"/>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2" name="Google Shape;3402;p38"/>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3" name="Google Shape;3403;p38"/>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4" name="Google Shape;3404;p38"/>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5" name="Google Shape;3405;p38"/>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6" name="Google Shape;3406;p38"/>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7" name="Google Shape;3407;p38"/>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8" name="Google Shape;3408;p38"/>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9" name="Google Shape;3409;p38"/>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0" name="Google Shape;3410;p38"/>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1" name="Google Shape;3411;p38"/>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2" name="Google Shape;3412;p38"/>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3" name="Google Shape;3413;p38"/>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4" name="Google Shape;3414;p38"/>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5" name="Google Shape;3415;p38"/>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6" name="Google Shape;3416;p38"/>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7" name="Google Shape;3417;p38"/>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8" name="Google Shape;3418;p38"/>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9" name="Google Shape;3419;p38"/>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0" name="Google Shape;3420;p38"/>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1" name="Google Shape;3421;p38"/>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2" name="Google Shape;3422;p38"/>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3" name="Google Shape;3423;p38"/>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4" name="Google Shape;3424;p38"/>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5" name="Google Shape;3425;p38"/>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6" name="Google Shape;3426;p38"/>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7" name="Google Shape;3427;p38"/>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8" name="Google Shape;3428;p38"/>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9" name="Google Shape;3429;p38"/>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0" name="Google Shape;3430;p38"/>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1" name="Google Shape;3431;p38"/>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2" name="Google Shape;3432;p38"/>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3" name="Google Shape;3433;p38"/>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4" name="Google Shape;3434;p38"/>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5" name="Google Shape;3435;p38"/>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6" name="Google Shape;3436;p38"/>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7" name="Google Shape;3437;p38"/>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8" name="Google Shape;3438;p38"/>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9" name="Google Shape;3439;p38"/>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0" name="Google Shape;3440;p38"/>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1" name="Google Shape;3441;p38"/>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2" name="Google Shape;3442;p38"/>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3" name="Google Shape;3443;p38"/>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4" name="Google Shape;3444;p38"/>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5" name="Google Shape;3445;p38"/>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6" name="Google Shape;3446;p38"/>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7" name="Google Shape;3447;p38"/>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8" name="Google Shape;3448;p38"/>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9" name="Google Shape;3449;p38"/>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0" name="Google Shape;3450;p38"/>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1" name="Google Shape;3451;p38"/>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2" name="Google Shape;3452;p38"/>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3" name="Google Shape;3453;p38"/>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4" name="Google Shape;3454;p38"/>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5" name="Google Shape;3455;p38"/>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6" name="Google Shape;3456;p38"/>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7" name="Google Shape;3457;p38"/>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8" name="Google Shape;3458;p38"/>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9" name="Google Shape;3459;p38"/>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0" name="Google Shape;3460;p38"/>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1" name="Google Shape;3461;p38"/>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2" name="Google Shape;3462;p38"/>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3" name="Google Shape;3463;p38"/>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4" name="Google Shape;3464;p38"/>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5" name="Google Shape;3465;p38"/>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6" name="Google Shape;3466;p38"/>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7" name="Google Shape;3467;p38"/>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8" name="Google Shape;3468;p38"/>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9" name="Google Shape;3469;p38"/>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0" name="Google Shape;3470;p38"/>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1" name="Google Shape;3471;p38"/>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2" name="Google Shape;3472;p38"/>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3" name="Google Shape;3473;p38"/>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4" name="Google Shape;3474;p38"/>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5" name="Google Shape;3475;p38"/>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6" name="Google Shape;3476;p38"/>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7" name="Google Shape;3477;p38"/>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8" name="Google Shape;3478;p38"/>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9" name="Google Shape;3479;p38"/>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0" name="Google Shape;3480;p38"/>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1" name="Google Shape;3481;p38"/>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2" name="Google Shape;3482;p38"/>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3" name="Google Shape;3483;p38"/>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4" name="Google Shape;3484;p38"/>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5" name="Google Shape;3485;p38"/>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6" name="Google Shape;3486;p38"/>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7" name="Google Shape;3487;p38"/>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8" name="Google Shape;3488;p38"/>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9" name="Google Shape;3489;p38"/>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0" name="Google Shape;3490;p38"/>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1" name="Google Shape;3491;p38"/>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2" name="Google Shape;3492;p38"/>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3" name="Google Shape;3493;p38"/>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4" name="Google Shape;3494;p38"/>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5" name="Google Shape;3495;p38"/>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6" name="Google Shape;3496;p38"/>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7" name="Google Shape;3497;p38"/>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8" name="Google Shape;3498;p38"/>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9" name="Google Shape;3499;p38"/>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0" name="Google Shape;3500;p38"/>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1" name="Google Shape;3501;p38"/>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2" name="Google Shape;3502;p38"/>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3" name="Google Shape;3503;p38"/>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4" name="Google Shape;3504;p38"/>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5" name="Google Shape;3505;p38"/>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6" name="Google Shape;3506;p38"/>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7" name="Google Shape;3507;p38"/>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8" name="Google Shape;3508;p38"/>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9" name="Google Shape;3509;p38"/>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0" name="Google Shape;3510;p38"/>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1" name="Google Shape;3511;p38"/>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2" name="Google Shape;3512;p38"/>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3" name="Google Shape;3513;p38"/>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4" name="Google Shape;3514;p38"/>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5" name="Google Shape;3515;p38"/>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6" name="Google Shape;3516;p38"/>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7" name="Google Shape;3517;p38"/>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8" name="Google Shape;3518;p38"/>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9" name="Google Shape;3519;p38"/>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0" name="Google Shape;3520;p38"/>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1" name="Google Shape;3521;p38"/>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2" name="Google Shape;3522;p38"/>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3" name="Google Shape;3523;p38"/>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4" name="Google Shape;3524;p38"/>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525" name="Google Shape;3525;p38"/>
          <p:cNvSpPr/>
          <p:nvPr/>
        </p:nvSpPr>
        <p:spPr>
          <a:xfrm flipH="1">
            <a:off x="0" y="0"/>
            <a:ext cx="9144000" cy="5143500"/>
          </a:xfrm>
          <a:prstGeom prst="rtTriangle">
            <a:avLst/>
          </a:prstGeom>
          <a:solidFill>
            <a:srgbClr val="005051">
              <a:alpha val="1019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526" name="Google Shape;3526;p38"/>
          <p:cNvGrpSpPr/>
          <p:nvPr/>
        </p:nvGrpSpPr>
        <p:grpSpPr>
          <a:xfrm>
            <a:off x="553048" y="535000"/>
            <a:ext cx="8105852" cy="4302000"/>
            <a:chOff x="553048" y="535000"/>
            <a:chExt cx="8105852" cy="4302000"/>
          </a:xfrm>
        </p:grpSpPr>
        <p:sp>
          <p:nvSpPr>
            <p:cNvPr id="3527" name="Google Shape;3527;p38"/>
            <p:cNvSpPr/>
            <p:nvPr/>
          </p:nvSpPr>
          <p:spPr>
            <a:xfrm>
              <a:off x="942300" y="763600"/>
              <a:ext cx="7716600" cy="4073400"/>
            </a:xfrm>
            <a:prstGeom prst="roundRect">
              <a:avLst>
                <a:gd name="adj" fmla="val 2480"/>
              </a:avLst>
            </a:prstGeom>
            <a:solidFill>
              <a:srgbClr val="222828">
                <a:alpha val="2039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8" name="Google Shape;3528;p38"/>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9" name="Google Shape;3529;p38"/>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0" name="Google Shape;3530;p38"/>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1" name="Google Shape;3531;p38"/>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2" name="Google Shape;3532;p38"/>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3" name="Google Shape;3533;p38"/>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4" name="Google Shape;3534;p38"/>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5" name="Google Shape;3535;p38"/>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6" name="Google Shape;3536;p38"/>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7" name="Google Shape;3537;p38"/>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8" name="Google Shape;3538;p38"/>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9" name="Google Shape;3539;p38"/>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0" name="Google Shape;3540;p38"/>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1" name="Google Shape;3541;p38"/>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2" name="Google Shape;3542;p38"/>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3" name="Google Shape;3543;p38"/>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4" name="Google Shape;3544;p38"/>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545" name="Google Shape;3545;p38"/>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6" name="Google Shape;3546;p38"/>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7" name="Google Shape;3547;p38"/>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8" name="Google Shape;3548;p38"/>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9" name="Google Shape;3549;p38"/>
          <p:cNvSpPr txBox="1">
            <a:spLocks noGrp="1"/>
          </p:cNvSpPr>
          <p:nvPr>
            <p:ph type="title"/>
          </p:nvPr>
        </p:nvSpPr>
        <p:spPr>
          <a:xfrm>
            <a:off x="1270650" y="629375"/>
            <a:ext cx="70200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a:lnSpc>
                <a:spcPct val="100000"/>
              </a:lnSpc>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0.xml"/><Relationship Id="rId1" Type="http://schemas.openxmlformats.org/officeDocument/2006/relationships/slideLayout" Target="../slideLayouts/slideLayout1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5"/>
        </a:solidFill>
        <a:effectLst/>
      </p:bgPr>
    </p:bg>
    <p:spTree>
      <p:nvGrpSpPr>
        <p:cNvPr id="1" name="Shape 5"/>
        <p:cNvGrpSpPr/>
        <p:nvPr/>
      </p:nvGrpSpPr>
      <p:grpSpPr>
        <a:xfrm>
          <a:off x="0" y="0"/>
          <a:ext cx="0" cy="0"/>
          <a:chOff x="0" y="0"/>
          <a:chExt cx="0" cy="0"/>
        </a:xfrm>
      </p:grpSpPr>
      <p:sp>
        <p:nvSpPr>
          <p:cNvPr id="6" name="Google Shape;6;p29"/>
          <p:cNvSpPr txBox="1">
            <a:spLocks noGrp="1"/>
          </p:cNvSpPr>
          <p:nvPr>
            <p:ph type="title"/>
          </p:nvPr>
        </p:nvSpPr>
        <p:spPr>
          <a:xfrm>
            <a:off x="1270650" y="629375"/>
            <a:ext cx="7020000" cy="572700"/>
          </a:xfrm>
          <a:prstGeom prst="rect">
            <a:avLst/>
          </a:prstGeom>
          <a:noFill/>
          <a:ln>
            <a:noFill/>
          </a:ln>
        </p:spPr>
        <p:txBody>
          <a:bodyPr spcFirstLastPara="1" wrap="square" lIns="91425" tIns="91425" rIns="91425" bIns="91425" anchor="t" anchorCtr="0">
            <a:noAutofit/>
          </a:bodyPr>
          <a:lstStyle>
            <a:lvl1pPr marR="0" lvl="0" algn="ctr" rtl="0">
              <a:lnSpc>
                <a:spcPct val="100000"/>
              </a:lnSpc>
              <a:spcBef>
                <a:spcPts val="0"/>
              </a:spcBef>
              <a:spcAft>
                <a:spcPts val="0"/>
              </a:spcAft>
              <a:buClr>
                <a:schemeClr val="lt2"/>
              </a:buClr>
              <a:buSzPts val="3300"/>
              <a:buFont typeface="Gantari ExtraBold"/>
              <a:buNone/>
              <a:defRPr sz="3300" b="0" i="0" u="none" strike="noStrike" cap="none">
                <a:solidFill>
                  <a:schemeClr val="lt2"/>
                </a:solidFill>
                <a:latin typeface="Gantari ExtraBold"/>
                <a:ea typeface="Gantari ExtraBold"/>
                <a:cs typeface="Gantari ExtraBold"/>
                <a:sym typeface="Gantari ExtraBold"/>
              </a:defRPr>
            </a:lvl1pPr>
            <a:lvl2pPr marR="0" lvl="1" algn="ctr" rtl="0">
              <a:lnSpc>
                <a:spcPct val="100000"/>
              </a:lnSpc>
              <a:spcBef>
                <a:spcPts val="0"/>
              </a:spcBef>
              <a:spcAft>
                <a:spcPts val="0"/>
              </a:spcAft>
              <a:buClr>
                <a:schemeClr val="lt2"/>
              </a:buClr>
              <a:buSzPts val="3300"/>
              <a:buFont typeface="Gantari ExtraBold"/>
              <a:buNone/>
              <a:defRPr sz="3300" b="0" i="0" u="none" strike="noStrike" cap="none">
                <a:solidFill>
                  <a:schemeClr val="lt2"/>
                </a:solidFill>
                <a:latin typeface="Gantari ExtraBold"/>
                <a:ea typeface="Gantari ExtraBold"/>
                <a:cs typeface="Gantari ExtraBold"/>
                <a:sym typeface="Gantari ExtraBold"/>
              </a:defRPr>
            </a:lvl2pPr>
            <a:lvl3pPr marR="0" lvl="2" algn="ctr" rtl="0">
              <a:lnSpc>
                <a:spcPct val="100000"/>
              </a:lnSpc>
              <a:spcBef>
                <a:spcPts val="0"/>
              </a:spcBef>
              <a:spcAft>
                <a:spcPts val="0"/>
              </a:spcAft>
              <a:buClr>
                <a:schemeClr val="lt2"/>
              </a:buClr>
              <a:buSzPts val="3300"/>
              <a:buFont typeface="Gantari ExtraBold"/>
              <a:buNone/>
              <a:defRPr sz="3300" b="0" i="0" u="none" strike="noStrike" cap="none">
                <a:solidFill>
                  <a:schemeClr val="lt2"/>
                </a:solidFill>
                <a:latin typeface="Gantari ExtraBold"/>
                <a:ea typeface="Gantari ExtraBold"/>
                <a:cs typeface="Gantari ExtraBold"/>
                <a:sym typeface="Gantari ExtraBold"/>
              </a:defRPr>
            </a:lvl3pPr>
            <a:lvl4pPr marR="0" lvl="3" algn="ctr" rtl="0">
              <a:lnSpc>
                <a:spcPct val="100000"/>
              </a:lnSpc>
              <a:spcBef>
                <a:spcPts val="0"/>
              </a:spcBef>
              <a:spcAft>
                <a:spcPts val="0"/>
              </a:spcAft>
              <a:buClr>
                <a:schemeClr val="lt2"/>
              </a:buClr>
              <a:buSzPts val="3300"/>
              <a:buFont typeface="Gantari ExtraBold"/>
              <a:buNone/>
              <a:defRPr sz="3300" b="0" i="0" u="none" strike="noStrike" cap="none">
                <a:solidFill>
                  <a:schemeClr val="lt2"/>
                </a:solidFill>
                <a:latin typeface="Gantari ExtraBold"/>
                <a:ea typeface="Gantari ExtraBold"/>
                <a:cs typeface="Gantari ExtraBold"/>
                <a:sym typeface="Gantari ExtraBold"/>
              </a:defRPr>
            </a:lvl4pPr>
            <a:lvl5pPr marR="0" lvl="4" algn="ctr" rtl="0">
              <a:lnSpc>
                <a:spcPct val="100000"/>
              </a:lnSpc>
              <a:spcBef>
                <a:spcPts val="0"/>
              </a:spcBef>
              <a:spcAft>
                <a:spcPts val="0"/>
              </a:spcAft>
              <a:buClr>
                <a:schemeClr val="lt2"/>
              </a:buClr>
              <a:buSzPts val="3300"/>
              <a:buFont typeface="Gantari ExtraBold"/>
              <a:buNone/>
              <a:defRPr sz="3300" b="0" i="0" u="none" strike="noStrike" cap="none">
                <a:solidFill>
                  <a:schemeClr val="lt2"/>
                </a:solidFill>
                <a:latin typeface="Gantari ExtraBold"/>
                <a:ea typeface="Gantari ExtraBold"/>
                <a:cs typeface="Gantari ExtraBold"/>
                <a:sym typeface="Gantari ExtraBold"/>
              </a:defRPr>
            </a:lvl5pPr>
            <a:lvl6pPr marR="0" lvl="5" algn="ctr" rtl="0">
              <a:lnSpc>
                <a:spcPct val="100000"/>
              </a:lnSpc>
              <a:spcBef>
                <a:spcPts val="0"/>
              </a:spcBef>
              <a:spcAft>
                <a:spcPts val="0"/>
              </a:spcAft>
              <a:buClr>
                <a:schemeClr val="lt2"/>
              </a:buClr>
              <a:buSzPts val="3300"/>
              <a:buFont typeface="Gantari ExtraBold"/>
              <a:buNone/>
              <a:defRPr sz="3300" b="0" i="0" u="none" strike="noStrike" cap="none">
                <a:solidFill>
                  <a:schemeClr val="lt2"/>
                </a:solidFill>
                <a:latin typeface="Gantari ExtraBold"/>
                <a:ea typeface="Gantari ExtraBold"/>
                <a:cs typeface="Gantari ExtraBold"/>
                <a:sym typeface="Gantari ExtraBold"/>
              </a:defRPr>
            </a:lvl6pPr>
            <a:lvl7pPr marR="0" lvl="6" algn="ctr" rtl="0">
              <a:lnSpc>
                <a:spcPct val="100000"/>
              </a:lnSpc>
              <a:spcBef>
                <a:spcPts val="0"/>
              </a:spcBef>
              <a:spcAft>
                <a:spcPts val="0"/>
              </a:spcAft>
              <a:buClr>
                <a:schemeClr val="lt2"/>
              </a:buClr>
              <a:buSzPts val="3300"/>
              <a:buFont typeface="Gantari ExtraBold"/>
              <a:buNone/>
              <a:defRPr sz="3300" b="0" i="0" u="none" strike="noStrike" cap="none">
                <a:solidFill>
                  <a:schemeClr val="lt2"/>
                </a:solidFill>
                <a:latin typeface="Gantari ExtraBold"/>
                <a:ea typeface="Gantari ExtraBold"/>
                <a:cs typeface="Gantari ExtraBold"/>
                <a:sym typeface="Gantari ExtraBold"/>
              </a:defRPr>
            </a:lvl7pPr>
            <a:lvl8pPr marR="0" lvl="7" algn="ctr" rtl="0">
              <a:lnSpc>
                <a:spcPct val="100000"/>
              </a:lnSpc>
              <a:spcBef>
                <a:spcPts val="0"/>
              </a:spcBef>
              <a:spcAft>
                <a:spcPts val="0"/>
              </a:spcAft>
              <a:buClr>
                <a:schemeClr val="lt2"/>
              </a:buClr>
              <a:buSzPts val="3300"/>
              <a:buFont typeface="Gantari ExtraBold"/>
              <a:buNone/>
              <a:defRPr sz="3300" b="0" i="0" u="none" strike="noStrike" cap="none">
                <a:solidFill>
                  <a:schemeClr val="lt2"/>
                </a:solidFill>
                <a:latin typeface="Gantari ExtraBold"/>
                <a:ea typeface="Gantari ExtraBold"/>
                <a:cs typeface="Gantari ExtraBold"/>
                <a:sym typeface="Gantari ExtraBold"/>
              </a:defRPr>
            </a:lvl8pPr>
            <a:lvl9pPr marR="0" lvl="8" algn="ctr" rtl="0">
              <a:lnSpc>
                <a:spcPct val="100000"/>
              </a:lnSpc>
              <a:spcBef>
                <a:spcPts val="0"/>
              </a:spcBef>
              <a:spcAft>
                <a:spcPts val="0"/>
              </a:spcAft>
              <a:buClr>
                <a:schemeClr val="lt2"/>
              </a:buClr>
              <a:buSzPts val="3300"/>
              <a:buFont typeface="Gantari ExtraBold"/>
              <a:buNone/>
              <a:defRPr sz="3300" b="0" i="0" u="none" strike="noStrike" cap="none">
                <a:solidFill>
                  <a:schemeClr val="lt2"/>
                </a:solidFill>
                <a:latin typeface="Gantari ExtraBold"/>
                <a:ea typeface="Gantari ExtraBold"/>
                <a:cs typeface="Gantari ExtraBold"/>
                <a:sym typeface="Gantari ExtraBold"/>
              </a:defRPr>
            </a:lvl9pPr>
          </a:lstStyle>
          <a:p>
            <a:endParaRPr/>
          </a:p>
        </p:txBody>
      </p:sp>
      <p:sp>
        <p:nvSpPr>
          <p:cNvPr id="7" name="Google Shape;7;p29"/>
          <p:cNvSpPr txBox="1">
            <a:spLocks noGrp="1"/>
          </p:cNvSpPr>
          <p:nvPr>
            <p:ph type="body" idx="1"/>
          </p:nvPr>
        </p:nvSpPr>
        <p:spPr>
          <a:xfrm>
            <a:off x="1270650" y="1202075"/>
            <a:ext cx="7020000" cy="3406200"/>
          </a:xfrm>
          <a:prstGeom prst="rect">
            <a:avLst/>
          </a:prstGeom>
          <a:noFill/>
          <a:ln>
            <a:noFill/>
          </a:ln>
        </p:spPr>
        <p:txBody>
          <a:bodyPr spcFirstLastPara="1" wrap="square" lIns="91425" tIns="91425" rIns="91425" bIns="91425" anchor="t" anchorCtr="0">
            <a:noAutofit/>
          </a:bodyPr>
          <a:lstStyle>
            <a:lvl1pPr marL="457200" marR="0" lvl="0" indent="-317500" algn="l" rtl="0">
              <a:lnSpc>
                <a:spcPct val="100000"/>
              </a:lnSpc>
              <a:spcBef>
                <a:spcPts val="0"/>
              </a:spcBef>
              <a:spcAft>
                <a:spcPts val="0"/>
              </a:spcAft>
              <a:buClr>
                <a:schemeClr val="dk1"/>
              </a:buClr>
              <a:buSzPts val="1400"/>
              <a:buFont typeface="Gantari"/>
              <a:buChar char="●"/>
              <a:defRPr sz="1400" b="0" i="0" u="none" strike="noStrike" cap="none">
                <a:solidFill>
                  <a:schemeClr val="dk1"/>
                </a:solidFill>
                <a:latin typeface="Gantari"/>
                <a:ea typeface="Gantari"/>
                <a:cs typeface="Gantari"/>
                <a:sym typeface="Gantari"/>
              </a:defRPr>
            </a:lvl1pPr>
            <a:lvl2pPr marL="914400" marR="0" lvl="1" indent="-317500" algn="l" rtl="0">
              <a:lnSpc>
                <a:spcPct val="100000"/>
              </a:lnSpc>
              <a:spcBef>
                <a:spcPts val="0"/>
              </a:spcBef>
              <a:spcAft>
                <a:spcPts val="0"/>
              </a:spcAft>
              <a:buClr>
                <a:schemeClr val="dk1"/>
              </a:buClr>
              <a:buSzPts val="1400"/>
              <a:buFont typeface="Gantari"/>
              <a:buChar char="○"/>
              <a:defRPr sz="1400" b="0" i="0" u="none" strike="noStrike" cap="none">
                <a:solidFill>
                  <a:schemeClr val="dk1"/>
                </a:solidFill>
                <a:latin typeface="Gantari"/>
                <a:ea typeface="Gantari"/>
                <a:cs typeface="Gantari"/>
                <a:sym typeface="Gantari"/>
              </a:defRPr>
            </a:lvl2pPr>
            <a:lvl3pPr marL="1371600" marR="0" lvl="2" indent="-317500" algn="l" rtl="0">
              <a:lnSpc>
                <a:spcPct val="100000"/>
              </a:lnSpc>
              <a:spcBef>
                <a:spcPts val="0"/>
              </a:spcBef>
              <a:spcAft>
                <a:spcPts val="0"/>
              </a:spcAft>
              <a:buClr>
                <a:schemeClr val="dk1"/>
              </a:buClr>
              <a:buSzPts val="1400"/>
              <a:buFont typeface="Gantari"/>
              <a:buChar char="■"/>
              <a:defRPr sz="1400" b="0" i="0" u="none" strike="noStrike" cap="none">
                <a:solidFill>
                  <a:schemeClr val="dk1"/>
                </a:solidFill>
                <a:latin typeface="Gantari"/>
                <a:ea typeface="Gantari"/>
                <a:cs typeface="Gantari"/>
                <a:sym typeface="Gantari"/>
              </a:defRPr>
            </a:lvl3pPr>
            <a:lvl4pPr marL="1828800" marR="0" lvl="3" indent="-317500" algn="l" rtl="0">
              <a:lnSpc>
                <a:spcPct val="100000"/>
              </a:lnSpc>
              <a:spcBef>
                <a:spcPts val="0"/>
              </a:spcBef>
              <a:spcAft>
                <a:spcPts val="0"/>
              </a:spcAft>
              <a:buClr>
                <a:schemeClr val="dk1"/>
              </a:buClr>
              <a:buSzPts val="1400"/>
              <a:buFont typeface="Gantari"/>
              <a:buChar char="●"/>
              <a:defRPr sz="1400" b="0" i="0" u="none" strike="noStrike" cap="none">
                <a:solidFill>
                  <a:schemeClr val="dk1"/>
                </a:solidFill>
                <a:latin typeface="Gantari"/>
                <a:ea typeface="Gantari"/>
                <a:cs typeface="Gantari"/>
                <a:sym typeface="Gantari"/>
              </a:defRPr>
            </a:lvl4pPr>
            <a:lvl5pPr marL="2286000" marR="0" lvl="4" indent="-317500" algn="l" rtl="0">
              <a:lnSpc>
                <a:spcPct val="100000"/>
              </a:lnSpc>
              <a:spcBef>
                <a:spcPts val="0"/>
              </a:spcBef>
              <a:spcAft>
                <a:spcPts val="0"/>
              </a:spcAft>
              <a:buClr>
                <a:schemeClr val="dk1"/>
              </a:buClr>
              <a:buSzPts val="1400"/>
              <a:buFont typeface="Gantari"/>
              <a:buChar char="○"/>
              <a:defRPr sz="1400" b="0" i="0" u="none" strike="noStrike" cap="none">
                <a:solidFill>
                  <a:schemeClr val="dk1"/>
                </a:solidFill>
                <a:latin typeface="Gantari"/>
                <a:ea typeface="Gantari"/>
                <a:cs typeface="Gantari"/>
                <a:sym typeface="Gantari"/>
              </a:defRPr>
            </a:lvl5pPr>
            <a:lvl6pPr marL="2743200" marR="0" lvl="5" indent="-317500" algn="l" rtl="0">
              <a:lnSpc>
                <a:spcPct val="100000"/>
              </a:lnSpc>
              <a:spcBef>
                <a:spcPts val="0"/>
              </a:spcBef>
              <a:spcAft>
                <a:spcPts val="0"/>
              </a:spcAft>
              <a:buClr>
                <a:schemeClr val="dk1"/>
              </a:buClr>
              <a:buSzPts val="1400"/>
              <a:buFont typeface="Gantari"/>
              <a:buChar char="■"/>
              <a:defRPr sz="1400" b="0" i="0" u="none" strike="noStrike" cap="none">
                <a:solidFill>
                  <a:schemeClr val="dk1"/>
                </a:solidFill>
                <a:latin typeface="Gantari"/>
                <a:ea typeface="Gantari"/>
                <a:cs typeface="Gantari"/>
                <a:sym typeface="Gantari"/>
              </a:defRPr>
            </a:lvl6pPr>
            <a:lvl7pPr marL="3200400" marR="0" lvl="6" indent="-317500" algn="l" rtl="0">
              <a:lnSpc>
                <a:spcPct val="100000"/>
              </a:lnSpc>
              <a:spcBef>
                <a:spcPts val="0"/>
              </a:spcBef>
              <a:spcAft>
                <a:spcPts val="0"/>
              </a:spcAft>
              <a:buClr>
                <a:schemeClr val="dk1"/>
              </a:buClr>
              <a:buSzPts val="1400"/>
              <a:buFont typeface="Gantari"/>
              <a:buChar char="●"/>
              <a:defRPr sz="1400" b="0" i="0" u="none" strike="noStrike" cap="none">
                <a:solidFill>
                  <a:schemeClr val="dk1"/>
                </a:solidFill>
                <a:latin typeface="Gantari"/>
                <a:ea typeface="Gantari"/>
                <a:cs typeface="Gantari"/>
                <a:sym typeface="Gantari"/>
              </a:defRPr>
            </a:lvl7pPr>
            <a:lvl8pPr marL="3657600" marR="0" lvl="7" indent="-317500" algn="l" rtl="0">
              <a:lnSpc>
                <a:spcPct val="100000"/>
              </a:lnSpc>
              <a:spcBef>
                <a:spcPts val="0"/>
              </a:spcBef>
              <a:spcAft>
                <a:spcPts val="0"/>
              </a:spcAft>
              <a:buClr>
                <a:schemeClr val="dk1"/>
              </a:buClr>
              <a:buSzPts val="1400"/>
              <a:buFont typeface="Gantari"/>
              <a:buChar char="○"/>
              <a:defRPr sz="1400" b="0" i="0" u="none" strike="noStrike" cap="none">
                <a:solidFill>
                  <a:schemeClr val="dk1"/>
                </a:solidFill>
                <a:latin typeface="Gantari"/>
                <a:ea typeface="Gantari"/>
                <a:cs typeface="Gantari"/>
                <a:sym typeface="Gantari"/>
              </a:defRPr>
            </a:lvl8pPr>
            <a:lvl9pPr marL="4114800" marR="0" lvl="8" indent="-317500" algn="l" rtl="0">
              <a:lnSpc>
                <a:spcPct val="100000"/>
              </a:lnSpc>
              <a:spcBef>
                <a:spcPts val="0"/>
              </a:spcBef>
              <a:spcAft>
                <a:spcPts val="0"/>
              </a:spcAft>
              <a:buClr>
                <a:schemeClr val="dk1"/>
              </a:buClr>
              <a:buSzPts val="1400"/>
              <a:buFont typeface="Gantari"/>
              <a:buChar char="■"/>
              <a:defRPr sz="1400" b="0" i="0" u="none" strike="noStrike" cap="none">
                <a:solidFill>
                  <a:schemeClr val="dk1"/>
                </a:solidFill>
                <a:latin typeface="Gantari"/>
                <a:ea typeface="Gantari"/>
                <a:cs typeface="Gantari"/>
                <a:sym typeface="Gantari"/>
              </a:defRPr>
            </a:lvl9pPr>
          </a:lstStyle>
          <a:p>
            <a:endParaRPr/>
          </a:p>
        </p:txBody>
      </p:sp>
    </p:spTree>
  </p:cSld>
  <p:clrMap bg1="lt1" tx1="dk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800">
          <p15:clr>
            <a:srgbClr val="EA4335"/>
          </p15:clr>
        </p15:guide>
        <p15:guide id="2" pos="5222">
          <p15:clr>
            <a:srgbClr val="EA4335"/>
          </p15:clr>
        </p15:guide>
        <p15:guide id="3" orient="horz" pos="2903">
          <p15:clr>
            <a:srgbClr val="EA4335"/>
          </p15:clr>
        </p15:guide>
        <p15:guide id="4" orient="horz" pos="396">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6642"/>
        <p:cNvGrpSpPr/>
        <p:nvPr/>
      </p:nvGrpSpPr>
      <p:grpSpPr>
        <a:xfrm>
          <a:off x="0" y="0"/>
          <a:ext cx="0" cy="0"/>
          <a:chOff x="0" y="0"/>
          <a:chExt cx="0" cy="0"/>
        </a:xfrm>
      </p:grpSpPr>
      <p:sp>
        <p:nvSpPr>
          <p:cNvPr id="6643" name="Google Shape;6643;p39"/>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marR="0" lvl="0" algn="ctr" rtl="0">
              <a:lnSpc>
                <a:spcPct val="100000"/>
              </a:lnSpc>
              <a:spcBef>
                <a:spcPts val="0"/>
              </a:spcBef>
              <a:spcAft>
                <a:spcPts val="0"/>
              </a:spcAft>
              <a:buClr>
                <a:srgbClr val="FFFFFF"/>
              </a:buClr>
              <a:buSzPts val="2400"/>
              <a:buFont typeface="Arial"/>
              <a:buNone/>
              <a:defRPr sz="2400" b="0" i="0" u="none" strike="noStrike" cap="none">
                <a:solidFill>
                  <a:srgbClr val="FFFFFF"/>
                </a:solidFill>
                <a:latin typeface="Arial"/>
                <a:ea typeface="Arial"/>
                <a:cs typeface="Arial"/>
                <a:sym typeface="Arial"/>
              </a:defRPr>
            </a:lvl1pPr>
            <a:lvl2pPr marR="0" lvl="1" algn="ctr" rtl="0">
              <a:lnSpc>
                <a:spcPct val="100000"/>
              </a:lnSpc>
              <a:spcBef>
                <a:spcPts val="0"/>
              </a:spcBef>
              <a:spcAft>
                <a:spcPts val="0"/>
              </a:spcAft>
              <a:buClr>
                <a:srgbClr val="FFFFFF"/>
              </a:buClr>
              <a:buSzPts val="2400"/>
              <a:buFont typeface="Arial"/>
              <a:buNone/>
              <a:defRPr sz="2400" b="0" i="0" u="none" strike="noStrike" cap="none">
                <a:solidFill>
                  <a:srgbClr val="FFFFFF"/>
                </a:solidFill>
                <a:latin typeface="Arial"/>
                <a:ea typeface="Arial"/>
                <a:cs typeface="Arial"/>
                <a:sym typeface="Arial"/>
              </a:defRPr>
            </a:lvl2pPr>
            <a:lvl3pPr marR="0" lvl="2" algn="ctr" rtl="0">
              <a:lnSpc>
                <a:spcPct val="100000"/>
              </a:lnSpc>
              <a:spcBef>
                <a:spcPts val="0"/>
              </a:spcBef>
              <a:spcAft>
                <a:spcPts val="0"/>
              </a:spcAft>
              <a:buClr>
                <a:srgbClr val="FFFFFF"/>
              </a:buClr>
              <a:buSzPts val="2400"/>
              <a:buFont typeface="Arial"/>
              <a:buNone/>
              <a:defRPr sz="2400" b="0" i="0" u="none" strike="noStrike" cap="none">
                <a:solidFill>
                  <a:srgbClr val="FFFFFF"/>
                </a:solidFill>
                <a:latin typeface="Arial"/>
                <a:ea typeface="Arial"/>
                <a:cs typeface="Arial"/>
                <a:sym typeface="Arial"/>
              </a:defRPr>
            </a:lvl3pPr>
            <a:lvl4pPr marR="0" lvl="3" algn="ctr" rtl="0">
              <a:lnSpc>
                <a:spcPct val="100000"/>
              </a:lnSpc>
              <a:spcBef>
                <a:spcPts val="0"/>
              </a:spcBef>
              <a:spcAft>
                <a:spcPts val="0"/>
              </a:spcAft>
              <a:buClr>
                <a:srgbClr val="FFFFFF"/>
              </a:buClr>
              <a:buSzPts val="2400"/>
              <a:buFont typeface="Arial"/>
              <a:buNone/>
              <a:defRPr sz="2400" b="0" i="0" u="none" strike="noStrike" cap="none">
                <a:solidFill>
                  <a:srgbClr val="FFFFFF"/>
                </a:solidFill>
                <a:latin typeface="Arial"/>
                <a:ea typeface="Arial"/>
                <a:cs typeface="Arial"/>
                <a:sym typeface="Arial"/>
              </a:defRPr>
            </a:lvl4pPr>
            <a:lvl5pPr marR="0" lvl="4" algn="ctr" rtl="0">
              <a:lnSpc>
                <a:spcPct val="100000"/>
              </a:lnSpc>
              <a:spcBef>
                <a:spcPts val="0"/>
              </a:spcBef>
              <a:spcAft>
                <a:spcPts val="0"/>
              </a:spcAft>
              <a:buClr>
                <a:srgbClr val="FFFFFF"/>
              </a:buClr>
              <a:buSzPts val="2400"/>
              <a:buFont typeface="Arial"/>
              <a:buNone/>
              <a:defRPr sz="2400" b="0" i="0" u="none" strike="noStrike" cap="none">
                <a:solidFill>
                  <a:srgbClr val="FFFFFF"/>
                </a:solidFill>
                <a:latin typeface="Arial"/>
                <a:ea typeface="Arial"/>
                <a:cs typeface="Arial"/>
                <a:sym typeface="Arial"/>
              </a:defRPr>
            </a:lvl5pPr>
            <a:lvl6pPr marR="0" lvl="5" algn="ctr" rtl="0">
              <a:lnSpc>
                <a:spcPct val="100000"/>
              </a:lnSpc>
              <a:spcBef>
                <a:spcPts val="0"/>
              </a:spcBef>
              <a:spcAft>
                <a:spcPts val="0"/>
              </a:spcAft>
              <a:buClr>
                <a:srgbClr val="FFFFFF"/>
              </a:buClr>
              <a:buSzPts val="2400"/>
              <a:buFont typeface="Arial"/>
              <a:buNone/>
              <a:defRPr sz="2400" b="0" i="0" u="none" strike="noStrike" cap="none">
                <a:solidFill>
                  <a:srgbClr val="FFFFFF"/>
                </a:solidFill>
                <a:latin typeface="Arial"/>
                <a:ea typeface="Arial"/>
                <a:cs typeface="Arial"/>
                <a:sym typeface="Arial"/>
              </a:defRPr>
            </a:lvl6pPr>
            <a:lvl7pPr marR="0" lvl="6" algn="ctr" rtl="0">
              <a:lnSpc>
                <a:spcPct val="100000"/>
              </a:lnSpc>
              <a:spcBef>
                <a:spcPts val="0"/>
              </a:spcBef>
              <a:spcAft>
                <a:spcPts val="0"/>
              </a:spcAft>
              <a:buClr>
                <a:srgbClr val="FFFFFF"/>
              </a:buClr>
              <a:buSzPts val="2400"/>
              <a:buFont typeface="Arial"/>
              <a:buNone/>
              <a:defRPr sz="2400" b="0" i="0" u="none" strike="noStrike" cap="none">
                <a:solidFill>
                  <a:srgbClr val="FFFFFF"/>
                </a:solidFill>
                <a:latin typeface="Arial"/>
                <a:ea typeface="Arial"/>
                <a:cs typeface="Arial"/>
                <a:sym typeface="Arial"/>
              </a:defRPr>
            </a:lvl7pPr>
            <a:lvl8pPr marR="0" lvl="7" algn="ctr" rtl="0">
              <a:lnSpc>
                <a:spcPct val="100000"/>
              </a:lnSpc>
              <a:spcBef>
                <a:spcPts val="0"/>
              </a:spcBef>
              <a:spcAft>
                <a:spcPts val="0"/>
              </a:spcAft>
              <a:buClr>
                <a:srgbClr val="FFFFFF"/>
              </a:buClr>
              <a:buSzPts val="2400"/>
              <a:buFont typeface="Arial"/>
              <a:buNone/>
              <a:defRPr sz="2400" b="0" i="0" u="none" strike="noStrike" cap="none">
                <a:solidFill>
                  <a:srgbClr val="FFFFFF"/>
                </a:solidFill>
                <a:latin typeface="Arial"/>
                <a:ea typeface="Arial"/>
                <a:cs typeface="Arial"/>
                <a:sym typeface="Arial"/>
              </a:defRPr>
            </a:lvl8pPr>
            <a:lvl9pPr marR="0" lvl="8" algn="ctr" rtl="0">
              <a:lnSpc>
                <a:spcPct val="100000"/>
              </a:lnSpc>
              <a:spcBef>
                <a:spcPts val="0"/>
              </a:spcBef>
              <a:spcAft>
                <a:spcPts val="0"/>
              </a:spcAft>
              <a:buClr>
                <a:srgbClr val="FFFFFF"/>
              </a:buClr>
              <a:buSzPts val="2400"/>
              <a:buFont typeface="Arial"/>
              <a:buNone/>
              <a:defRPr sz="2400" b="0" i="0" u="none" strike="noStrike" cap="none">
                <a:solidFill>
                  <a:srgbClr val="FFFFFF"/>
                </a:solidFill>
                <a:latin typeface="Arial"/>
                <a:ea typeface="Arial"/>
                <a:cs typeface="Arial"/>
                <a:sym typeface="Arial"/>
              </a:defRPr>
            </a:lvl9pPr>
          </a:lstStyle>
          <a:p>
            <a:endParaRPr/>
          </a:p>
        </p:txBody>
      </p:sp>
      <p:sp>
        <p:nvSpPr>
          <p:cNvPr id="6644" name="Google Shape;6644;p39"/>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marR="0" lvl="0"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1pPr>
            <a:lvl2pPr marL="914400" marR="0" lvl="1"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2pPr>
            <a:lvl3pPr marL="1371600" marR="0" lvl="2"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3pPr>
            <a:lvl4pPr marL="1828800" marR="0" lvl="3"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4pPr>
            <a:lvl5pPr marL="2286000" marR="0" lvl="4"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5pPr>
            <a:lvl6pPr marL="2743200" marR="0" lvl="5"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6pPr>
            <a:lvl7pPr marL="3200400" marR="0" lvl="6"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7pPr>
            <a:lvl8pPr marL="3657600" marR="0" lvl="7"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8pPr>
            <a:lvl9pPr marL="4114800" marR="0" lvl="8"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68" r:id="rId1"/>
    <p:sldLayoutId id="2147483669"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2.xml"/><Relationship Id="rId1" Type="http://schemas.openxmlformats.org/officeDocument/2006/relationships/slideLayout" Target="../slideLayouts/slideLayout12.xml"/><Relationship Id="rId4" Type="http://schemas.openxmlformats.org/officeDocument/2006/relationships/image" Target="../media/image2.jpg"/></Relationships>
</file>

<file path=ppt/slides/_rels/slide13.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3.xml"/><Relationship Id="rId1" Type="http://schemas.openxmlformats.org/officeDocument/2006/relationships/slideLayout" Target="../slideLayouts/slideLayout12.xml"/><Relationship Id="rId4" Type="http://schemas.openxmlformats.org/officeDocument/2006/relationships/image" Target="../media/image4.jpg"/></Relationships>
</file>

<file path=ppt/slides/_rels/slide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4.xml"/><Relationship Id="rId1" Type="http://schemas.openxmlformats.org/officeDocument/2006/relationships/slideLayout" Target="../slideLayouts/slideLayout12.xml"/><Relationship Id="rId4" Type="http://schemas.openxmlformats.org/officeDocument/2006/relationships/image" Target="../media/image6.jpg"/></Relationships>
</file>

<file path=ppt/slides/_rels/slide15.xml.rels><?xml version="1.0" encoding="UTF-8" standalone="yes"?>
<Relationships xmlns="http://schemas.openxmlformats.org/package/2006/relationships"><Relationship Id="rId3" Type="http://schemas.openxmlformats.org/officeDocument/2006/relationships/hyperlink" Target="https://canva.link/8qq7dcrmmw0hy19" TargetMode="External"/><Relationship Id="rId2" Type="http://schemas.openxmlformats.org/officeDocument/2006/relationships/notesSlide" Target="../notesSlides/notesSlide15.xml"/><Relationship Id="rId1" Type="http://schemas.openxmlformats.org/officeDocument/2006/relationships/slideLayout" Target="../slideLayouts/slideLayout12.xml"/><Relationship Id="rId4" Type="http://schemas.openxmlformats.org/officeDocument/2006/relationships/image" Target="../media/image7.jp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3" Type="http://schemas.openxmlformats.org/officeDocument/2006/relationships/hyperlink" Target="https://docs.google.com/document/d/1-TMjPSJuP_q3PcVSEpZjDMDkT1XEHPbQ/edit?usp=drivesdk&amp;ouid=112798198007565636121&amp;rtpof=true&amp;sd=true" TargetMode="External"/><Relationship Id="rId2" Type="http://schemas.openxmlformats.org/officeDocument/2006/relationships/notesSlide" Target="../notesSlides/notesSlide21.xml"/><Relationship Id="rId1" Type="http://schemas.openxmlformats.org/officeDocument/2006/relationships/slideLayout" Target="../slideLayouts/slideLayout12.xml"/></Relationships>
</file>

<file path=ppt/slides/_rels/slide22.xml.rels><?xml version="1.0" encoding="UTF-8" standalone="yes"?>
<Relationships xmlns="http://schemas.openxmlformats.org/package/2006/relationships"><Relationship Id="rId3" Type="http://schemas.openxmlformats.org/officeDocument/2006/relationships/hyperlink" Target="https://docs.google.com/document/d/148SCTzKDK-Rs2UqrtmEl-VTAQJaYJ5c2/edit?usp=drivesdk&amp;ouid=112798198007565636121&amp;rtpof=true&amp;sd=true" TargetMode="External"/><Relationship Id="rId2" Type="http://schemas.openxmlformats.org/officeDocument/2006/relationships/notesSlide" Target="../notesSlides/notesSlide22.xml"/><Relationship Id="rId1" Type="http://schemas.openxmlformats.org/officeDocument/2006/relationships/slideLayout" Target="../slideLayouts/slideLayout1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8.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hyperlink" Target="https://www.freepik.com/free-vector/hand-drawn-back-school-background_16392064.htm/?utm_source=slidesgo_template&amp;utm_medium=referral-link&amp;utm_campaign=sg_resources&amp;utm_content=freepik" TargetMode="External"/><Relationship Id="rId2" Type="http://schemas.openxmlformats.org/officeDocument/2006/relationships/notesSlide" Target="../notesSlides/notesSlide30.xml"/><Relationship Id="rId1" Type="http://schemas.openxmlformats.org/officeDocument/2006/relationships/slideLayout" Target="../slideLayouts/slideLayout9.xml"/><Relationship Id="rId4" Type="http://schemas.openxmlformats.org/officeDocument/2006/relationships/hyperlink" Target="https://www.freepik.com/free-vector/flat-back-school-pattern-design_30119004.htm/?utm_source=slidesgo_template&amp;utm_medium=referral-link&amp;utm_campaign=sg_resources&amp;utm_content=freepik" TargetMode="External"/></Relationships>
</file>

<file path=ppt/slides/_rels/slide31.xml.rels><?xml version="1.0" encoding="UTF-8" standalone="yes"?>
<Relationships xmlns="http://schemas.openxmlformats.org/package/2006/relationships"><Relationship Id="rId3" Type="http://schemas.openxmlformats.org/officeDocument/2006/relationships/hyperlink" Target="https://www.freepik.com/free-vector/spiral-book-mockup-design_29789439.htm/?utm_source=slidesgo_template&amp;utm_medium=referral-link&amp;utm_campaign=sg_resources&amp;utm_content=freepik" TargetMode="External"/><Relationship Id="rId2" Type="http://schemas.openxmlformats.org/officeDocument/2006/relationships/notesSlide" Target="../notesSlides/notesSlide31.xml"/><Relationship Id="rId1" Type="http://schemas.openxmlformats.org/officeDocument/2006/relationships/slideLayout" Target="../slideLayouts/slideLayout2.xml"/><Relationship Id="rId6" Type="http://schemas.openxmlformats.org/officeDocument/2006/relationships/hyperlink" Target="https://www.freepik.com/free-vector/flat-back-school-pattern-design_30119004.htm/?utm_source=slidesgo_template&amp;utm_medium=referral-link&amp;utm_campaign=sg_resources&amp;utm_content=freepik" TargetMode="External"/><Relationship Id="rId5" Type="http://schemas.openxmlformats.org/officeDocument/2006/relationships/hyperlink" Target="https://www.freepik.com/free-vector/hand-drawn-back-school-background_16392064.htm/?utm_source=slidesgo_template&amp;utm_medium=referral-link&amp;utm_campaign=sg_resources&amp;utm_content=freepik" TargetMode="External"/><Relationship Id="rId4" Type="http://schemas.openxmlformats.org/officeDocument/2006/relationships/hyperlink" Target="https://www.freepik.com/free-vector/spiral-book-mockup-design_29789437.htm/?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3" Type="http://schemas.openxmlformats.org/officeDocument/2006/relationships/hyperlink" Target="https://fonts.google.com/betterspecimen/Gantari" TargetMode="External"/><Relationship Id="rId2" Type="http://schemas.openxmlformats.org/officeDocument/2006/relationships/notesSlide" Target="../notesSlides/notesSlide32.xml"/><Relationship Id="rId1" Type="http://schemas.openxmlformats.org/officeDocument/2006/relationships/slideLayout" Target="../slideLayouts/slideLayout19.xml"/></Relationships>
</file>

<file path=ppt/slides/_rels/slide33.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2.png"/><Relationship Id="rId2" Type="http://schemas.openxmlformats.org/officeDocument/2006/relationships/notesSlide" Target="../notesSlides/notesSlide33.xml"/><Relationship Id="rId1" Type="http://schemas.openxmlformats.org/officeDocument/2006/relationships/slideLayout" Target="../slideLayouts/slideLayout19.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1.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0.png"/><Relationship Id="rId4" Type="http://schemas.openxmlformats.org/officeDocument/2006/relationships/image" Target="../media/image8.png"/><Relationship Id="rId9" Type="http://schemas.openxmlformats.org/officeDocument/2006/relationships/image" Target="../media/image9.png"/></Relationships>
</file>

<file path=ppt/slides/_rels/slide34.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4.xml"/><Relationship Id="rId1" Type="http://schemas.openxmlformats.org/officeDocument/2006/relationships/slideLayout" Target="../slideLayouts/slideLayout19.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0.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0.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0.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0.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0.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0.xml"/><Relationship Id="rId1" Type="http://schemas.openxmlformats.org/officeDocument/2006/relationships/slideLayout" Target="../slideLayouts/slideLayout19.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0.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0.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0.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0.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0.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0.xml"/></Relationships>
</file>

<file path=ppt/slides/_rels/slide4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7.xml"/><Relationship Id="rId1" Type="http://schemas.openxmlformats.org/officeDocument/2006/relationships/slideLayout" Target="../slideLayouts/slideLayout20.xml"/><Relationship Id="rId4" Type="http://schemas.openxmlformats.org/officeDocument/2006/relationships/image" Target="../media/image13.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79CDBE"/>
        </a:solidFill>
        <a:effectLst/>
      </p:bgPr>
    </p:bg>
    <p:spTree>
      <p:nvGrpSpPr>
        <p:cNvPr id="1" name="Shape 6651"/>
        <p:cNvGrpSpPr/>
        <p:nvPr/>
      </p:nvGrpSpPr>
      <p:grpSpPr>
        <a:xfrm>
          <a:off x="0" y="0"/>
          <a:ext cx="0" cy="0"/>
          <a:chOff x="0" y="0"/>
          <a:chExt cx="0" cy="0"/>
        </a:xfrm>
      </p:grpSpPr>
      <p:sp>
        <p:nvSpPr>
          <p:cNvPr id="6652" name="Google Shape;6652;p1"/>
          <p:cNvSpPr txBox="1">
            <a:spLocks noGrp="1"/>
          </p:cNvSpPr>
          <p:nvPr>
            <p:ph type="ctrTitle"/>
          </p:nvPr>
        </p:nvSpPr>
        <p:spPr>
          <a:xfrm>
            <a:off x="1562700" y="1526150"/>
            <a:ext cx="6018600" cy="1416000"/>
          </a:xfrm>
          <a:prstGeom prst="rect">
            <a:avLst/>
          </a:prstGeom>
          <a:noFill/>
          <a:ln>
            <a:noFill/>
          </a:ln>
        </p:spPr>
        <p:txBody>
          <a:bodyPr spcFirstLastPara="1" wrap="square" lIns="91425" tIns="91425" rIns="91425" bIns="91425" anchor="t" anchorCtr="0">
            <a:noAutofit/>
          </a:bodyPr>
          <a:lstStyle/>
          <a:p>
            <a:pPr marL="0" lvl="0" indent="0" algn="ctr" rtl="0">
              <a:lnSpc>
                <a:spcPct val="90000"/>
              </a:lnSpc>
              <a:spcBef>
                <a:spcPts val="0"/>
              </a:spcBef>
              <a:spcAft>
                <a:spcPts val="0"/>
              </a:spcAft>
              <a:buSzPts val="5200"/>
              <a:buNone/>
            </a:pPr>
            <a:r>
              <a:rPr lang="es"/>
              <a:t>DELHI PUBLIC SCHOOL JORHAT</a:t>
            </a:r>
            <a:endParaRPr/>
          </a:p>
        </p:txBody>
      </p:sp>
      <p:grpSp>
        <p:nvGrpSpPr>
          <p:cNvPr id="6653" name="Google Shape;6653;p1"/>
          <p:cNvGrpSpPr/>
          <p:nvPr/>
        </p:nvGrpSpPr>
        <p:grpSpPr>
          <a:xfrm rot="-8670542">
            <a:off x="7057461" y="3011986"/>
            <a:ext cx="398109" cy="2141153"/>
            <a:chOff x="5686500" y="2272225"/>
            <a:chExt cx="481425" cy="2589250"/>
          </a:xfrm>
        </p:grpSpPr>
        <p:sp>
          <p:nvSpPr>
            <p:cNvPr id="6654" name="Google Shape;6654;p1"/>
            <p:cNvSpPr/>
            <p:nvPr/>
          </p:nvSpPr>
          <p:spPr>
            <a:xfrm>
              <a:off x="5686500" y="3674725"/>
              <a:ext cx="260950" cy="1082650"/>
            </a:xfrm>
            <a:custGeom>
              <a:avLst/>
              <a:gdLst/>
              <a:ahLst/>
              <a:cxnLst/>
              <a:rect l="l" t="t" r="r" b="b"/>
              <a:pathLst>
                <a:path w="10438" h="43306" extrusionOk="0">
                  <a:moveTo>
                    <a:pt x="7833" y="1"/>
                  </a:moveTo>
                  <a:cubicBezTo>
                    <a:pt x="7371" y="1"/>
                    <a:pt x="6972" y="354"/>
                    <a:pt x="6919" y="826"/>
                  </a:cubicBezTo>
                  <a:lnTo>
                    <a:pt x="6917" y="856"/>
                  </a:lnTo>
                  <a:cubicBezTo>
                    <a:pt x="6721" y="2624"/>
                    <a:pt x="6364" y="4312"/>
                    <a:pt x="5698" y="5866"/>
                  </a:cubicBezTo>
                  <a:cubicBezTo>
                    <a:pt x="5050" y="7434"/>
                    <a:pt x="4084" y="8863"/>
                    <a:pt x="3088" y="10468"/>
                  </a:cubicBezTo>
                  <a:cubicBezTo>
                    <a:pt x="2589" y="11280"/>
                    <a:pt x="2092" y="12124"/>
                    <a:pt x="1654" y="13039"/>
                  </a:cubicBezTo>
                  <a:cubicBezTo>
                    <a:pt x="1226" y="13954"/>
                    <a:pt x="864" y="14928"/>
                    <a:pt x="605" y="15926"/>
                  </a:cubicBezTo>
                  <a:cubicBezTo>
                    <a:pt x="331" y="16927"/>
                    <a:pt x="189" y="17942"/>
                    <a:pt x="83" y="18960"/>
                  </a:cubicBezTo>
                  <a:cubicBezTo>
                    <a:pt x="49" y="19968"/>
                    <a:pt x="0" y="20983"/>
                    <a:pt x="91" y="21967"/>
                  </a:cubicBezTo>
                  <a:cubicBezTo>
                    <a:pt x="306" y="25901"/>
                    <a:pt x="1297" y="29668"/>
                    <a:pt x="2718" y="33243"/>
                  </a:cubicBezTo>
                  <a:cubicBezTo>
                    <a:pt x="3455" y="35019"/>
                    <a:pt x="4316" y="36736"/>
                    <a:pt x="5302" y="38373"/>
                  </a:cubicBezTo>
                  <a:cubicBezTo>
                    <a:pt x="6303" y="40015"/>
                    <a:pt x="7369" y="41561"/>
                    <a:pt x="8712" y="43012"/>
                  </a:cubicBezTo>
                  <a:lnTo>
                    <a:pt x="8710" y="43012"/>
                  </a:lnTo>
                  <a:cubicBezTo>
                    <a:pt x="8886" y="43202"/>
                    <a:pt x="9133" y="43306"/>
                    <a:pt x="9386" y="43306"/>
                  </a:cubicBezTo>
                  <a:cubicBezTo>
                    <a:pt x="9540" y="43306"/>
                    <a:pt x="9697" y="43267"/>
                    <a:pt x="9840" y="43185"/>
                  </a:cubicBezTo>
                  <a:cubicBezTo>
                    <a:pt x="10281" y="42933"/>
                    <a:pt x="10437" y="42368"/>
                    <a:pt x="10185" y="41923"/>
                  </a:cubicBezTo>
                  <a:lnTo>
                    <a:pt x="10158" y="41872"/>
                  </a:lnTo>
                  <a:cubicBezTo>
                    <a:pt x="8416" y="38782"/>
                    <a:pt x="6936" y="35440"/>
                    <a:pt x="5813" y="32078"/>
                  </a:cubicBezTo>
                  <a:cubicBezTo>
                    <a:pt x="4693" y="28709"/>
                    <a:pt x="3905" y="25206"/>
                    <a:pt x="3643" y="21742"/>
                  </a:cubicBezTo>
                  <a:cubicBezTo>
                    <a:pt x="3499" y="20024"/>
                    <a:pt x="3580" y="18346"/>
                    <a:pt x="3929" y="16751"/>
                  </a:cubicBezTo>
                  <a:cubicBezTo>
                    <a:pt x="4282" y="15151"/>
                    <a:pt x="4942" y="13636"/>
                    <a:pt x="5789" y="12041"/>
                  </a:cubicBezTo>
                  <a:cubicBezTo>
                    <a:pt x="6645" y="10453"/>
                    <a:pt x="7602" y="8689"/>
                    <a:pt x="8169" y="6752"/>
                  </a:cubicBezTo>
                  <a:cubicBezTo>
                    <a:pt x="8749" y="4816"/>
                    <a:pt x="8903" y="2791"/>
                    <a:pt x="8752" y="856"/>
                  </a:cubicBezTo>
                  <a:cubicBezTo>
                    <a:pt x="8720" y="420"/>
                    <a:pt x="8382" y="58"/>
                    <a:pt x="7934" y="7"/>
                  </a:cubicBezTo>
                  <a:cubicBezTo>
                    <a:pt x="7900" y="3"/>
                    <a:pt x="7866" y="1"/>
                    <a:pt x="783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5" name="Google Shape;6655;p1"/>
            <p:cNvSpPr/>
            <p:nvPr/>
          </p:nvSpPr>
          <p:spPr>
            <a:xfrm>
              <a:off x="5880875" y="2440175"/>
              <a:ext cx="287050" cy="2421300"/>
            </a:xfrm>
            <a:custGeom>
              <a:avLst/>
              <a:gdLst/>
              <a:ahLst/>
              <a:cxnLst/>
              <a:rect l="l" t="t" r="r" b="b"/>
              <a:pathLst>
                <a:path w="11482" h="96852" extrusionOk="0">
                  <a:moveTo>
                    <a:pt x="1659" y="1"/>
                  </a:moveTo>
                  <a:cubicBezTo>
                    <a:pt x="668" y="15235"/>
                    <a:pt x="123" y="30274"/>
                    <a:pt x="66" y="45102"/>
                  </a:cubicBezTo>
                  <a:cubicBezTo>
                    <a:pt x="0" y="61213"/>
                    <a:pt x="514" y="77076"/>
                    <a:pt x="1659" y="92663"/>
                  </a:cubicBezTo>
                  <a:cubicBezTo>
                    <a:pt x="1659" y="93820"/>
                    <a:pt x="2124" y="94870"/>
                    <a:pt x="2877" y="95626"/>
                  </a:cubicBezTo>
                  <a:cubicBezTo>
                    <a:pt x="3631" y="96384"/>
                    <a:pt x="4673" y="96851"/>
                    <a:pt x="5823" y="96851"/>
                  </a:cubicBezTo>
                  <a:cubicBezTo>
                    <a:pt x="8128" y="96851"/>
                    <a:pt x="9990" y="94972"/>
                    <a:pt x="9990" y="92663"/>
                  </a:cubicBezTo>
                  <a:cubicBezTo>
                    <a:pt x="10968" y="77015"/>
                    <a:pt x="11470" y="61472"/>
                    <a:pt x="11477" y="46007"/>
                  </a:cubicBezTo>
                  <a:cubicBezTo>
                    <a:pt x="11482" y="30575"/>
                    <a:pt x="10993" y="15242"/>
                    <a:pt x="9990"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6" name="Google Shape;6656;p1"/>
            <p:cNvSpPr/>
            <p:nvPr/>
          </p:nvSpPr>
          <p:spPr>
            <a:xfrm>
              <a:off x="5922350" y="2272225"/>
              <a:ext cx="208275" cy="167975"/>
            </a:xfrm>
            <a:custGeom>
              <a:avLst/>
              <a:gdLst/>
              <a:ahLst/>
              <a:cxnLst/>
              <a:rect l="l" t="t" r="r" b="b"/>
              <a:pathLst>
                <a:path w="8331" h="6719" extrusionOk="0">
                  <a:moveTo>
                    <a:pt x="4165" y="0"/>
                  </a:moveTo>
                  <a:cubicBezTo>
                    <a:pt x="3993" y="0"/>
                    <a:pt x="3820" y="86"/>
                    <a:pt x="3721" y="257"/>
                  </a:cubicBezTo>
                  <a:lnTo>
                    <a:pt x="0" y="6719"/>
                  </a:lnTo>
                  <a:lnTo>
                    <a:pt x="8331" y="6719"/>
                  </a:lnTo>
                  <a:lnTo>
                    <a:pt x="4607" y="257"/>
                  </a:lnTo>
                  <a:cubicBezTo>
                    <a:pt x="4509" y="86"/>
                    <a:pt x="4337" y="0"/>
                    <a:pt x="4165"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7" name="Google Shape;6657;p1"/>
            <p:cNvSpPr/>
            <p:nvPr/>
          </p:nvSpPr>
          <p:spPr>
            <a:xfrm>
              <a:off x="5880875" y="3567725"/>
              <a:ext cx="286925" cy="1293750"/>
            </a:xfrm>
            <a:custGeom>
              <a:avLst/>
              <a:gdLst/>
              <a:ahLst/>
              <a:cxnLst/>
              <a:rect l="l" t="t" r="r" b="b"/>
              <a:pathLst>
                <a:path w="11477" h="51750" extrusionOk="0">
                  <a:moveTo>
                    <a:pt x="66" y="0"/>
                  </a:moveTo>
                  <a:lnTo>
                    <a:pt x="66" y="0"/>
                  </a:lnTo>
                  <a:cubicBezTo>
                    <a:pt x="0" y="16111"/>
                    <a:pt x="514" y="31974"/>
                    <a:pt x="1659" y="47561"/>
                  </a:cubicBezTo>
                  <a:cubicBezTo>
                    <a:pt x="1659" y="48718"/>
                    <a:pt x="2124" y="49768"/>
                    <a:pt x="2877" y="50524"/>
                  </a:cubicBezTo>
                  <a:cubicBezTo>
                    <a:pt x="3631" y="51282"/>
                    <a:pt x="4673" y="51749"/>
                    <a:pt x="5823" y="51749"/>
                  </a:cubicBezTo>
                  <a:cubicBezTo>
                    <a:pt x="8128" y="51749"/>
                    <a:pt x="9990" y="49870"/>
                    <a:pt x="9990" y="47561"/>
                  </a:cubicBezTo>
                  <a:cubicBezTo>
                    <a:pt x="10968" y="31913"/>
                    <a:pt x="11470" y="16370"/>
                    <a:pt x="11477" y="905"/>
                  </a:cubicBezTo>
                  <a:lnTo>
                    <a:pt x="66" y="0"/>
                  </a:ln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8" name="Google Shape;6658;p1"/>
            <p:cNvSpPr/>
            <p:nvPr/>
          </p:nvSpPr>
          <p:spPr>
            <a:xfrm>
              <a:off x="5954500" y="3306675"/>
              <a:ext cx="150975" cy="825125"/>
            </a:xfrm>
            <a:custGeom>
              <a:avLst/>
              <a:gdLst/>
              <a:ahLst/>
              <a:cxnLst/>
              <a:rect l="l" t="t" r="r" b="b"/>
              <a:pathLst>
                <a:path w="6039" h="33005" extrusionOk="0">
                  <a:moveTo>
                    <a:pt x="3020" y="0"/>
                  </a:moveTo>
                  <a:cubicBezTo>
                    <a:pt x="2220" y="0"/>
                    <a:pt x="1452" y="1740"/>
                    <a:pt x="887" y="4835"/>
                  </a:cubicBezTo>
                  <a:cubicBezTo>
                    <a:pt x="319" y="7930"/>
                    <a:pt x="1" y="12125"/>
                    <a:pt x="1" y="16502"/>
                  </a:cubicBezTo>
                  <a:cubicBezTo>
                    <a:pt x="1" y="20879"/>
                    <a:pt x="319" y="25077"/>
                    <a:pt x="887" y="28172"/>
                  </a:cubicBezTo>
                  <a:cubicBezTo>
                    <a:pt x="1452" y="31267"/>
                    <a:pt x="2220" y="33004"/>
                    <a:pt x="3020" y="33004"/>
                  </a:cubicBezTo>
                  <a:cubicBezTo>
                    <a:pt x="3820" y="33004"/>
                    <a:pt x="4588" y="31267"/>
                    <a:pt x="5153" y="28172"/>
                  </a:cubicBezTo>
                  <a:cubicBezTo>
                    <a:pt x="5721" y="25077"/>
                    <a:pt x="6039" y="20879"/>
                    <a:pt x="6039" y="16502"/>
                  </a:cubicBezTo>
                  <a:cubicBezTo>
                    <a:pt x="6039" y="12125"/>
                    <a:pt x="5721" y="7930"/>
                    <a:pt x="5153" y="4835"/>
                  </a:cubicBezTo>
                  <a:cubicBezTo>
                    <a:pt x="4588" y="1740"/>
                    <a:pt x="3820" y="0"/>
                    <a:pt x="302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659" name="Google Shape;6659;p1"/>
          <p:cNvSpPr/>
          <p:nvPr/>
        </p:nvSpPr>
        <p:spPr>
          <a:xfrm rot="-4499992">
            <a:off x="6964849" y="1031111"/>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660" name="Google Shape;6660;p1"/>
          <p:cNvGrpSpPr/>
          <p:nvPr/>
        </p:nvGrpSpPr>
        <p:grpSpPr>
          <a:xfrm flipH="1">
            <a:off x="1753230" y="283224"/>
            <a:ext cx="1356637" cy="1528670"/>
            <a:chOff x="6638425" y="262025"/>
            <a:chExt cx="1356637" cy="1528670"/>
          </a:xfrm>
        </p:grpSpPr>
        <p:sp>
          <p:nvSpPr>
            <p:cNvPr id="6661" name="Google Shape;6661;p1"/>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2" name="Google Shape;6662;p1"/>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3" name="Google Shape;6663;p1"/>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4" name="Google Shape;6664;p1"/>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665" name="Google Shape;6665;p1"/>
          <p:cNvSpPr/>
          <p:nvPr/>
        </p:nvSpPr>
        <p:spPr>
          <a:xfrm>
            <a:off x="1508413" y="3495888"/>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6" name="Google Shape;6666;p1"/>
          <p:cNvSpPr txBox="1">
            <a:spLocks noGrp="1"/>
          </p:cNvSpPr>
          <p:nvPr>
            <p:ph type="body" idx="1"/>
          </p:nvPr>
        </p:nvSpPr>
        <p:spPr>
          <a:xfrm>
            <a:off x="1959450" y="2942150"/>
            <a:ext cx="5225100" cy="6105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400"/>
              <a:buNone/>
            </a:pPr>
            <a:r>
              <a:rPr lang="es"/>
              <a:t>Kaizen Meeting template for Class IX to XII</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6767"/>
        <p:cNvGrpSpPr/>
        <p:nvPr/>
      </p:nvGrpSpPr>
      <p:grpSpPr>
        <a:xfrm>
          <a:off x="0" y="0"/>
          <a:ext cx="0" cy="0"/>
          <a:chOff x="0" y="0"/>
          <a:chExt cx="0" cy="0"/>
        </a:xfrm>
      </p:grpSpPr>
      <p:sp>
        <p:nvSpPr>
          <p:cNvPr id="6768" name="Google Shape;6768;g381a2cfc15e9cf8b_33"/>
          <p:cNvSpPr txBox="1">
            <a:spLocks noGrp="1"/>
          </p:cNvSpPr>
          <p:nvPr>
            <p:ph type="title"/>
          </p:nvPr>
        </p:nvSpPr>
        <p:spPr>
          <a:xfrm>
            <a:off x="1270650" y="629375"/>
            <a:ext cx="7020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sz="2800"/>
              <a:t>CLASS IX                        CLASS X</a:t>
            </a:r>
            <a:endParaRPr sz="2800"/>
          </a:p>
        </p:txBody>
      </p:sp>
      <p:sp>
        <p:nvSpPr>
          <p:cNvPr id="6769" name="Google Shape;6769;g381a2cfc15e9cf8b_33"/>
          <p:cNvSpPr txBox="1">
            <a:spLocks noGrp="1"/>
          </p:cNvSpPr>
          <p:nvPr>
            <p:ph type="body" idx="1"/>
          </p:nvPr>
        </p:nvSpPr>
        <p:spPr>
          <a:xfrm>
            <a:off x="1270650" y="1202075"/>
            <a:ext cx="3301500" cy="34062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AutoNum type="arabicPeriod"/>
            </a:pPr>
            <a:r>
              <a:rPr lang="es" dirty="0"/>
              <a:t>Cycle test (I) avg. marks 18</a:t>
            </a:r>
            <a:endParaRPr dirty="0"/>
          </a:p>
          <a:p>
            <a:pPr marL="457200" lvl="0" indent="-317500" algn="l" rtl="0">
              <a:spcBef>
                <a:spcPts val="0"/>
              </a:spcBef>
              <a:spcAft>
                <a:spcPts val="0"/>
              </a:spcAft>
              <a:buSzPts val="1400"/>
              <a:buAutoNum type="arabicPeriod"/>
            </a:pPr>
            <a:r>
              <a:rPr lang="es" dirty="0"/>
              <a:t>Class test (15/05/26)</a:t>
            </a:r>
            <a:endParaRPr dirty="0"/>
          </a:p>
          <a:p>
            <a:pPr marL="457200" lvl="0" indent="-317500" algn="l" rtl="0">
              <a:spcBef>
                <a:spcPts val="0"/>
              </a:spcBef>
              <a:spcAft>
                <a:spcPts val="0"/>
              </a:spcAft>
              <a:buSzPts val="1400"/>
              <a:buAutoNum type="arabicPeriod"/>
            </a:pPr>
            <a:r>
              <a:rPr lang="es" dirty="0"/>
              <a:t>Class test (29/05/26)</a:t>
            </a:r>
            <a:endParaRPr dirty="0"/>
          </a:p>
        </p:txBody>
      </p:sp>
      <p:sp>
        <p:nvSpPr>
          <p:cNvPr id="6770" name="Google Shape;6770;g381a2cfc15e9cf8b_33"/>
          <p:cNvSpPr txBox="1">
            <a:spLocks noGrp="1"/>
          </p:cNvSpPr>
          <p:nvPr>
            <p:ph type="body" idx="1"/>
          </p:nvPr>
        </p:nvSpPr>
        <p:spPr>
          <a:xfrm>
            <a:off x="4572150" y="1202075"/>
            <a:ext cx="3301500" cy="34062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AutoNum type="arabicPeriod"/>
            </a:pPr>
            <a:r>
              <a:rPr lang="es" dirty="0"/>
              <a:t>Cycle test (I) avg. marks is 15</a:t>
            </a:r>
            <a:endParaRPr dirty="0"/>
          </a:p>
          <a:p>
            <a:pPr marL="457200" lvl="0" indent="-317500" algn="l" rtl="0">
              <a:spcBef>
                <a:spcPts val="0"/>
              </a:spcBef>
              <a:spcAft>
                <a:spcPts val="0"/>
              </a:spcAft>
              <a:buSzPts val="1400"/>
              <a:buAutoNum type="arabicPeriod"/>
            </a:pPr>
            <a:r>
              <a:rPr lang="es" dirty="0"/>
              <a:t>Class test (06/05/26)</a:t>
            </a:r>
            <a:endParaRPr dirty="0"/>
          </a:p>
          <a:p>
            <a:pPr marL="457200" lvl="0" indent="-317500" algn="l" rtl="0">
              <a:spcBef>
                <a:spcPts val="0"/>
              </a:spcBef>
              <a:spcAft>
                <a:spcPts val="0"/>
              </a:spcAft>
              <a:buSzPts val="1400"/>
              <a:buAutoNum type="arabicPeriod"/>
            </a:pPr>
            <a:r>
              <a:rPr lang="es"/>
              <a:t>Class test (22/05/26)</a:t>
            </a:r>
            <a:endParaRPr dirty="0"/>
          </a:p>
        </p:txBody>
      </p:sp>
      <p:sp>
        <p:nvSpPr>
          <p:cNvPr id="6771" name="Google Shape;6771;g381a2cfc15e9cf8b_33"/>
          <p:cNvSpPr txBox="1">
            <a:spLocks noGrp="1"/>
          </p:cNvSpPr>
          <p:nvPr>
            <p:ph type="title"/>
          </p:nvPr>
        </p:nvSpPr>
        <p:spPr>
          <a:xfrm>
            <a:off x="1270650" y="2017139"/>
            <a:ext cx="7020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sz="2800"/>
              <a:t>CLASS XI                      CLASS XII</a:t>
            </a:r>
            <a:endParaRPr sz="2800"/>
          </a:p>
        </p:txBody>
      </p:sp>
      <p:sp>
        <p:nvSpPr>
          <p:cNvPr id="6772" name="Google Shape;6772;g381a2cfc15e9cf8b_33"/>
          <p:cNvSpPr txBox="1">
            <a:spLocks noGrp="1"/>
          </p:cNvSpPr>
          <p:nvPr>
            <p:ph type="body" idx="1"/>
          </p:nvPr>
        </p:nvSpPr>
        <p:spPr>
          <a:xfrm>
            <a:off x="1270650" y="2589850"/>
            <a:ext cx="3301500" cy="34062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AutoNum type="arabicPeriod"/>
            </a:pPr>
            <a:r>
              <a:rPr lang="es"/>
              <a:t>Cycle test (I) avg. marks is 20</a:t>
            </a:r>
            <a:endParaRPr/>
          </a:p>
          <a:p>
            <a:pPr marL="457200" lvl="0" indent="-317500" algn="l" rtl="0">
              <a:spcBef>
                <a:spcPts val="0"/>
              </a:spcBef>
              <a:spcAft>
                <a:spcPts val="0"/>
              </a:spcAft>
              <a:buSzPts val="1400"/>
              <a:buAutoNum type="arabicPeriod"/>
            </a:pPr>
            <a:r>
              <a:rPr lang="es"/>
              <a:t>Class test (18/05/26)</a:t>
            </a:r>
            <a:endParaRPr/>
          </a:p>
          <a:p>
            <a:pPr marL="457200" lvl="0" indent="-317500" algn="l" rtl="0">
              <a:spcBef>
                <a:spcPts val="0"/>
              </a:spcBef>
              <a:spcAft>
                <a:spcPts val="0"/>
              </a:spcAft>
              <a:buSzPts val="1400"/>
              <a:buAutoNum type="arabicPeriod"/>
            </a:pPr>
            <a:r>
              <a:rPr lang="es"/>
              <a:t>Class test (28/05/26)</a:t>
            </a:r>
            <a:endParaRPr/>
          </a:p>
          <a:p>
            <a:pPr marL="0" lvl="0" indent="0" algn="l" rtl="0">
              <a:spcBef>
                <a:spcPts val="0"/>
              </a:spcBef>
              <a:spcAft>
                <a:spcPts val="0"/>
              </a:spcAft>
              <a:buNone/>
            </a:pPr>
            <a:endParaRPr/>
          </a:p>
          <a:p>
            <a:pPr marL="0" lvl="0" indent="0" algn="l" rtl="0">
              <a:spcBef>
                <a:spcPts val="0"/>
              </a:spcBef>
              <a:spcAft>
                <a:spcPts val="0"/>
              </a:spcAft>
              <a:buNone/>
            </a:pPr>
            <a:r>
              <a:rPr lang="es" b="1"/>
              <a:t>Monthly chapter summary report, a report which is a research based assignment given every month to every group consisting of AGL,GL,BGL.</a:t>
            </a:r>
            <a:endParaRPr b="1"/>
          </a:p>
        </p:txBody>
      </p:sp>
      <p:sp>
        <p:nvSpPr>
          <p:cNvPr id="6773" name="Google Shape;6773;g381a2cfc15e9cf8b_33"/>
          <p:cNvSpPr txBox="1">
            <a:spLocks noGrp="1"/>
          </p:cNvSpPr>
          <p:nvPr>
            <p:ph type="body" idx="1"/>
          </p:nvPr>
        </p:nvSpPr>
        <p:spPr>
          <a:xfrm>
            <a:off x="4572150" y="2589849"/>
            <a:ext cx="3301500" cy="32733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AutoNum type="arabicPeriod"/>
            </a:pPr>
            <a:r>
              <a:rPr lang="es"/>
              <a:t>Cycle test (I) avg. marks  is 18</a:t>
            </a:r>
            <a:endParaRPr/>
          </a:p>
          <a:p>
            <a:pPr marL="457200" lvl="0" indent="-317500" algn="l" rtl="0">
              <a:spcBef>
                <a:spcPts val="0"/>
              </a:spcBef>
              <a:spcAft>
                <a:spcPts val="0"/>
              </a:spcAft>
              <a:buSzPts val="1400"/>
              <a:buAutoNum type="arabicPeriod"/>
            </a:pPr>
            <a:r>
              <a:rPr lang="es"/>
              <a:t>Class test (08/05/26)</a:t>
            </a:r>
            <a:endParaRPr/>
          </a:p>
          <a:p>
            <a:pPr marL="457200" lvl="0" indent="-317500" algn="l" rtl="0">
              <a:spcBef>
                <a:spcPts val="0"/>
              </a:spcBef>
              <a:spcAft>
                <a:spcPts val="0"/>
              </a:spcAft>
              <a:buSzPts val="1400"/>
              <a:buAutoNum type="arabicPeriod"/>
            </a:pPr>
            <a:r>
              <a:rPr lang="es"/>
              <a:t>Class test (25/05/26)</a:t>
            </a:r>
            <a:endParaRPr/>
          </a:p>
          <a:p>
            <a:pPr marL="0" lvl="0" indent="0" algn="l" rtl="0">
              <a:spcBef>
                <a:spcPts val="0"/>
              </a:spcBef>
              <a:spcAft>
                <a:spcPts val="0"/>
              </a:spcAft>
              <a:buNone/>
            </a:pPr>
            <a:endParaRPr/>
          </a:p>
          <a:p>
            <a:pPr marL="0" lvl="0" indent="0" algn="l" rtl="0">
              <a:spcBef>
                <a:spcPts val="0"/>
              </a:spcBef>
              <a:spcAft>
                <a:spcPts val="0"/>
              </a:spcAft>
              <a:buNone/>
            </a:pPr>
            <a:r>
              <a:rPr lang="es" b="1"/>
              <a:t>Periodic assessment were conducted to test students retention capabilities and critical analytical thinking </a:t>
            </a:r>
            <a:endParaRPr b="1"/>
          </a:p>
          <a:p>
            <a:pPr marL="0" lvl="0" indent="0" algn="l" rtl="0">
              <a:spcBef>
                <a:spcPts val="0"/>
              </a:spcBef>
              <a:spcAft>
                <a:spcPts val="0"/>
              </a:spcAft>
              <a:buNone/>
            </a:pPr>
            <a:endParaRPr/>
          </a:p>
          <a:p>
            <a:pPr marL="0" lvl="0" indent="0" algn="l" rtl="0">
              <a:spcBef>
                <a:spcPts val="0"/>
              </a:spcBef>
              <a:spcAft>
                <a:spcPts val="0"/>
              </a:spcAft>
              <a:buNone/>
            </a:pPr>
            <a:endParaRPr/>
          </a:p>
          <a:p>
            <a:pPr marL="0" lvl="0" indent="0" algn="l" rtl="0">
              <a:spcBef>
                <a:spcPts val="0"/>
              </a:spcBef>
              <a:spcAft>
                <a:spcPts val="0"/>
              </a:spcAft>
              <a:buNone/>
            </a:pP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6777"/>
        <p:cNvGrpSpPr/>
        <p:nvPr/>
      </p:nvGrpSpPr>
      <p:grpSpPr>
        <a:xfrm>
          <a:off x="0" y="0"/>
          <a:ext cx="0" cy="0"/>
          <a:chOff x="0" y="0"/>
          <a:chExt cx="0" cy="0"/>
        </a:xfrm>
      </p:grpSpPr>
      <p:sp>
        <p:nvSpPr>
          <p:cNvPr id="6778" name="Google Shape;6778;g381a2cfc15e9cf8b_48"/>
          <p:cNvSpPr txBox="1">
            <a:spLocks noGrp="1"/>
          </p:cNvSpPr>
          <p:nvPr>
            <p:ph type="title"/>
          </p:nvPr>
        </p:nvSpPr>
        <p:spPr>
          <a:xfrm>
            <a:off x="3116850" y="1880650"/>
            <a:ext cx="4541400" cy="1353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s"/>
              <a:t>Best practices in your subject</a:t>
            </a:r>
            <a:endParaRPr/>
          </a:p>
        </p:txBody>
      </p:sp>
      <p:sp>
        <p:nvSpPr>
          <p:cNvPr id="6779" name="Google Shape;6779;g381a2cfc15e9cf8b_48"/>
          <p:cNvSpPr txBox="1">
            <a:spLocks noGrp="1"/>
          </p:cNvSpPr>
          <p:nvPr>
            <p:ph type="title" idx="2"/>
          </p:nvPr>
        </p:nvSpPr>
        <p:spPr>
          <a:xfrm>
            <a:off x="1810950" y="2150850"/>
            <a:ext cx="115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5</a:t>
            </a:r>
            <a:endParaRPr/>
          </a:p>
        </p:txBody>
      </p:sp>
      <p:sp>
        <p:nvSpPr>
          <p:cNvPr id="6780" name="Google Shape;6780;g381a2cfc15e9cf8b_48"/>
          <p:cNvSpPr/>
          <p:nvPr/>
        </p:nvSpPr>
        <p:spPr>
          <a:xfrm>
            <a:off x="1810950" y="1995000"/>
            <a:ext cx="1153500" cy="11535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4000"/>
              <a:buFont typeface="Arial"/>
              <a:buNone/>
            </a:pPr>
            <a:r>
              <a:rPr lang="es" sz="4000">
                <a:solidFill>
                  <a:schemeClr val="lt2"/>
                </a:solidFill>
                <a:latin typeface="Gantari ExtraBold"/>
                <a:ea typeface="Gantari ExtraBold"/>
                <a:cs typeface="Gantari ExtraBold"/>
                <a:sym typeface="Gantari ExtraBold"/>
              </a:rPr>
              <a:t>05</a:t>
            </a:r>
            <a:endParaRPr sz="4000" b="0" i="0" u="none" strike="noStrike" cap="none">
              <a:solidFill>
                <a:schemeClr val="lt2"/>
              </a:solidFill>
              <a:latin typeface="Gantari ExtraBold"/>
              <a:ea typeface="Gantari ExtraBold"/>
              <a:cs typeface="Gantari ExtraBold"/>
              <a:sym typeface="Gantari ExtraBold"/>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6784"/>
        <p:cNvGrpSpPr/>
        <p:nvPr/>
      </p:nvGrpSpPr>
      <p:grpSpPr>
        <a:xfrm>
          <a:off x="0" y="0"/>
          <a:ext cx="0" cy="0"/>
          <a:chOff x="0" y="0"/>
          <a:chExt cx="0" cy="0"/>
        </a:xfrm>
      </p:grpSpPr>
      <p:sp>
        <p:nvSpPr>
          <p:cNvPr id="6785" name="Google Shape;6785;g381a2cfc15e9cf8b_54"/>
          <p:cNvSpPr txBox="1">
            <a:spLocks noGrp="1"/>
          </p:cNvSpPr>
          <p:nvPr>
            <p:ph type="title"/>
          </p:nvPr>
        </p:nvSpPr>
        <p:spPr>
          <a:xfrm>
            <a:off x="1270650" y="629375"/>
            <a:ext cx="7020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a:t>Class IX</a:t>
            </a:r>
            <a:endParaRPr/>
          </a:p>
        </p:txBody>
      </p:sp>
      <p:sp>
        <p:nvSpPr>
          <p:cNvPr id="6786" name="Google Shape;6786;g381a2cfc15e9cf8b_54"/>
          <p:cNvSpPr txBox="1">
            <a:spLocks noGrp="1"/>
          </p:cNvSpPr>
          <p:nvPr>
            <p:ph type="body" idx="1"/>
          </p:nvPr>
        </p:nvSpPr>
        <p:spPr>
          <a:xfrm>
            <a:off x="1270650" y="1202075"/>
            <a:ext cx="3301500" cy="340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a:t>Group discussion and debate (for or against the motion)</a:t>
            </a:r>
            <a:endParaRPr/>
          </a:p>
          <a:p>
            <a:pPr marL="0" lvl="0" indent="0" algn="l" rtl="0">
              <a:spcBef>
                <a:spcPts val="0"/>
              </a:spcBef>
              <a:spcAft>
                <a:spcPts val="0"/>
              </a:spcAft>
              <a:buNone/>
            </a:pPr>
            <a:endParaRPr/>
          </a:p>
          <a:p>
            <a:pPr marL="0" lvl="0" indent="0" algn="l" rtl="0">
              <a:spcBef>
                <a:spcPts val="0"/>
              </a:spcBef>
              <a:spcAft>
                <a:spcPts val="0"/>
              </a:spcAft>
              <a:buNone/>
            </a:pPr>
            <a:endParaRPr/>
          </a:p>
        </p:txBody>
      </p:sp>
      <p:pic>
        <p:nvPicPr>
          <p:cNvPr id="6787" name="Google Shape;6787;g381a2cfc15e9cf8b_54"/>
          <p:cNvPicPr preferRelativeResize="0"/>
          <p:nvPr/>
        </p:nvPicPr>
        <p:blipFill>
          <a:blip r:embed="rId3">
            <a:alphaModFix/>
          </a:blip>
          <a:stretch>
            <a:fillRect/>
          </a:stretch>
        </p:blipFill>
        <p:spPr>
          <a:xfrm>
            <a:off x="1270000" y="1805100"/>
            <a:ext cx="3095548" cy="2321653"/>
          </a:xfrm>
          <a:prstGeom prst="rect">
            <a:avLst/>
          </a:prstGeom>
          <a:noFill/>
          <a:ln>
            <a:noFill/>
          </a:ln>
        </p:spPr>
      </p:pic>
      <p:pic>
        <p:nvPicPr>
          <p:cNvPr id="6788" name="Google Shape;6788;g381a2cfc15e9cf8b_54"/>
          <p:cNvPicPr preferRelativeResize="0"/>
          <p:nvPr/>
        </p:nvPicPr>
        <p:blipFill rotWithShape="1">
          <a:blip r:embed="rId4">
            <a:alphaModFix/>
          </a:blip>
          <a:srcRect/>
          <a:stretch/>
        </p:blipFill>
        <p:spPr>
          <a:xfrm>
            <a:off x="4572150" y="1819245"/>
            <a:ext cx="3241431" cy="2431052"/>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6792"/>
        <p:cNvGrpSpPr/>
        <p:nvPr/>
      </p:nvGrpSpPr>
      <p:grpSpPr>
        <a:xfrm>
          <a:off x="0" y="0"/>
          <a:ext cx="0" cy="0"/>
          <a:chOff x="0" y="0"/>
          <a:chExt cx="0" cy="0"/>
        </a:xfrm>
      </p:grpSpPr>
      <p:sp>
        <p:nvSpPr>
          <p:cNvPr id="6793" name="Google Shape;6793;g381a2cfc15e9cf8b_61"/>
          <p:cNvSpPr txBox="1">
            <a:spLocks noGrp="1"/>
          </p:cNvSpPr>
          <p:nvPr>
            <p:ph type="title"/>
          </p:nvPr>
        </p:nvSpPr>
        <p:spPr>
          <a:xfrm>
            <a:off x="1270650" y="629375"/>
            <a:ext cx="7020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a:t>CLASS X</a:t>
            </a:r>
            <a:endParaRPr/>
          </a:p>
        </p:txBody>
      </p:sp>
      <p:sp>
        <p:nvSpPr>
          <p:cNvPr id="6794" name="Google Shape;6794;g381a2cfc15e9cf8b_61"/>
          <p:cNvSpPr txBox="1">
            <a:spLocks noGrp="1"/>
          </p:cNvSpPr>
          <p:nvPr>
            <p:ph type="body" idx="1"/>
          </p:nvPr>
        </p:nvSpPr>
        <p:spPr>
          <a:xfrm>
            <a:off x="1270650" y="1202075"/>
            <a:ext cx="3301500" cy="340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a:t>Each group representing different form of government </a:t>
            </a:r>
            <a:endParaRPr/>
          </a:p>
          <a:p>
            <a:pPr marL="0" lvl="0" indent="0" algn="l" rtl="0">
              <a:spcBef>
                <a:spcPts val="0"/>
              </a:spcBef>
              <a:spcAft>
                <a:spcPts val="0"/>
              </a:spcAft>
              <a:buNone/>
            </a:pPr>
            <a:endParaRPr/>
          </a:p>
          <a:p>
            <a:pPr marL="0" lvl="0" indent="0" algn="l" rtl="0">
              <a:spcBef>
                <a:spcPts val="0"/>
              </a:spcBef>
              <a:spcAft>
                <a:spcPts val="0"/>
              </a:spcAft>
              <a:buNone/>
            </a:pPr>
            <a:endParaRPr/>
          </a:p>
          <a:p>
            <a:pPr marL="0" lvl="0" indent="0" algn="l" rtl="0">
              <a:spcBef>
                <a:spcPts val="0"/>
              </a:spcBef>
              <a:spcAft>
                <a:spcPts val="0"/>
              </a:spcAft>
              <a:buNone/>
            </a:pPr>
            <a:endParaRPr/>
          </a:p>
        </p:txBody>
      </p:sp>
      <p:pic>
        <p:nvPicPr>
          <p:cNvPr id="6795" name="Google Shape;6795;g381a2cfc15e9cf8b_61"/>
          <p:cNvPicPr preferRelativeResize="0"/>
          <p:nvPr/>
        </p:nvPicPr>
        <p:blipFill>
          <a:blip r:embed="rId3">
            <a:alphaModFix/>
          </a:blip>
          <a:stretch>
            <a:fillRect/>
          </a:stretch>
        </p:blipFill>
        <p:spPr>
          <a:xfrm>
            <a:off x="1270000" y="1807233"/>
            <a:ext cx="3301493" cy="2476141"/>
          </a:xfrm>
          <a:prstGeom prst="rect">
            <a:avLst/>
          </a:prstGeom>
          <a:noFill/>
          <a:ln>
            <a:noFill/>
          </a:ln>
        </p:spPr>
      </p:pic>
      <p:pic>
        <p:nvPicPr>
          <p:cNvPr id="6796" name="Google Shape;6796;g381a2cfc15e9cf8b_61"/>
          <p:cNvPicPr preferRelativeResize="0"/>
          <p:nvPr/>
        </p:nvPicPr>
        <p:blipFill rotWithShape="1">
          <a:blip r:embed="rId4">
            <a:alphaModFix/>
          </a:blip>
          <a:srcRect/>
          <a:stretch/>
        </p:blipFill>
        <p:spPr>
          <a:xfrm>
            <a:off x="4851486" y="1807229"/>
            <a:ext cx="3301493" cy="2476141"/>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6800"/>
        <p:cNvGrpSpPr/>
        <p:nvPr/>
      </p:nvGrpSpPr>
      <p:grpSpPr>
        <a:xfrm>
          <a:off x="0" y="0"/>
          <a:ext cx="0" cy="0"/>
          <a:chOff x="0" y="0"/>
          <a:chExt cx="0" cy="0"/>
        </a:xfrm>
      </p:grpSpPr>
      <p:sp>
        <p:nvSpPr>
          <p:cNvPr id="6801" name="Google Shape;6801;g381a2cfc15e9cf8b_69"/>
          <p:cNvSpPr txBox="1">
            <a:spLocks noGrp="1"/>
          </p:cNvSpPr>
          <p:nvPr>
            <p:ph type="title"/>
          </p:nvPr>
        </p:nvSpPr>
        <p:spPr>
          <a:xfrm>
            <a:off x="1270650" y="629375"/>
            <a:ext cx="7020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a:t>CLASS XII</a:t>
            </a:r>
            <a:endParaRPr/>
          </a:p>
        </p:txBody>
      </p:sp>
      <p:sp>
        <p:nvSpPr>
          <p:cNvPr id="6802" name="Google Shape;6802;g381a2cfc15e9cf8b_69"/>
          <p:cNvSpPr txBox="1">
            <a:spLocks noGrp="1"/>
          </p:cNvSpPr>
          <p:nvPr>
            <p:ph type="body" idx="1"/>
          </p:nvPr>
        </p:nvSpPr>
        <p:spPr>
          <a:xfrm>
            <a:off x="1270650" y="1202075"/>
            <a:ext cx="3301500" cy="3405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a:t>Senior classes were introduced to the world of research and journal publication.</a:t>
            </a:r>
            <a:endParaRPr/>
          </a:p>
          <a:p>
            <a:pPr marL="0" lvl="0" indent="0" algn="l" rtl="0">
              <a:spcBef>
                <a:spcPts val="0"/>
              </a:spcBef>
              <a:spcAft>
                <a:spcPts val="0"/>
              </a:spcAft>
              <a:buNone/>
            </a:pPr>
            <a:endParaRPr/>
          </a:p>
          <a:p>
            <a:pPr marL="0" lvl="0" indent="0" algn="l" rtl="0">
              <a:spcBef>
                <a:spcPts val="0"/>
              </a:spcBef>
              <a:spcAft>
                <a:spcPts val="0"/>
              </a:spcAft>
              <a:buNone/>
            </a:pPr>
            <a:endParaRPr/>
          </a:p>
          <a:p>
            <a:pPr marL="0" lvl="0" indent="0" algn="l" rtl="0">
              <a:spcBef>
                <a:spcPts val="0"/>
              </a:spcBef>
              <a:spcAft>
                <a:spcPts val="0"/>
              </a:spcAft>
              <a:buNone/>
            </a:pPr>
            <a:endParaRPr/>
          </a:p>
          <a:p>
            <a:pPr marL="0" lvl="0" indent="0" algn="l" rtl="0">
              <a:spcBef>
                <a:spcPts val="0"/>
              </a:spcBef>
              <a:spcAft>
                <a:spcPts val="0"/>
              </a:spcAft>
              <a:buNone/>
            </a:pPr>
            <a:endParaRPr/>
          </a:p>
          <a:p>
            <a:pPr marL="0" lvl="0" indent="0" algn="l" rtl="0">
              <a:spcBef>
                <a:spcPts val="0"/>
              </a:spcBef>
              <a:spcAft>
                <a:spcPts val="0"/>
              </a:spcAft>
              <a:buNone/>
            </a:pPr>
            <a:endParaRPr/>
          </a:p>
        </p:txBody>
      </p:sp>
      <p:pic>
        <p:nvPicPr>
          <p:cNvPr id="6803" name="Google Shape;6803;g381a2cfc15e9cf8b_69"/>
          <p:cNvPicPr preferRelativeResize="0"/>
          <p:nvPr/>
        </p:nvPicPr>
        <p:blipFill>
          <a:blip r:embed="rId3">
            <a:alphaModFix/>
          </a:blip>
          <a:stretch>
            <a:fillRect/>
          </a:stretch>
        </p:blipFill>
        <p:spPr>
          <a:xfrm>
            <a:off x="5193525" y="662137"/>
            <a:ext cx="3096400" cy="3819224"/>
          </a:xfrm>
          <a:prstGeom prst="rect">
            <a:avLst/>
          </a:prstGeom>
          <a:noFill/>
          <a:ln>
            <a:noFill/>
          </a:ln>
        </p:spPr>
      </p:pic>
      <p:pic>
        <p:nvPicPr>
          <p:cNvPr id="6804" name="Google Shape;6804;g381a2cfc15e9cf8b_69"/>
          <p:cNvPicPr preferRelativeResize="0"/>
          <p:nvPr/>
        </p:nvPicPr>
        <p:blipFill>
          <a:blip r:embed="rId4">
            <a:alphaModFix/>
          </a:blip>
          <a:stretch>
            <a:fillRect/>
          </a:stretch>
        </p:blipFill>
        <p:spPr>
          <a:xfrm>
            <a:off x="1010450" y="2005225"/>
            <a:ext cx="3904448" cy="2476127"/>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6808"/>
        <p:cNvGrpSpPr/>
        <p:nvPr/>
      </p:nvGrpSpPr>
      <p:grpSpPr>
        <a:xfrm>
          <a:off x="0" y="0"/>
          <a:ext cx="0" cy="0"/>
          <a:chOff x="0" y="0"/>
          <a:chExt cx="0" cy="0"/>
        </a:xfrm>
      </p:grpSpPr>
      <p:sp>
        <p:nvSpPr>
          <p:cNvPr id="6809" name="Google Shape;6809;g15c051d5429b2198_0"/>
          <p:cNvSpPr txBox="1">
            <a:spLocks noGrp="1"/>
          </p:cNvSpPr>
          <p:nvPr>
            <p:ph type="title"/>
          </p:nvPr>
        </p:nvSpPr>
        <p:spPr>
          <a:xfrm>
            <a:off x="1270650" y="629375"/>
            <a:ext cx="7020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a:t>CLASS XI</a:t>
            </a:r>
            <a:endParaRPr/>
          </a:p>
        </p:txBody>
      </p:sp>
      <p:sp>
        <p:nvSpPr>
          <p:cNvPr id="6810" name="Google Shape;6810;g15c051d5429b2198_0"/>
          <p:cNvSpPr txBox="1">
            <a:spLocks noGrp="1"/>
          </p:cNvSpPr>
          <p:nvPr>
            <p:ph type="body" idx="1"/>
          </p:nvPr>
        </p:nvSpPr>
        <p:spPr>
          <a:xfrm>
            <a:off x="1270650" y="1202075"/>
            <a:ext cx="3301500" cy="340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a:t>Class XI was introduced to the never ending philosophical debates about political ideas such as freedom, equality etc</a:t>
            </a:r>
            <a:endParaRPr/>
          </a:p>
          <a:p>
            <a:pPr marL="0" lvl="0" indent="0" algn="l" rtl="0">
              <a:spcBef>
                <a:spcPts val="0"/>
              </a:spcBef>
              <a:spcAft>
                <a:spcPts val="0"/>
              </a:spcAft>
              <a:buNone/>
            </a:pPr>
            <a:endParaRPr/>
          </a:p>
          <a:p>
            <a:pPr marL="0" lvl="0" indent="0" algn="l" rtl="0">
              <a:spcBef>
                <a:spcPts val="0"/>
              </a:spcBef>
              <a:spcAft>
                <a:spcPts val="0"/>
              </a:spcAft>
              <a:buNone/>
            </a:pPr>
            <a:r>
              <a:rPr lang="es" u="sng">
                <a:solidFill>
                  <a:schemeClr val="hlink"/>
                </a:solidFill>
                <a:hlinkClick r:id="rId3"/>
              </a:rPr>
              <a:t>https://canva.link/8qq7dcrmmw0hy19</a:t>
            </a:r>
            <a:endParaRPr/>
          </a:p>
          <a:p>
            <a:pPr marL="0" lvl="0" indent="0" algn="l" rtl="0">
              <a:spcBef>
                <a:spcPts val="0"/>
              </a:spcBef>
              <a:spcAft>
                <a:spcPts val="0"/>
              </a:spcAft>
              <a:buNone/>
            </a:pPr>
            <a:endParaRPr/>
          </a:p>
          <a:p>
            <a:pPr marL="0" lvl="0" indent="0" algn="l" rtl="0">
              <a:spcBef>
                <a:spcPts val="0"/>
              </a:spcBef>
              <a:spcAft>
                <a:spcPts val="0"/>
              </a:spcAft>
              <a:buNone/>
            </a:pPr>
            <a:r>
              <a:rPr lang="es"/>
              <a:t>https://canva.link/8qq7dcrmmw0hy19</a:t>
            </a:r>
            <a:endParaRPr/>
          </a:p>
        </p:txBody>
      </p:sp>
      <p:sp>
        <p:nvSpPr>
          <p:cNvPr id="6811" name="Google Shape;6811;g15c051d5429b2198_0"/>
          <p:cNvSpPr txBox="1">
            <a:spLocks noGrp="1"/>
          </p:cNvSpPr>
          <p:nvPr>
            <p:ph type="body" idx="1"/>
          </p:nvPr>
        </p:nvSpPr>
        <p:spPr>
          <a:xfrm>
            <a:off x="4988425" y="868650"/>
            <a:ext cx="3301500" cy="340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pic>
        <p:nvPicPr>
          <p:cNvPr id="6812" name="Google Shape;6812;g15c051d5429b2198_0"/>
          <p:cNvPicPr preferRelativeResize="0"/>
          <p:nvPr/>
        </p:nvPicPr>
        <p:blipFill>
          <a:blip r:embed="rId4">
            <a:alphaModFix/>
          </a:blip>
          <a:stretch>
            <a:fillRect/>
          </a:stretch>
        </p:blipFill>
        <p:spPr>
          <a:xfrm>
            <a:off x="4988425" y="919775"/>
            <a:ext cx="3301499" cy="3355075"/>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6816"/>
        <p:cNvGrpSpPr/>
        <p:nvPr/>
      </p:nvGrpSpPr>
      <p:grpSpPr>
        <a:xfrm>
          <a:off x="0" y="0"/>
          <a:ext cx="0" cy="0"/>
          <a:chOff x="0" y="0"/>
          <a:chExt cx="0" cy="0"/>
        </a:xfrm>
      </p:grpSpPr>
      <p:sp>
        <p:nvSpPr>
          <p:cNvPr id="6817" name="Google Shape;6817;g15c051d5429b2198_7"/>
          <p:cNvSpPr txBox="1">
            <a:spLocks noGrp="1"/>
          </p:cNvSpPr>
          <p:nvPr>
            <p:ph type="title"/>
          </p:nvPr>
        </p:nvSpPr>
        <p:spPr>
          <a:xfrm>
            <a:off x="3116850" y="1880650"/>
            <a:ext cx="4541400" cy="1353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s"/>
              <a:t>Behavioural observation of students </a:t>
            </a:r>
            <a:endParaRPr/>
          </a:p>
        </p:txBody>
      </p:sp>
      <p:sp>
        <p:nvSpPr>
          <p:cNvPr id="6818" name="Google Shape;6818;g15c051d5429b2198_7"/>
          <p:cNvSpPr txBox="1">
            <a:spLocks noGrp="1"/>
          </p:cNvSpPr>
          <p:nvPr>
            <p:ph type="title" idx="2"/>
          </p:nvPr>
        </p:nvSpPr>
        <p:spPr>
          <a:xfrm>
            <a:off x="1810950" y="2150850"/>
            <a:ext cx="115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06</a:t>
            </a:r>
            <a:endParaRPr/>
          </a:p>
        </p:txBody>
      </p:sp>
      <p:sp>
        <p:nvSpPr>
          <p:cNvPr id="6819" name="Google Shape;6819;g15c051d5429b2198_7"/>
          <p:cNvSpPr/>
          <p:nvPr/>
        </p:nvSpPr>
        <p:spPr>
          <a:xfrm>
            <a:off x="1672225" y="1747900"/>
            <a:ext cx="1292100" cy="14007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4000"/>
              <a:buFont typeface="Arial"/>
              <a:buNone/>
            </a:pPr>
            <a:r>
              <a:rPr lang="es" sz="4000">
                <a:solidFill>
                  <a:schemeClr val="lt2"/>
                </a:solidFill>
                <a:latin typeface="Gantari ExtraBold"/>
                <a:ea typeface="Gantari ExtraBold"/>
                <a:cs typeface="Gantari ExtraBold"/>
                <a:sym typeface="Gantari ExtraBold"/>
              </a:rPr>
              <a:t>06</a:t>
            </a:r>
            <a:endParaRPr sz="4000">
              <a:solidFill>
                <a:schemeClr val="lt2"/>
              </a:solidFill>
              <a:latin typeface="Gantari ExtraBold"/>
              <a:ea typeface="Gantari ExtraBold"/>
              <a:cs typeface="Gantari ExtraBold"/>
              <a:sym typeface="Gantari ExtraBold"/>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6823"/>
        <p:cNvGrpSpPr/>
        <p:nvPr/>
      </p:nvGrpSpPr>
      <p:grpSpPr>
        <a:xfrm>
          <a:off x="0" y="0"/>
          <a:ext cx="0" cy="0"/>
          <a:chOff x="0" y="0"/>
          <a:chExt cx="0" cy="0"/>
        </a:xfrm>
      </p:grpSpPr>
      <p:sp>
        <p:nvSpPr>
          <p:cNvPr id="6824" name="Google Shape;6824;g15c051d5429b2198_13"/>
          <p:cNvSpPr txBox="1">
            <a:spLocks noGrp="1"/>
          </p:cNvSpPr>
          <p:nvPr>
            <p:ph type="title"/>
          </p:nvPr>
        </p:nvSpPr>
        <p:spPr>
          <a:xfrm>
            <a:off x="1270650" y="629375"/>
            <a:ext cx="7020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a:t> CLASS XI  &amp;  X       CLASS XI &amp; XI</a:t>
            </a:r>
            <a:endParaRPr/>
          </a:p>
        </p:txBody>
      </p:sp>
      <p:sp>
        <p:nvSpPr>
          <p:cNvPr id="6825" name="Google Shape;6825;g15c051d5429b2198_13"/>
          <p:cNvSpPr txBox="1">
            <a:spLocks noGrp="1"/>
          </p:cNvSpPr>
          <p:nvPr>
            <p:ph type="body" idx="1"/>
          </p:nvPr>
        </p:nvSpPr>
        <p:spPr>
          <a:xfrm>
            <a:off x="1270650" y="1202075"/>
            <a:ext cx="3301500" cy="34062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AutoNum type="arabicPeriod"/>
            </a:pPr>
            <a:r>
              <a:rPr lang="es"/>
              <a:t>The students have showcased a positive attitude and approach towards the subject.</a:t>
            </a:r>
            <a:endParaRPr/>
          </a:p>
          <a:p>
            <a:pPr marL="457200" lvl="0" indent="-317500" algn="l" rtl="0">
              <a:spcBef>
                <a:spcPts val="0"/>
              </a:spcBef>
              <a:spcAft>
                <a:spcPts val="0"/>
              </a:spcAft>
              <a:buSzPts val="1400"/>
              <a:buAutoNum type="arabicPeriod"/>
            </a:pPr>
            <a:r>
              <a:rPr lang="es"/>
              <a:t>A constant interactive class ignites curiosity in them which can also be seen . In the increasing amount of counter arguments l/ questions.</a:t>
            </a:r>
            <a:endParaRPr/>
          </a:p>
          <a:p>
            <a:pPr marL="457200" lvl="0" indent="-317500" algn="l" rtl="0">
              <a:spcBef>
                <a:spcPts val="0"/>
              </a:spcBef>
              <a:spcAft>
                <a:spcPts val="0"/>
              </a:spcAft>
              <a:buSzPts val="1400"/>
              <a:buAutoNum type="arabicPeriod"/>
            </a:pPr>
            <a:r>
              <a:rPr lang="es"/>
              <a:t>The most important virtue of a student is about character formation which includes leadership skills, discipline and integrity.  Towards the end of the chapter / discussion these skills can be seen within their answers.</a:t>
            </a:r>
            <a:endParaRPr/>
          </a:p>
        </p:txBody>
      </p:sp>
      <p:sp>
        <p:nvSpPr>
          <p:cNvPr id="6826" name="Google Shape;6826;g15c051d5429b2198_13"/>
          <p:cNvSpPr txBox="1">
            <a:spLocks noGrp="1"/>
          </p:cNvSpPr>
          <p:nvPr>
            <p:ph type="body" idx="1"/>
          </p:nvPr>
        </p:nvSpPr>
        <p:spPr>
          <a:xfrm>
            <a:off x="4739412" y="1077590"/>
            <a:ext cx="3301500" cy="34062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AutoNum type="arabicPeriod"/>
            </a:pPr>
            <a:r>
              <a:rPr lang="es"/>
              <a:t>The classroom atmosphere turns into a Socratic library with philosophical debate round the corners.</a:t>
            </a:r>
            <a:endParaRPr/>
          </a:p>
          <a:p>
            <a:pPr marL="457200" lvl="0" indent="-317500" algn="l" rtl="0">
              <a:spcBef>
                <a:spcPts val="0"/>
              </a:spcBef>
              <a:spcAft>
                <a:spcPts val="0"/>
              </a:spcAft>
              <a:buSzPts val="1400"/>
              <a:buAutoNum type="arabicPeriod"/>
            </a:pPr>
            <a:r>
              <a:rPr lang="es"/>
              <a:t>Classroom participation into various discussion/ activities across various strata of students is really impressive. </a:t>
            </a:r>
            <a:endParaRPr/>
          </a:p>
          <a:p>
            <a:pPr marL="457200" lvl="0" indent="-317500" algn="l" rtl="0">
              <a:spcBef>
                <a:spcPts val="0"/>
              </a:spcBef>
              <a:spcAft>
                <a:spcPts val="0"/>
              </a:spcAft>
              <a:buSzPts val="1400"/>
              <a:buAutoNum type="arabicPeriod"/>
            </a:pPr>
            <a:r>
              <a:rPr lang="es"/>
              <a:t>The are being able to shift there approach from studying political science to think politically which has also enhanced there real time problem solving skills.</a:t>
            </a:r>
            <a:endParaRPr/>
          </a:p>
          <a:p>
            <a:pPr marL="457200" lvl="0" indent="-317500" algn="l" rtl="0">
              <a:spcBef>
                <a:spcPts val="0"/>
              </a:spcBef>
              <a:spcAft>
                <a:spcPts val="0"/>
              </a:spcAft>
              <a:buSzPts val="1400"/>
              <a:buAutoNum type="arabicPeriod"/>
            </a:pPr>
            <a:r>
              <a:rPr lang="es" b="1"/>
              <a:t>Students need to really work upon multidisciplinary methodology of study.</a:t>
            </a:r>
            <a:endParaRPr b="1"/>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6830"/>
        <p:cNvGrpSpPr/>
        <p:nvPr/>
      </p:nvGrpSpPr>
      <p:grpSpPr>
        <a:xfrm>
          <a:off x="0" y="0"/>
          <a:ext cx="0" cy="0"/>
          <a:chOff x="0" y="0"/>
          <a:chExt cx="0" cy="0"/>
        </a:xfrm>
      </p:grpSpPr>
      <p:sp>
        <p:nvSpPr>
          <p:cNvPr id="6831" name="Google Shape;6831;g15c051d5429b2198_19"/>
          <p:cNvSpPr txBox="1">
            <a:spLocks noGrp="1"/>
          </p:cNvSpPr>
          <p:nvPr>
            <p:ph type="title"/>
          </p:nvPr>
        </p:nvSpPr>
        <p:spPr>
          <a:xfrm>
            <a:off x="3116850" y="1880650"/>
            <a:ext cx="4541400" cy="1353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s"/>
              <a:t>Class miss and prolonged absenteeism</a:t>
            </a:r>
            <a:endParaRPr/>
          </a:p>
        </p:txBody>
      </p:sp>
      <p:sp>
        <p:nvSpPr>
          <p:cNvPr id="6832" name="Google Shape;6832;g15c051d5429b2198_19"/>
          <p:cNvSpPr txBox="1">
            <a:spLocks noGrp="1"/>
          </p:cNvSpPr>
          <p:nvPr>
            <p:ph type="title" idx="2"/>
          </p:nvPr>
        </p:nvSpPr>
        <p:spPr>
          <a:xfrm>
            <a:off x="1810950" y="2150850"/>
            <a:ext cx="115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O</a:t>
            </a:r>
            <a:endParaRPr/>
          </a:p>
        </p:txBody>
      </p:sp>
      <p:sp>
        <p:nvSpPr>
          <p:cNvPr id="6833" name="Google Shape;6833;g15c051d5429b2198_19"/>
          <p:cNvSpPr/>
          <p:nvPr/>
        </p:nvSpPr>
        <p:spPr>
          <a:xfrm>
            <a:off x="1672225" y="1747900"/>
            <a:ext cx="1292100" cy="14007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4000"/>
              <a:buFont typeface="Arial"/>
              <a:buNone/>
            </a:pPr>
            <a:r>
              <a:rPr lang="es" sz="4000">
                <a:solidFill>
                  <a:schemeClr val="lt2"/>
                </a:solidFill>
                <a:latin typeface="Gantari ExtraBold"/>
                <a:ea typeface="Gantari ExtraBold"/>
                <a:cs typeface="Gantari ExtraBold"/>
                <a:sym typeface="Gantari ExtraBold"/>
              </a:rPr>
              <a:t>07</a:t>
            </a:r>
            <a:endParaRPr sz="4000">
              <a:solidFill>
                <a:schemeClr val="lt2"/>
              </a:solidFill>
              <a:latin typeface="Gantari ExtraBold"/>
              <a:ea typeface="Gantari ExtraBold"/>
              <a:cs typeface="Gantari ExtraBold"/>
              <a:sym typeface="Gantari ExtraBold"/>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6837"/>
        <p:cNvGrpSpPr/>
        <p:nvPr/>
      </p:nvGrpSpPr>
      <p:grpSpPr>
        <a:xfrm>
          <a:off x="0" y="0"/>
          <a:ext cx="0" cy="0"/>
          <a:chOff x="0" y="0"/>
          <a:chExt cx="0" cy="0"/>
        </a:xfrm>
      </p:grpSpPr>
      <p:sp>
        <p:nvSpPr>
          <p:cNvPr id="6838" name="Google Shape;6838;g15c051d5429b2198_25"/>
          <p:cNvSpPr txBox="1">
            <a:spLocks noGrp="1"/>
          </p:cNvSpPr>
          <p:nvPr>
            <p:ph type="title"/>
          </p:nvPr>
        </p:nvSpPr>
        <p:spPr>
          <a:xfrm>
            <a:off x="1270650" y="629375"/>
            <a:ext cx="7020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a:t>Solution </a:t>
            </a:r>
            <a:endParaRPr/>
          </a:p>
        </p:txBody>
      </p:sp>
      <p:sp>
        <p:nvSpPr>
          <p:cNvPr id="6839" name="Google Shape;6839;g15c051d5429b2198_25"/>
          <p:cNvSpPr txBox="1">
            <a:spLocks noGrp="1"/>
          </p:cNvSpPr>
          <p:nvPr>
            <p:ph type="subTitle" idx="1"/>
          </p:nvPr>
        </p:nvSpPr>
        <p:spPr>
          <a:xfrm>
            <a:off x="1270650" y="1202075"/>
            <a:ext cx="7020000" cy="388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s"/>
              <a:t>For all the classes </a:t>
            </a:r>
            <a:endParaRPr/>
          </a:p>
        </p:txBody>
      </p:sp>
      <p:sp>
        <p:nvSpPr>
          <p:cNvPr id="6840" name="Google Shape;6840;g15c051d5429b2198_25"/>
          <p:cNvSpPr txBox="1">
            <a:spLocks noGrp="1"/>
          </p:cNvSpPr>
          <p:nvPr>
            <p:ph type="subTitle" idx="2"/>
          </p:nvPr>
        </p:nvSpPr>
        <p:spPr>
          <a:xfrm>
            <a:off x="1270650" y="1590575"/>
            <a:ext cx="7020000" cy="27918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AutoNum type="arabicPeriod"/>
            </a:pPr>
            <a:r>
              <a:rPr lang="es"/>
              <a:t>The class is divided into three zone</a:t>
            </a:r>
            <a:endParaRPr/>
          </a:p>
          <a:p>
            <a:pPr marL="914400" lvl="1" indent="-317500" algn="l" rtl="0">
              <a:spcBef>
                <a:spcPts val="0"/>
              </a:spcBef>
              <a:spcAft>
                <a:spcPts val="0"/>
              </a:spcAft>
              <a:buSzPts val="1400"/>
              <a:buAutoNum type="alphaLcPeriod"/>
            </a:pPr>
            <a:r>
              <a:rPr lang="es"/>
              <a:t>The starting 5 minutes always for revision  wherein a quick summary of whatever discussed is given.</a:t>
            </a:r>
            <a:endParaRPr/>
          </a:p>
          <a:p>
            <a:pPr marL="914400" lvl="1" indent="-317500" algn="l" rtl="0">
              <a:spcBef>
                <a:spcPts val="0"/>
              </a:spcBef>
              <a:spcAft>
                <a:spcPts val="0"/>
              </a:spcAft>
              <a:buSzPts val="1400"/>
              <a:buAutoNum type="alphaLcPeriod"/>
            </a:pPr>
            <a:r>
              <a:rPr lang="es"/>
              <a:t>The main body/ frame, wherein discussing today’s topics, last class topic will always be interlinked.</a:t>
            </a:r>
            <a:endParaRPr/>
          </a:p>
          <a:p>
            <a:pPr marL="914400" lvl="1" indent="-317500" algn="l" rtl="0">
              <a:spcBef>
                <a:spcPts val="0"/>
              </a:spcBef>
              <a:spcAft>
                <a:spcPts val="0"/>
              </a:spcAft>
              <a:buSzPts val="1400"/>
              <a:buAutoNum type="alphaLcPeriod"/>
            </a:pPr>
            <a:r>
              <a:rPr lang="es"/>
              <a:t>The last 5 min wherein quick revision question( mcq) will be asked which includes last class topics as well.</a:t>
            </a:r>
            <a:endParaRPr/>
          </a:p>
          <a:p>
            <a:pPr marL="457200" lvl="0" indent="-317500" algn="l" rtl="0">
              <a:spcBef>
                <a:spcPts val="0"/>
              </a:spcBef>
              <a:spcAft>
                <a:spcPts val="0"/>
              </a:spcAft>
              <a:buSzPts val="1400"/>
              <a:buAutoNum type="arabicPeriod"/>
            </a:pPr>
            <a:r>
              <a:rPr lang="es"/>
              <a:t>The mind map and the summary of the chapter is provided</a:t>
            </a:r>
            <a:endParaRPr/>
          </a:p>
          <a:p>
            <a:pPr marL="457200" lvl="0" indent="-317500" algn="l" rtl="0">
              <a:spcBef>
                <a:spcPts val="0"/>
              </a:spcBef>
              <a:spcAft>
                <a:spcPts val="0"/>
              </a:spcAft>
              <a:buSzPts val="1400"/>
              <a:buAutoNum type="arabicPeriod"/>
            </a:pPr>
            <a:r>
              <a:rPr lang="es"/>
              <a:t>The student who have missed classes are given  extra classes in the library whenever time allows.</a:t>
            </a:r>
            <a:endParaRPr/>
          </a:p>
          <a:p>
            <a:pPr marL="457200" lvl="0" indent="-317500" algn="l" rtl="0">
              <a:spcBef>
                <a:spcPts val="0"/>
              </a:spcBef>
              <a:spcAft>
                <a:spcPts val="0"/>
              </a:spcAft>
              <a:buSzPts val="1400"/>
              <a:buAutoNum type="arabicPeriod"/>
            </a:pPr>
            <a:r>
              <a:rPr lang="es"/>
              <a:t>Doubt clearing calls/ messages are always entertained. </a:t>
            </a:r>
            <a:endParaRPr/>
          </a:p>
          <a:p>
            <a:pPr marL="0" lvl="0" indent="0" algn="l" rtl="0">
              <a:spcBef>
                <a:spcPts val="0"/>
              </a:spcBef>
              <a:spcAft>
                <a:spcPts val="0"/>
              </a:spcAft>
              <a:buNone/>
            </a:pPr>
            <a:endParaRPr/>
          </a:p>
          <a:p>
            <a:pPr marL="0" lvl="0" indent="0" algn="l" rtl="0">
              <a:spcBef>
                <a:spcPts val="0"/>
              </a:spcBef>
              <a:spcAft>
                <a:spcPts val="0"/>
              </a:spcAft>
              <a:buNone/>
            </a:pPr>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6670"/>
        <p:cNvGrpSpPr/>
        <p:nvPr/>
      </p:nvGrpSpPr>
      <p:grpSpPr>
        <a:xfrm>
          <a:off x="0" y="0"/>
          <a:ext cx="0" cy="0"/>
          <a:chOff x="0" y="0"/>
          <a:chExt cx="0" cy="0"/>
        </a:xfrm>
      </p:grpSpPr>
      <p:sp>
        <p:nvSpPr>
          <p:cNvPr id="6671" name="Google Shape;6671;p2"/>
          <p:cNvSpPr txBox="1">
            <a:spLocks noGrp="1"/>
          </p:cNvSpPr>
          <p:nvPr>
            <p:ph type="title"/>
          </p:nvPr>
        </p:nvSpPr>
        <p:spPr>
          <a:xfrm>
            <a:off x="1270650" y="629375"/>
            <a:ext cx="7020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300"/>
              <a:buNone/>
            </a:pPr>
            <a:r>
              <a:rPr lang="es"/>
              <a:t>TOPICS</a:t>
            </a:r>
            <a:endParaRPr/>
          </a:p>
        </p:txBody>
      </p:sp>
      <p:sp>
        <p:nvSpPr>
          <p:cNvPr id="6672" name="Google Shape;6672;p2"/>
          <p:cNvSpPr/>
          <p:nvPr/>
        </p:nvSpPr>
        <p:spPr>
          <a:xfrm>
            <a:off x="1724173" y="1673925"/>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s" sz="1600" b="0" i="0" u="none" strike="noStrike" cap="none">
                <a:solidFill>
                  <a:schemeClr val="lt2"/>
                </a:solidFill>
                <a:latin typeface="Gantari ExtraBold"/>
                <a:ea typeface="Gantari ExtraBold"/>
                <a:cs typeface="Gantari ExtraBold"/>
                <a:sym typeface="Gantari ExtraBold"/>
              </a:rPr>
              <a:t>01</a:t>
            </a:r>
            <a:endParaRPr sz="1600" b="0" i="0" u="none" strike="noStrike" cap="none">
              <a:solidFill>
                <a:schemeClr val="lt2"/>
              </a:solidFill>
              <a:latin typeface="Gantari ExtraBold"/>
              <a:ea typeface="Gantari ExtraBold"/>
              <a:cs typeface="Gantari ExtraBold"/>
              <a:sym typeface="Gantari ExtraBold"/>
            </a:endParaRPr>
          </a:p>
        </p:txBody>
      </p:sp>
      <p:sp>
        <p:nvSpPr>
          <p:cNvPr id="6673" name="Google Shape;6673;p2"/>
          <p:cNvSpPr txBox="1">
            <a:spLocks noGrp="1"/>
          </p:cNvSpPr>
          <p:nvPr>
            <p:ph type="subTitle" idx="4294967295"/>
          </p:nvPr>
        </p:nvSpPr>
        <p:spPr>
          <a:xfrm>
            <a:off x="2324778" y="1673925"/>
            <a:ext cx="2373900" cy="5151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chemeClr val="dk1"/>
              </a:buClr>
              <a:buSzPts val="1400"/>
              <a:buFont typeface="Gantari"/>
              <a:buNone/>
            </a:pPr>
            <a:r>
              <a:rPr lang="es" sz="1400" b="0" i="0" u="none" strike="noStrike" cap="none">
                <a:solidFill>
                  <a:schemeClr val="accent2"/>
                </a:solidFill>
                <a:highlight>
                  <a:schemeClr val="lt2"/>
                </a:highlight>
                <a:latin typeface="Gantari ExtraBold"/>
                <a:ea typeface="Gantari ExtraBold"/>
                <a:cs typeface="Gantari ExtraBold"/>
                <a:sym typeface="Gantari ExtraBold"/>
              </a:rPr>
              <a:t>SYLLABUS COMPLETION</a:t>
            </a:r>
            <a:endParaRPr sz="1400" b="0" i="0" u="none" strike="noStrike" cap="none">
              <a:solidFill>
                <a:schemeClr val="accent2"/>
              </a:solidFill>
              <a:highlight>
                <a:schemeClr val="lt2"/>
              </a:highlight>
              <a:latin typeface="Gantari ExtraBold"/>
              <a:ea typeface="Gantari ExtraBold"/>
              <a:cs typeface="Gantari ExtraBold"/>
              <a:sym typeface="Gantari ExtraBold"/>
            </a:endParaRPr>
          </a:p>
        </p:txBody>
      </p:sp>
      <p:sp>
        <p:nvSpPr>
          <p:cNvPr id="6674" name="Google Shape;6674;p2"/>
          <p:cNvSpPr/>
          <p:nvPr/>
        </p:nvSpPr>
        <p:spPr>
          <a:xfrm>
            <a:off x="1724173" y="2445383"/>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s" sz="1600" b="0" i="0" u="none" strike="noStrike" cap="none">
                <a:solidFill>
                  <a:schemeClr val="lt2"/>
                </a:solidFill>
                <a:latin typeface="Gantari ExtraBold"/>
                <a:ea typeface="Gantari ExtraBold"/>
                <a:cs typeface="Gantari ExtraBold"/>
                <a:sym typeface="Gantari ExtraBold"/>
              </a:rPr>
              <a:t>02</a:t>
            </a:r>
            <a:endParaRPr sz="1600" b="0" i="0" u="none" strike="noStrike" cap="none">
              <a:solidFill>
                <a:schemeClr val="lt2"/>
              </a:solidFill>
              <a:latin typeface="Gantari ExtraBold"/>
              <a:ea typeface="Gantari ExtraBold"/>
              <a:cs typeface="Gantari ExtraBold"/>
              <a:sym typeface="Gantari ExtraBold"/>
            </a:endParaRPr>
          </a:p>
        </p:txBody>
      </p:sp>
      <p:sp>
        <p:nvSpPr>
          <p:cNvPr id="6675" name="Google Shape;6675;p2"/>
          <p:cNvSpPr txBox="1">
            <a:spLocks noGrp="1"/>
          </p:cNvSpPr>
          <p:nvPr>
            <p:ph type="subTitle" idx="4294967295"/>
          </p:nvPr>
        </p:nvSpPr>
        <p:spPr>
          <a:xfrm>
            <a:off x="2324778" y="2445383"/>
            <a:ext cx="2373900" cy="5151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chemeClr val="dk1"/>
              </a:buClr>
              <a:buSzPts val="1400"/>
              <a:buFont typeface="Gantari"/>
              <a:buNone/>
            </a:pPr>
            <a:r>
              <a:rPr lang="es">
                <a:solidFill>
                  <a:schemeClr val="accent2"/>
                </a:solidFill>
                <a:highlight>
                  <a:schemeClr val="lt2"/>
                </a:highlight>
                <a:latin typeface="Gantari ExtraBold"/>
                <a:ea typeface="Gantari ExtraBold"/>
                <a:cs typeface="Gantari ExtraBold"/>
                <a:sym typeface="Gantari ExtraBold"/>
              </a:rPr>
              <a:t>COPY CORRECTION  &amp; MAINTENANCE </a:t>
            </a:r>
            <a:endParaRPr sz="1400" b="0" i="0" u="none" strike="noStrike" cap="none">
              <a:solidFill>
                <a:schemeClr val="accent2"/>
              </a:solidFill>
              <a:highlight>
                <a:schemeClr val="lt2"/>
              </a:highlight>
              <a:latin typeface="Gantari ExtraBold"/>
              <a:ea typeface="Gantari ExtraBold"/>
              <a:cs typeface="Gantari ExtraBold"/>
              <a:sym typeface="Gantari ExtraBold"/>
            </a:endParaRPr>
          </a:p>
        </p:txBody>
      </p:sp>
      <p:sp>
        <p:nvSpPr>
          <p:cNvPr id="6676" name="Google Shape;6676;p2"/>
          <p:cNvSpPr/>
          <p:nvPr/>
        </p:nvSpPr>
        <p:spPr>
          <a:xfrm>
            <a:off x="1724147" y="3216841"/>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s" sz="1600" b="0" i="0" u="none" strike="noStrike" cap="none">
                <a:solidFill>
                  <a:schemeClr val="lt2"/>
                </a:solidFill>
                <a:latin typeface="Gantari ExtraBold"/>
                <a:ea typeface="Gantari ExtraBold"/>
                <a:cs typeface="Gantari ExtraBold"/>
                <a:sym typeface="Gantari ExtraBold"/>
              </a:rPr>
              <a:t>03</a:t>
            </a:r>
            <a:endParaRPr sz="1600" b="0" i="0" u="none" strike="noStrike" cap="none">
              <a:solidFill>
                <a:schemeClr val="lt2"/>
              </a:solidFill>
              <a:latin typeface="Gantari ExtraBold"/>
              <a:ea typeface="Gantari ExtraBold"/>
              <a:cs typeface="Gantari ExtraBold"/>
              <a:sym typeface="Gantari ExtraBold"/>
            </a:endParaRPr>
          </a:p>
        </p:txBody>
      </p:sp>
      <p:sp>
        <p:nvSpPr>
          <p:cNvPr id="6677" name="Google Shape;6677;p2"/>
          <p:cNvSpPr txBox="1">
            <a:spLocks noGrp="1"/>
          </p:cNvSpPr>
          <p:nvPr>
            <p:ph type="subTitle" idx="4294967295"/>
          </p:nvPr>
        </p:nvSpPr>
        <p:spPr>
          <a:xfrm>
            <a:off x="2324778" y="3216842"/>
            <a:ext cx="2373900" cy="5151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chemeClr val="dk1"/>
              </a:buClr>
              <a:buSzPts val="1400"/>
              <a:buFont typeface="Gantari"/>
              <a:buNone/>
            </a:pPr>
            <a:r>
              <a:rPr lang="es">
                <a:solidFill>
                  <a:schemeClr val="accent2"/>
                </a:solidFill>
                <a:highlight>
                  <a:schemeClr val="lt2"/>
                </a:highlight>
                <a:latin typeface="Gantari ExtraBold"/>
                <a:ea typeface="Gantari ExtraBold"/>
                <a:cs typeface="Gantari ExtraBold"/>
                <a:sym typeface="Gantari ExtraBold"/>
              </a:rPr>
              <a:t>ASSESSMENTS TAKEN &amp; EXAM PERFORMANCE </a:t>
            </a:r>
            <a:endParaRPr sz="1400" b="0" i="0" u="none" strike="noStrike" cap="none">
              <a:solidFill>
                <a:schemeClr val="accent2"/>
              </a:solidFill>
              <a:highlight>
                <a:schemeClr val="lt2"/>
              </a:highlight>
              <a:latin typeface="Gantari ExtraBold"/>
              <a:ea typeface="Gantari ExtraBold"/>
              <a:cs typeface="Gantari ExtraBold"/>
              <a:sym typeface="Gantari ExtraBold"/>
            </a:endParaRPr>
          </a:p>
        </p:txBody>
      </p:sp>
      <p:sp>
        <p:nvSpPr>
          <p:cNvPr id="6678" name="Google Shape;6678;p2"/>
          <p:cNvSpPr/>
          <p:nvPr/>
        </p:nvSpPr>
        <p:spPr>
          <a:xfrm>
            <a:off x="4862639" y="1673925"/>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s" sz="1600" b="0" i="0" u="none" strike="noStrike" cap="none">
                <a:solidFill>
                  <a:schemeClr val="lt2"/>
                </a:solidFill>
                <a:latin typeface="Gantari ExtraBold"/>
                <a:ea typeface="Gantari ExtraBold"/>
                <a:cs typeface="Gantari ExtraBold"/>
                <a:sym typeface="Gantari ExtraBold"/>
              </a:rPr>
              <a:t>04</a:t>
            </a:r>
            <a:endParaRPr sz="1600" b="0" i="0" u="none" strike="noStrike" cap="none">
              <a:solidFill>
                <a:schemeClr val="lt2"/>
              </a:solidFill>
              <a:latin typeface="Gantari ExtraBold"/>
              <a:ea typeface="Gantari ExtraBold"/>
              <a:cs typeface="Gantari ExtraBold"/>
              <a:sym typeface="Gantari ExtraBold"/>
            </a:endParaRPr>
          </a:p>
        </p:txBody>
      </p:sp>
      <p:sp>
        <p:nvSpPr>
          <p:cNvPr id="6679" name="Google Shape;6679;p2"/>
          <p:cNvSpPr txBox="1">
            <a:spLocks noGrp="1"/>
          </p:cNvSpPr>
          <p:nvPr>
            <p:ph type="subTitle" idx="4294967295"/>
          </p:nvPr>
        </p:nvSpPr>
        <p:spPr>
          <a:xfrm>
            <a:off x="5463253" y="1673925"/>
            <a:ext cx="2373900" cy="5151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chemeClr val="dk1"/>
              </a:buClr>
              <a:buSzPts val="1400"/>
              <a:buFont typeface="Gantari"/>
              <a:buNone/>
            </a:pPr>
            <a:r>
              <a:rPr lang="es" sz="1400" b="0" i="0" u="none" strike="noStrike" cap="none">
                <a:solidFill>
                  <a:schemeClr val="accent2"/>
                </a:solidFill>
                <a:highlight>
                  <a:schemeClr val="lt2"/>
                </a:highlight>
                <a:latin typeface="Gantari ExtraBold"/>
                <a:ea typeface="Gantari ExtraBold"/>
                <a:cs typeface="Gantari ExtraBold"/>
                <a:sym typeface="Gantari ExtraBold"/>
              </a:rPr>
              <a:t>TOURS &amp; FIELD VISITS DONE</a:t>
            </a:r>
            <a:endParaRPr sz="1400" b="0" i="0" u="none" strike="noStrike" cap="none">
              <a:solidFill>
                <a:schemeClr val="accent2"/>
              </a:solidFill>
              <a:highlight>
                <a:schemeClr val="lt2"/>
              </a:highlight>
              <a:latin typeface="Gantari ExtraBold"/>
              <a:ea typeface="Gantari ExtraBold"/>
              <a:cs typeface="Gantari ExtraBold"/>
              <a:sym typeface="Gantari ExtraBold"/>
            </a:endParaRPr>
          </a:p>
        </p:txBody>
      </p:sp>
      <p:sp>
        <p:nvSpPr>
          <p:cNvPr id="6680" name="Google Shape;6680;p2"/>
          <p:cNvSpPr/>
          <p:nvPr/>
        </p:nvSpPr>
        <p:spPr>
          <a:xfrm>
            <a:off x="4862639" y="2445383"/>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s" sz="1600" b="0" i="0" u="none" strike="noStrike" cap="none">
                <a:solidFill>
                  <a:schemeClr val="lt2"/>
                </a:solidFill>
                <a:latin typeface="Gantari ExtraBold"/>
                <a:ea typeface="Gantari ExtraBold"/>
                <a:cs typeface="Gantari ExtraBold"/>
                <a:sym typeface="Gantari ExtraBold"/>
              </a:rPr>
              <a:t>05</a:t>
            </a:r>
            <a:endParaRPr sz="1600" b="0" i="0" u="none" strike="noStrike" cap="none">
              <a:solidFill>
                <a:schemeClr val="lt2"/>
              </a:solidFill>
              <a:latin typeface="Gantari ExtraBold"/>
              <a:ea typeface="Gantari ExtraBold"/>
              <a:cs typeface="Gantari ExtraBold"/>
              <a:sym typeface="Gantari ExtraBold"/>
            </a:endParaRPr>
          </a:p>
        </p:txBody>
      </p:sp>
      <p:sp>
        <p:nvSpPr>
          <p:cNvPr id="6681" name="Google Shape;6681;p2"/>
          <p:cNvSpPr txBox="1">
            <a:spLocks noGrp="1"/>
          </p:cNvSpPr>
          <p:nvPr>
            <p:ph type="subTitle" idx="4294967295"/>
          </p:nvPr>
        </p:nvSpPr>
        <p:spPr>
          <a:xfrm>
            <a:off x="5463253" y="2445383"/>
            <a:ext cx="2373900" cy="5151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chemeClr val="dk1"/>
              </a:buClr>
              <a:buSzPts val="1400"/>
              <a:buFont typeface="Gantari"/>
              <a:buNone/>
            </a:pPr>
            <a:r>
              <a:rPr lang="es">
                <a:solidFill>
                  <a:schemeClr val="accent2"/>
                </a:solidFill>
                <a:highlight>
                  <a:schemeClr val="lt2"/>
                </a:highlight>
                <a:latin typeface="Gantari ExtraBold"/>
                <a:ea typeface="Gantari ExtraBold"/>
                <a:cs typeface="Gantari ExtraBold"/>
                <a:sym typeface="Gantari ExtraBold"/>
              </a:rPr>
              <a:t>BEST PRACTICES IN YOUR SUBJECT </a:t>
            </a:r>
            <a:endParaRPr sz="1400" b="0" i="0" u="none" strike="noStrike" cap="none">
              <a:solidFill>
                <a:schemeClr val="accent2"/>
              </a:solidFill>
              <a:highlight>
                <a:schemeClr val="lt2"/>
              </a:highlight>
              <a:latin typeface="Gantari ExtraBold"/>
              <a:ea typeface="Gantari ExtraBold"/>
              <a:cs typeface="Gantari ExtraBold"/>
              <a:sym typeface="Gantari ExtraBold"/>
            </a:endParaRPr>
          </a:p>
        </p:txBody>
      </p:sp>
      <p:sp>
        <p:nvSpPr>
          <p:cNvPr id="6682" name="Google Shape;6682;p2"/>
          <p:cNvSpPr/>
          <p:nvPr/>
        </p:nvSpPr>
        <p:spPr>
          <a:xfrm>
            <a:off x="4862639" y="3216841"/>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s" sz="1600" b="0" i="0" u="none" strike="noStrike" cap="none">
                <a:solidFill>
                  <a:schemeClr val="lt2"/>
                </a:solidFill>
                <a:latin typeface="Gantari ExtraBold"/>
                <a:ea typeface="Gantari ExtraBold"/>
                <a:cs typeface="Gantari ExtraBold"/>
                <a:sym typeface="Gantari ExtraBold"/>
              </a:rPr>
              <a:t>06</a:t>
            </a:r>
            <a:endParaRPr sz="1600" b="0" i="0" u="none" strike="noStrike" cap="none">
              <a:solidFill>
                <a:schemeClr val="lt2"/>
              </a:solidFill>
              <a:latin typeface="Gantari ExtraBold"/>
              <a:ea typeface="Gantari ExtraBold"/>
              <a:cs typeface="Gantari ExtraBold"/>
              <a:sym typeface="Gantari ExtraBold"/>
            </a:endParaRPr>
          </a:p>
        </p:txBody>
      </p:sp>
      <p:sp>
        <p:nvSpPr>
          <p:cNvPr id="6683" name="Google Shape;6683;p2"/>
          <p:cNvSpPr txBox="1">
            <a:spLocks noGrp="1"/>
          </p:cNvSpPr>
          <p:nvPr>
            <p:ph type="subTitle" idx="4294967295"/>
          </p:nvPr>
        </p:nvSpPr>
        <p:spPr>
          <a:xfrm>
            <a:off x="5463253" y="3216842"/>
            <a:ext cx="2373900" cy="5151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chemeClr val="dk1"/>
              </a:buClr>
              <a:buSzPts val="1400"/>
              <a:buFont typeface="Gantari"/>
              <a:buNone/>
            </a:pPr>
            <a:r>
              <a:rPr lang="es">
                <a:solidFill>
                  <a:schemeClr val="accent2"/>
                </a:solidFill>
                <a:highlight>
                  <a:schemeClr val="lt2"/>
                </a:highlight>
                <a:latin typeface="Gantari ExtraBold"/>
                <a:ea typeface="Gantari ExtraBold"/>
                <a:cs typeface="Gantari ExtraBold"/>
                <a:sym typeface="Gantari ExtraBold"/>
              </a:rPr>
              <a:t>BEHAVIORAL OBSERVATION OF STUDENTS </a:t>
            </a:r>
            <a:endParaRPr sz="1400" b="0" i="0" u="none" strike="noStrike" cap="none">
              <a:solidFill>
                <a:schemeClr val="accent2"/>
              </a:solidFill>
              <a:highlight>
                <a:schemeClr val="lt2"/>
              </a:highlight>
              <a:latin typeface="Gantari ExtraBold"/>
              <a:ea typeface="Gantari ExtraBold"/>
              <a:cs typeface="Gantari ExtraBold"/>
              <a:sym typeface="Gantari ExtraBold"/>
            </a:endParaRPr>
          </a:p>
        </p:txBody>
      </p:sp>
      <p:cxnSp>
        <p:nvCxnSpPr>
          <p:cNvPr id="6684" name="Google Shape;6684;p2"/>
          <p:cNvCxnSpPr>
            <a:stCxn id="6672" idx="2"/>
            <a:endCxn id="6674" idx="0"/>
          </p:cNvCxnSpPr>
          <p:nvPr/>
        </p:nvCxnSpPr>
        <p:spPr>
          <a:xfrm>
            <a:off x="1981723" y="2189025"/>
            <a:ext cx="0" cy="256500"/>
          </a:xfrm>
          <a:prstGeom prst="straightConnector1">
            <a:avLst/>
          </a:prstGeom>
          <a:noFill/>
          <a:ln w="9525" cap="flat" cmpd="sng">
            <a:solidFill>
              <a:schemeClr val="dk1"/>
            </a:solidFill>
            <a:prstDash val="solid"/>
            <a:round/>
            <a:headEnd type="none" w="sm" len="sm"/>
            <a:tailEnd type="none" w="sm" len="sm"/>
          </a:ln>
        </p:spPr>
      </p:cxnSp>
      <p:cxnSp>
        <p:nvCxnSpPr>
          <p:cNvPr id="6685" name="Google Shape;6685;p2"/>
          <p:cNvCxnSpPr>
            <a:stCxn id="6674" idx="2"/>
            <a:endCxn id="6676" idx="0"/>
          </p:cNvCxnSpPr>
          <p:nvPr/>
        </p:nvCxnSpPr>
        <p:spPr>
          <a:xfrm>
            <a:off x="1981723" y="2960483"/>
            <a:ext cx="0" cy="256500"/>
          </a:xfrm>
          <a:prstGeom prst="straightConnector1">
            <a:avLst/>
          </a:prstGeom>
          <a:noFill/>
          <a:ln w="9525" cap="flat" cmpd="sng">
            <a:solidFill>
              <a:schemeClr val="dk1"/>
            </a:solidFill>
            <a:prstDash val="solid"/>
            <a:round/>
            <a:headEnd type="none" w="sm" len="sm"/>
            <a:tailEnd type="none" w="sm" len="sm"/>
          </a:ln>
        </p:spPr>
      </p:cxnSp>
      <p:cxnSp>
        <p:nvCxnSpPr>
          <p:cNvPr id="6686" name="Google Shape;6686;p2"/>
          <p:cNvCxnSpPr>
            <a:stCxn id="6678" idx="2"/>
            <a:endCxn id="6680" idx="0"/>
          </p:cNvCxnSpPr>
          <p:nvPr/>
        </p:nvCxnSpPr>
        <p:spPr>
          <a:xfrm>
            <a:off x="5120189" y="2189025"/>
            <a:ext cx="0" cy="256500"/>
          </a:xfrm>
          <a:prstGeom prst="straightConnector1">
            <a:avLst/>
          </a:prstGeom>
          <a:noFill/>
          <a:ln w="9525" cap="flat" cmpd="sng">
            <a:solidFill>
              <a:schemeClr val="dk1"/>
            </a:solidFill>
            <a:prstDash val="solid"/>
            <a:round/>
            <a:headEnd type="none" w="sm" len="sm"/>
            <a:tailEnd type="none" w="sm" len="sm"/>
          </a:ln>
        </p:spPr>
      </p:cxnSp>
      <p:cxnSp>
        <p:nvCxnSpPr>
          <p:cNvPr id="6687" name="Google Shape;6687;p2"/>
          <p:cNvCxnSpPr>
            <a:stCxn id="6680" idx="2"/>
            <a:endCxn id="6682" idx="0"/>
          </p:cNvCxnSpPr>
          <p:nvPr/>
        </p:nvCxnSpPr>
        <p:spPr>
          <a:xfrm>
            <a:off x="5120189" y="2960483"/>
            <a:ext cx="0" cy="256500"/>
          </a:xfrm>
          <a:prstGeom prst="straightConnector1">
            <a:avLst/>
          </a:prstGeom>
          <a:noFill/>
          <a:ln w="9525" cap="flat" cmpd="sng">
            <a:solidFill>
              <a:schemeClr val="dk1"/>
            </a:solidFill>
            <a:prstDash val="solid"/>
            <a:round/>
            <a:headEnd type="none" w="sm" len="sm"/>
            <a:tailEnd type="none" w="sm" len="sm"/>
          </a:ln>
        </p:spPr>
      </p:cxnSp>
      <p:sp>
        <p:nvSpPr>
          <p:cNvPr id="6688" name="Google Shape;6688;p2"/>
          <p:cNvSpPr/>
          <p:nvPr/>
        </p:nvSpPr>
        <p:spPr>
          <a:xfrm>
            <a:off x="7922650" y="356430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9" name="Google Shape;6689;p2"/>
          <p:cNvSpPr/>
          <p:nvPr/>
        </p:nvSpPr>
        <p:spPr>
          <a:xfrm>
            <a:off x="7203538" y="3925250"/>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0" name="Google Shape;6690;p2"/>
          <p:cNvSpPr/>
          <p:nvPr/>
        </p:nvSpPr>
        <p:spPr>
          <a:xfrm rot="-4499992">
            <a:off x="6847733" y="393814"/>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1" name="Google Shape;6691;p2"/>
          <p:cNvSpPr/>
          <p:nvPr/>
        </p:nvSpPr>
        <p:spPr>
          <a:xfrm>
            <a:off x="6587700" y="970775"/>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2" name="Google Shape;6692;p2"/>
          <p:cNvSpPr/>
          <p:nvPr/>
        </p:nvSpPr>
        <p:spPr>
          <a:xfrm>
            <a:off x="7805125" y="80735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6844"/>
        <p:cNvGrpSpPr/>
        <p:nvPr/>
      </p:nvGrpSpPr>
      <p:grpSpPr>
        <a:xfrm>
          <a:off x="0" y="0"/>
          <a:ext cx="0" cy="0"/>
          <a:chOff x="0" y="0"/>
          <a:chExt cx="0" cy="0"/>
        </a:xfrm>
      </p:grpSpPr>
      <p:sp>
        <p:nvSpPr>
          <p:cNvPr id="6845" name="Google Shape;6845;g15c051d5429b2198_31"/>
          <p:cNvSpPr txBox="1">
            <a:spLocks noGrp="1"/>
          </p:cNvSpPr>
          <p:nvPr>
            <p:ph type="title"/>
          </p:nvPr>
        </p:nvSpPr>
        <p:spPr>
          <a:xfrm>
            <a:off x="3122623" y="2019195"/>
            <a:ext cx="4541400" cy="1353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s"/>
              <a:t>Co-scholastic integration and Lesson Plan</a:t>
            </a:r>
            <a:endParaRPr/>
          </a:p>
        </p:txBody>
      </p:sp>
      <p:sp>
        <p:nvSpPr>
          <p:cNvPr id="6846" name="Google Shape;6846;g15c051d5429b2198_31"/>
          <p:cNvSpPr txBox="1">
            <a:spLocks noGrp="1"/>
          </p:cNvSpPr>
          <p:nvPr>
            <p:ph type="title" idx="2"/>
          </p:nvPr>
        </p:nvSpPr>
        <p:spPr>
          <a:xfrm>
            <a:off x="1810950" y="2150850"/>
            <a:ext cx="115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O</a:t>
            </a:r>
            <a:endParaRPr/>
          </a:p>
        </p:txBody>
      </p:sp>
      <p:sp>
        <p:nvSpPr>
          <p:cNvPr id="6847" name="Google Shape;6847;g15c051d5429b2198_31"/>
          <p:cNvSpPr/>
          <p:nvPr/>
        </p:nvSpPr>
        <p:spPr>
          <a:xfrm>
            <a:off x="1672225" y="1747900"/>
            <a:ext cx="1292100" cy="14007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4000"/>
              <a:buFont typeface="Arial"/>
              <a:buNone/>
            </a:pPr>
            <a:r>
              <a:rPr lang="es" sz="4000">
                <a:solidFill>
                  <a:schemeClr val="lt2"/>
                </a:solidFill>
                <a:latin typeface="Gantari ExtraBold"/>
                <a:ea typeface="Gantari ExtraBold"/>
                <a:cs typeface="Gantari ExtraBold"/>
                <a:sym typeface="Gantari ExtraBold"/>
              </a:rPr>
              <a:t>08</a:t>
            </a:r>
            <a:endParaRPr sz="4000">
              <a:solidFill>
                <a:schemeClr val="lt2"/>
              </a:solidFill>
              <a:latin typeface="Gantari ExtraBold"/>
              <a:ea typeface="Gantari ExtraBold"/>
              <a:cs typeface="Gantari ExtraBold"/>
              <a:sym typeface="Gantari ExtraBold"/>
            </a:endParaRPr>
          </a:p>
          <a:p>
            <a:pPr marL="0" marR="0" lvl="0" indent="0" algn="ctr" rtl="0">
              <a:lnSpc>
                <a:spcPct val="100000"/>
              </a:lnSpc>
              <a:spcBef>
                <a:spcPts val="0"/>
              </a:spcBef>
              <a:spcAft>
                <a:spcPts val="0"/>
              </a:spcAft>
              <a:buClr>
                <a:srgbClr val="000000"/>
              </a:buClr>
              <a:buSzPts val="4000"/>
              <a:buFont typeface="Arial"/>
              <a:buNone/>
            </a:pPr>
            <a:r>
              <a:rPr lang="es" sz="4000">
                <a:solidFill>
                  <a:schemeClr val="lt2"/>
                </a:solidFill>
                <a:latin typeface="Gantari ExtraBold"/>
                <a:ea typeface="Gantari ExtraBold"/>
                <a:cs typeface="Gantari ExtraBold"/>
                <a:sym typeface="Gantari ExtraBold"/>
              </a:rPr>
              <a:t>&amp;</a:t>
            </a:r>
            <a:endParaRPr sz="4000">
              <a:solidFill>
                <a:schemeClr val="lt2"/>
              </a:solidFill>
              <a:latin typeface="Gantari ExtraBold"/>
              <a:ea typeface="Gantari ExtraBold"/>
              <a:cs typeface="Gantari ExtraBold"/>
              <a:sym typeface="Gantari ExtraBold"/>
            </a:endParaRPr>
          </a:p>
          <a:p>
            <a:pPr marL="0" marR="0" lvl="0" indent="0" algn="ctr" rtl="0">
              <a:lnSpc>
                <a:spcPct val="100000"/>
              </a:lnSpc>
              <a:spcBef>
                <a:spcPts val="0"/>
              </a:spcBef>
              <a:spcAft>
                <a:spcPts val="0"/>
              </a:spcAft>
              <a:buClr>
                <a:srgbClr val="000000"/>
              </a:buClr>
              <a:buSzPts val="4000"/>
              <a:buFont typeface="Arial"/>
              <a:buNone/>
            </a:pPr>
            <a:r>
              <a:rPr lang="es" sz="4000">
                <a:solidFill>
                  <a:schemeClr val="lt2"/>
                </a:solidFill>
                <a:latin typeface="Gantari ExtraBold"/>
                <a:ea typeface="Gantari ExtraBold"/>
                <a:cs typeface="Gantari ExtraBold"/>
                <a:sym typeface="Gantari ExtraBold"/>
              </a:rPr>
              <a:t>09</a:t>
            </a:r>
            <a:endParaRPr sz="4000">
              <a:solidFill>
                <a:schemeClr val="lt2"/>
              </a:solidFill>
              <a:latin typeface="Gantari ExtraBold"/>
              <a:ea typeface="Gantari ExtraBold"/>
              <a:cs typeface="Gantari ExtraBold"/>
              <a:sym typeface="Gantari ExtraBold"/>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6851"/>
        <p:cNvGrpSpPr/>
        <p:nvPr/>
      </p:nvGrpSpPr>
      <p:grpSpPr>
        <a:xfrm>
          <a:off x="0" y="0"/>
          <a:ext cx="0" cy="0"/>
          <a:chOff x="0" y="0"/>
          <a:chExt cx="0" cy="0"/>
        </a:xfrm>
      </p:grpSpPr>
      <p:sp>
        <p:nvSpPr>
          <p:cNvPr id="6852" name="Google Shape;6852;g15c051d5429b2198_37"/>
          <p:cNvSpPr txBox="1">
            <a:spLocks noGrp="1"/>
          </p:cNvSpPr>
          <p:nvPr>
            <p:ph type="title"/>
          </p:nvPr>
        </p:nvSpPr>
        <p:spPr>
          <a:xfrm>
            <a:off x="1270650" y="629375"/>
            <a:ext cx="7020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a:t>CO- SCHOLASTIC    LESSON PLAN</a:t>
            </a:r>
            <a:endParaRPr/>
          </a:p>
        </p:txBody>
      </p:sp>
      <p:sp>
        <p:nvSpPr>
          <p:cNvPr id="6853" name="Google Shape;6853;g15c051d5429b2198_37"/>
          <p:cNvSpPr txBox="1">
            <a:spLocks noGrp="1"/>
          </p:cNvSpPr>
          <p:nvPr>
            <p:ph type="body" idx="1"/>
          </p:nvPr>
        </p:nvSpPr>
        <p:spPr>
          <a:xfrm>
            <a:off x="1270650" y="1202075"/>
            <a:ext cx="3301500" cy="340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b="1"/>
              <a:t>In the beginning of the academic season, given the limitations of the subject and time constraints, I express my sincere concern for not being able to integrate co-scholastic subjects. However in the upcoming months  the integration will be ensured.</a:t>
            </a:r>
            <a:endParaRPr b="1"/>
          </a:p>
        </p:txBody>
      </p:sp>
      <p:sp>
        <p:nvSpPr>
          <p:cNvPr id="6854" name="Google Shape;6854;g15c051d5429b2198_37"/>
          <p:cNvSpPr txBox="1">
            <a:spLocks noGrp="1"/>
          </p:cNvSpPr>
          <p:nvPr>
            <p:ph type="body" idx="1"/>
          </p:nvPr>
        </p:nvSpPr>
        <p:spPr>
          <a:xfrm>
            <a:off x="4860899" y="1331325"/>
            <a:ext cx="3301500" cy="340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b="1" u="sng">
                <a:solidFill>
                  <a:schemeClr val="hlink"/>
                </a:solidFill>
                <a:hlinkClick r:id="rId3"/>
              </a:rPr>
              <a:t>https://docs.google.com/document/d/1-TMjPSJuP_q3PcVSEpZjDMDkT1XEHPbQ/edit?usp=drivesdk&amp;ouid=112798198007565636121&amp;rtpof=true&amp;sd=true</a:t>
            </a:r>
            <a:endParaRPr b="1"/>
          </a:p>
          <a:p>
            <a:pPr marL="0" lvl="0" indent="0" algn="l" rtl="0">
              <a:spcBef>
                <a:spcPts val="0"/>
              </a:spcBef>
              <a:spcAft>
                <a:spcPts val="0"/>
              </a:spcAft>
              <a:buNone/>
            </a:pPr>
            <a:endParaRPr b="1"/>
          </a:p>
          <a:p>
            <a:pPr marL="0" lvl="0" indent="0" algn="l" rtl="0">
              <a:spcBef>
                <a:spcPts val="0"/>
              </a:spcBef>
              <a:spcAft>
                <a:spcPts val="0"/>
              </a:spcAft>
              <a:buNone/>
            </a:pPr>
            <a:endParaRPr b="1"/>
          </a:p>
          <a:p>
            <a:pPr marL="0" lvl="0" indent="0" algn="l" rtl="0">
              <a:spcBef>
                <a:spcPts val="0"/>
              </a:spcBef>
              <a:spcAft>
                <a:spcPts val="0"/>
              </a:spcAft>
              <a:buNone/>
            </a:pPr>
            <a:r>
              <a:rPr lang="es" b="1"/>
              <a:t>https://docs.google.com/document/d/1WbvVoTOmC2NfBFn8vnejBOFmfM9dcmr-/edit?usp=drivesdk&amp;ouid=112798198007565636121&amp;rtpof=true&amp;sd=true</a:t>
            </a:r>
            <a:endParaRPr b="1"/>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6858"/>
        <p:cNvGrpSpPr/>
        <p:nvPr/>
      </p:nvGrpSpPr>
      <p:grpSpPr>
        <a:xfrm>
          <a:off x="0" y="0"/>
          <a:ext cx="0" cy="0"/>
          <a:chOff x="0" y="0"/>
          <a:chExt cx="0" cy="0"/>
        </a:xfrm>
      </p:grpSpPr>
      <p:sp>
        <p:nvSpPr>
          <p:cNvPr id="6859" name="Google Shape;6859;g15c051d5429b2198_47"/>
          <p:cNvSpPr txBox="1">
            <a:spLocks noGrp="1"/>
          </p:cNvSpPr>
          <p:nvPr>
            <p:ph type="body" idx="1"/>
          </p:nvPr>
        </p:nvSpPr>
        <p:spPr>
          <a:xfrm>
            <a:off x="1270650" y="1202075"/>
            <a:ext cx="3301500" cy="340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u="sng">
                <a:solidFill>
                  <a:schemeClr val="hlink"/>
                </a:solidFill>
                <a:hlinkClick r:id="rId3"/>
              </a:rPr>
              <a:t>https://docs.google.com/document/d/148SCTzKDK-Rs2UqrtmEl-VTAQJaYJ5c2/edit?usp=drivesdk&amp;ouid=112798198007565636121&amp;rtpof=true&amp;sd=true</a:t>
            </a:r>
            <a:endParaRPr/>
          </a:p>
          <a:p>
            <a:pPr marL="0" lvl="0" indent="0" algn="l" rtl="0">
              <a:spcBef>
                <a:spcPts val="0"/>
              </a:spcBef>
              <a:spcAft>
                <a:spcPts val="0"/>
              </a:spcAft>
              <a:buNone/>
            </a:pPr>
            <a:endParaRPr/>
          </a:p>
          <a:p>
            <a:pPr marL="0" lvl="0" indent="0" algn="l" rtl="0">
              <a:spcBef>
                <a:spcPts val="0"/>
              </a:spcBef>
              <a:spcAft>
                <a:spcPts val="0"/>
              </a:spcAft>
              <a:buNone/>
            </a:pPr>
            <a:endParaRPr/>
          </a:p>
          <a:p>
            <a:pPr marL="0" lvl="0" indent="0" algn="l" rtl="0">
              <a:spcBef>
                <a:spcPts val="0"/>
              </a:spcBef>
              <a:spcAft>
                <a:spcPts val="0"/>
              </a:spcAft>
              <a:buNone/>
            </a:pPr>
            <a:endParaRPr/>
          </a:p>
          <a:p>
            <a:pPr marL="0" lvl="0" indent="0" algn="l" rtl="0">
              <a:spcBef>
                <a:spcPts val="0"/>
              </a:spcBef>
              <a:spcAft>
                <a:spcPts val="0"/>
              </a:spcAft>
              <a:buNone/>
            </a:pPr>
            <a:r>
              <a:rPr lang="es"/>
              <a:t>https://docs.google.com/document/d/1iiihWjrTP2ZQwJzXLxYxMCjH8fpzgAsG/edit?usp=drivesdk&amp;ouid=112798198007565636121&amp;rtpof=true&amp;sd=true</a:t>
            </a:r>
            <a:endParaRPr/>
          </a:p>
        </p:txBody>
      </p:sp>
      <p:sp>
        <p:nvSpPr>
          <p:cNvPr id="6860" name="Google Shape;6860;g15c051d5429b2198_47"/>
          <p:cNvSpPr txBox="1">
            <a:spLocks noGrp="1"/>
          </p:cNvSpPr>
          <p:nvPr>
            <p:ph type="body" idx="1"/>
          </p:nvPr>
        </p:nvSpPr>
        <p:spPr>
          <a:xfrm>
            <a:off x="5117595" y="1019657"/>
            <a:ext cx="3301500" cy="3406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s" sz="2400" b="1"/>
              <a:t>THANK YOU</a:t>
            </a:r>
            <a:endParaRPr sz="2400" b="1"/>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6864"/>
        <p:cNvGrpSpPr/>
        <p:nvPr/>
      </p:nvGrpSpPr>
      <p:grpSpPr>
        <a:xfrm>
          <a:off x="0" y="0"/>
          <a:ext cx="0" cy="0"/>
          <a:chOff x="0" y="0"/>
          <a:chExt cx="0" cy="0"/>
        </a:xfrm>
      </p:grpSpPr>
      <p:sp>
        <p:nvSpPr>
          <p:cNvPr id="6865" name="Google Shape;6865;p4"/>
          <p:cNvSpPr txBox="1">
            <a:spLocks noGrp="1"/>
          </p:cNvSpPr>
          <p:nvPr>
            <p:ph type="title"/>
          </p:nvPr>
        </p:nvSpPr>
        <p:spPr>
          <a:xfrm>
            <a:off x="1747800" y="1737400"/>
            <a:ext cx="5648400" cy="12939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3600"/>
              <a:buNone/>
            </a:pPr>
            <a:r>
              <a:rPr lang="es"/>
              <a:t>KINDLY START YOUR PRESENTATION FROM NEXT SLIDE</a:t>
            </a:r>
            <a:endParaRPr/>
          </a:p>
        </p:txBody>
      </p:sp>
      <p:grpSp>
        <p:nvGrpSpPr>
          <p:cNvPr id="6866" name="Google Shape;6866;p4"/>
          <p:cNvGrpSpPr/>
          <p:nvPr/>
        </p:nvGrpSpPr>
        <p:grpSpPr>
          <a:xfrm rot="-8100000">
            <a:off x="6012589" y="941732"/>
            <a:ext cx="2270043" cy="183536"/>
            <a:chOff x="5419725" y="2413000"/>
            <a:chExt cx="2169725" cy="175425"/>
          </a:xfrm>
        </p:grpSpPr>
        <p:sp>
          <p:nvSpPr>
            <p:cNvPr id="6867" name="Google Shape;6867;p4"/>
            <p:cNvSpPr/>
            <p:nvPr/>
          </p:nvSpPr>
          <p:spPr>
            <a:xfrm>
              <a:off x="5419725" y="2413000"/>
              <a:ext cx="2027325" cy="175425"/>
            </a:xfrm>
            <a:custGeom>
              <a:avLst/>
              <a:gdLst/>
              <a:ahLst/>
              <a:cxnLst/>
              <a:rect l="l" t="t" r="r" b="b"/>
              <a:pathLst>
                <a:path w="81093" h="7017" extrusionOk="0">
                  <a:moveTo>
                    <a:pt x="3509" y="0"/>
                  </a:moveTo>
                  <a:cubicBezTo>
                    <a:pt x="1571" y="0"/>
                    <a:pt x="0" y="1571"/>
                    <a:pt x="0" y="3508"/>
                  </a:cubicBezTo>
                  <a:cubicBezTo>
                    <a:pt x="0" y="5446"/>
                    <a:pt x="1571" y="7017"/>
                    <a:pt x="3509" y="7017"/>
                  </a:cubicBezTo>
                  <a:lnTo>
                    <a:pt x="81093" y="7017"/>
                  </a:lnTo>
                  <a:lnTo>
                    <a:pt x="81093" y="0"/>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8" name="Google Shape;6868;p4"/>
            <p:cNvSpPr/>
            <p:nvPr/>
          </p:nvSpPr>
          <p:spPr>
            <a:xfrm>
              <a:off x="7447025" y="2413000"/>
              <a:ext cx="142425" cy="175425"/>
            </a:xfrm>
            <a:custGeom>
              <a:avLst/>
              <a:gdLst/>
              <a:ahLst/>
              <a:cxnLst/>
              <a:rect l="l" t="t" r="r" b="b"/>
              <a:pathLst>
                <a:path w="5697" h="7017" extrusionOk="0">
                  <a:moveTo>
                    <a:pt x="1" y="0"/>
                  </a:moveTo>
                  <a:lnTo>
                    <a:pt x="1" y="7017"/>
                  </a:lnTo>
                  <a:lnTo>
                    <a:pt x="5410" y="3880"/>
                  </a:lnTo>
                  <a:cubicBezTo>
                    <a:pt x="5696" y="3714"/>
                    <a:pt x="5696" y="3300"/>
                    <a:pt x="5410" y="3134"/>
                  </a:cubicBezTo>
                  <a:lnTo>
                    <a:pt x="1"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9" name="Google Shape;6869;p4"/>
            <p:cNvSpPr/>
            <p:nvPr/>
          </p:nvSpPr>
          <p:spPr>
            <a:xfrm>
              <a:off x="6846100" y="2459400"/>
              <a:ext cx="492625" cy="82550"/>
            </a:xfrm>
            <a:custGeom>
              <a:avLst/>
              <a:gdLst/>
              <a:ahLst/>
              <a:cxnLst/>
              <a:rect l="l" t="t" r="r" b="b"/>
              <a:pathLst>
                <a:path w="19705" h="3302" extrusionOk="0">
                  <a:moveTo>
                    <a:pt x="1650" y="1"/>
                  </a:moveTo>
                  <a:cubicBezTo>
                    <a:pt x="740" y="1"/>
                    <a:pt x="1" y="740"/>
                    <a:pt x="1" y="1652"/>
                  </a:cubicBezTo>
                  <a:cubicBezTo>
                    <a:pt x="1" y="2562"/>
                    <a:pt x="740" y="3301"/>
                    <a:pt x="1650" y="3301"/>
                  </a:cubicBezTo>
                  <a:lnTo>
                    <a:pt x="18054" y="3301"/>
                  </a:lnTo>
                  <a:cubicBezTo>
                    <a:pt x="18966" y="3301"/>
                    <a:pt x="19705" y="2562"/>
                    <a:pt x="19705" y="1652"/>
                  </a:cubicBezTo>
                  <a:cubicBezTo>
                    <a:pt x="19705" y="740"/>
                    <a:pt x="18966" y="1"/>
                    <a:pt x="1805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870" name="Google Shape;6870;p4"/>
          <p:cNvSpPr/>
          <p:nvPr/>
        </p:nvSpPr>
        <p:spPr>
          <a:xfrm>
            <a:off x="1571775" y="3702413"/>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1" name="Google Shape;6871;p4"/>
          <p:cNvSpPr/>
          <p:nvPr/>
        </p:nvSpPr>
        <p:spPr>
          <a:xfrm>
            <a:off x="1601025" y="137242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2" name="Google Shape;6872;p4"/>
          <p:cNvSpPr/>
          <p:nvPr/>
        </p:nvSpPr>
        <p:spPr>
          <a:xfrm>
            <a:off x="2888800" y="408855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6876"/>
        <p:cNvGrpSpPr/>
        <p:nvPr/>
      </p:nvGrpSpPr>
      <p:grpSpPr>
        <a:xfrm>
          <a:off x="0" y="0"/>
          <a:ext cx="0" cy="0"/>
          <a:chOff x="0" y="0"/>
          <a:chExt cx="0" cy="0"/>
        </a:xfrm>
      </p:grpSpPr>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6880"/>
        <p:cNvGrpSpPr/>
        <p:nvPr/>
      </p:nvGrpSpPr>
      <p:grpSpPr>
        <a:xfrm>
          <a:off x="0" y="0"/>
          <a:ext cx="0" cy="0"/>
          <a:chOff x="0" y="0"/>
          <a:chExt cx="0" cy="0"/>
        </a:xfrm>
      </p:grpSpPr>
      <p:sp>
        <p:nvSpPr>
          <p:cNvPr id="6881" name="Google Shape;6881;p6"/>
          <p:cNvSpPr txBox="1">
            <a:spLocks noGrp="1"/>
          </p:cNvSpPr>
          <p:nvPr>
            <p:ph type="title"/>
          </p:nvPr>
        </p:nvSpPr>
        <p:spPr>
          <a:xfrm>
            <a:off x="1270650" y="629375"/>
            <a:ext cx="7020000" cy="12042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300"/>
              <a:buNone/>
            </a:pPr>
            <a:r>
              <a:rPr lang="es"/>
              <a:t>TOPIC (AS PER CONTENTS)</a:t>
            </a:r>
            <a:endParaRPr/>
          </a:p>
        </p:txBody>
      </p:sp>
      <p:sp>
        <p:nvSpPr>
          <p:cNvPr id="6882" name="Google Shape;6882;p6"/>
          <p:cNvSpPr txBox="1">
            <a:spLocks noGrp="1"/>
          </p:cNvSpPr>
          <p:nvPr>
            <p:ph type="subTitle" idx="4294967295"/>
          </p:nvPr>
        </p:nvSpPr>
        <p:spPr>
          <a:xfrm>
            <a:off x="1270650" y="1909775"/>
            <a:ext cx="7020000" cy="388500"/>
          </a:xfrm>
          <a:prstGeom prst="rect">
            <a:avLst/>
          </a:prstGeom>
          <a:noFill/>
          <a:ln>
            <a:noFill/>
          </a:ln>
        </p:spPr>
        <p:txBody>
          <a:bodyPr spcFirstLastPara="1" wrap="square" lIns="91425" tIns="91425" rIns="91425" bIns="91425" anchor="b" anchorCtr="0">
            <a:noAutofit/>
          </a:bodyPr>
          <a:lstStyle/>
          <a:p>
            <a:pPr marL="0" marR="0" lvl="0" indent="0" algn="l" rtl="0">
              <a:lnSpc>
                <a:spcPct val="100000"/>
              </a:lnSpc>
              <a:spcBef>
                <a:spcPts val="0"/>
              </a:spcBef>
              <a:spcAft>
                <a:spcPts val="0"/>
              </a:spcAft>
              <a:buClr>
                <a:schemeClr val="dk1"/>
              </a:buClr>
              <a:buSzPts val="1400"/>
              <a:buFont typeface="Gantari"/>
              <a:buNone/>
            </a:pPr>
            <a:endParaRPr sz="1400" b="0" i="0" u="none" strike="noStrike" cap="none">
              <a:solidFill>
                <a:schemeClr val="accent2"/>
              </a:solidFill>
              <a:highlight>
                <a:schemeClr val="lt2"/>
              </a:highlight>
              <a:latin typeface="Gantari ExtraBold"/>
              <a:ea typeface="Gantari ExtraBold"/>
              <a:cs typeface="Gantari ExtraBold"/>
              <a:sym typeface="Gantari ExtraBold"/>
            </a:endParaRPr>
          </a:p>
          <a:p>
            <a:pPr marL="0" marR="0" lvl="0" indent="0" algn="l" rtl="0">
              <a:lnSpc>
                <a:spcPct val="100000"/>
              </a:lnSpc>
              <a:spcBef>
                <a:spcPts val="0"/>
              </a:spcBef>
              <a:spcAft>
                <a:spcPts val="0"/>
              </a:spcAft>
              <a:buClr>
                <a:schemeClr val="dk1"/>
              </a:buClr>
              <a:buSzPts val="1400"/>
              <a:buFont typeface="Gantari"/>
              <a:buNone/>
            </a:pPr>
            <a:r>
              <a:rPr lang="es" sz="1400" b="0" i="0" u="none" strike="noStrike" cap="none">
                <a:solidFill>
                  <a:schemeClr val="accent2"/>
                </a:solidFill>
                <a:highlight>
                  <a:schemeClr val="lt2"/>
                </a:highlight>
                <a:latin typeface="Gantari ExtraBold"/>
                <a:ea typeface="Gantari ExtraBold"/>
                <a:cs typeface="Gantari ExtraBold"/>
                <a:sym typeface="Gantari ExtraBold"/>
              </a:rPr>
              <a:t>DUMMY TITLE</a:t>
            </a:r>
            <a:endParaRPr sz="1400" b="0" i="0" u="none" strike="noStrike" cap="none">
              <a:solidFill>
                <a:schemeClr val="accent2"/>
              </a:solidFill>
              <a:highlight>
                <a:schemeClr val="lt2"/>
              </a:highlight>
              <a:latin typeface="Gantari ExtraBold"/>
              <a:ea typeface="Gantari ExtraBold"/>
              <a:cs typeface="Gantari ExtraBold"/>
              <a:sym typeface="Gantari ExtraBold"/>
            </a:endParaRPr>
          </a:p>
        </p:txBody>
      </p:sp>
      <p:sp>
        <p:nvSpPr>
          <p:cNvPr id="6883" name="Google Shape;6883;p6"/>
          <p:cNvSpPr txBox="1"/>
          <p:nvPr/>
        </p:nvSpPr>
        <p:spPr>
          <a:xfrm>
            <a:off x="1270650" y="2222075"/>
            <a:ext cx="7020000" cy="19995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s" sz="1400" b="0" i="0" u="none" strike="noStrike" cap="none">
                <a:solidFill>
                  <a:schemeClr val="dk1"/>
                </a:solidFill>
                <a:latin typeface="Gantari"/>
                <a:ea typeface="Gantari"/>
                <a:cs typeface="Gantari"/>
                <a:sym typeface="Gantari"/>
              </a:rPr>
              <a:t>Dummy text</a:t>
            </a:r>
            <a:endParaRPr sz="1400" b="0" i="0" u="none" strike="noStrike" cap="none">
              <a:solidFill>
                <a:schemeClr val="dk1"/>
              </a:solidFill>
              <a:latin typeface="Gantari"/>
              <a:ea typeface="Gantari"/>
              <a:cs typeface="Gantari"/>
              <a:sym typeface="Gantari"/>
            </a:endParaRPr>
          </a:p>
          <a:p>
            <a:pPr marL="0" marR="0" lvl="0" indent="0" algn="l" rtl="0">
              <a:lnSpc>
                <a:spcPct val="100000"/>
              </a:lnSpc>
              <a:spcBef>
                <a:spcPts val="1000"/>
              </a:spcBef>
              <a:spcAft>
                <a:spcPts val="0"/>
              </a:spcAft>
              <a:buClr>
                <a:srgbClr val="000000"/>
              </a:buClr>
              <a:buSzPts val="1400"/>
              <a:buFont typeface="Arial"/>
              <a:buNone/>
            </a:pPr>
            <a:r>
              <a:rPr lang="es" sz="1400" b="0" i="0" u="none" strike="noStrike" cap="none">
                <a:solidFill>
                  <a:schemeClr val="dk1"/>
                </a:solidFill>
                <a:latin typeface="Gantari"/>
                <a:ea typeface="Gantari"/>
                <a:cs typeface="Gantari"/>
                <a:sym typeface="Gantari"/>
              </a:rPr>
              <a:t>Dummu points: </a:t>
            </a:r>
            <a:endParaRPr sz="1400" b="0" i="0" u="none" strike="noStrike" cap="none">
              <a:solidFill>
                <a:schemeClr val="dk1"/>
              </a:solidFill>
              <a:latin typeface="Gantari"/>
              <a:ea typeface="Gantari"/>
              <a:cs typeface="Gantari"/>
              <a:sym typeface="Gantari"/>
            </a:endParaRPr>
          </a:p>
          <a:p>
            <a:pPr marL="457200" marR="0" lvl="0" indent="-317500" algn="l" rtl="0">
              <a:lnSpc>
                <a:spcPct val="100000"/>
              </a:lnSpc>
              <a:spcBef>
                <a:spcPts val="0"/>
              </a:spcBef>
              <a:spcAft>
                <a:spcPts val="0"/>
              </a:spcAft>
              <a:buClr>
                <a:schemeClr val="accent6"/>
              </a:buClr>
              <a:buSzPts val="1400"/>
              <a:buFont typeface="Gantari"/>
              <a:buAutoNum type="arabicPeriod"/>
            </a:pPr>
            <a:r>
              <a:rPr lang="es" sz="1400" b="0" i="0" u="none" strike="noStrike" cap="none">
                <a:solidFill>
                  <a:schemeClr val="dk1"/>
                </a:solidFill>
                <a:latin typeface="Gantari"/>
                <a:ea typeface="Gantari"/>
                <a:cs typeface="Gantari"/>
                <a:sym typeface="Gantari"/>
              </a:rPr>
              <a:t>Dummy point 1</a:t>
            </a:r>
            <a:endParaRPr sz="1400" b="0" i="0" u="none" strike="noStrike" cap="none">
              <a:solidFill>
                <a:schemeClr val="dk1"/>
              </a:solidFill>
              <a:latin typeface="Gantari"/>
              <a:ea typeface="Gantari"/>
              <a:cs typeface="Gantari"/>
              <a:sym typeface="Gantari"/>
            </a:endParaRPr>
          </a:p>
          <a:p>
            <a:pPr marL="457200" marR="0" lvl="0" indent="-317500" algn="l" rtl="0">
              <a:lnSpc>
                <a:spcPct val="100000"/>
              </a:lnSpc>
              <a:spcBef>
                <a:spcPts val="0"/>
              </a:spcBef>
              <a:spcAft>
                <a:spcPts val="0"/>
              </a:spcAft>
              <a:buClr>
                <a:schemeClr val="accent6"/>
              </a:buClr>
              <a:buSzPts val="1400"/>
              <a:buFont typeface="Gantari"/>
              <a:buAutoNum type="arabicPeriod"/>
            </a:pPr>
            <a:r>
              <a:rPr lang="es" sz="1400" b="0" i="0" u="none" strike="noStrike" cap="none">
                <a:solidFill>
                  <a:schemeClr val="dk1"/>
                </a:solidFill>
                <a:latin typeface="Gantari"/>
                <a:ea typeface="Gantari"/>
                <a:cs typeface="Gantari"/>
                <a:sym typeface="Gantari"/>
              </a:rPr>
              <a:t>Dummy point 2</a:t>
            </a:r>
            <a:endParaRPr/>
          </a:p>
          <a:p>
            <a:pPr marL="457200" marR="0" lvl="0" indent="-228600" algn="l" rtl="0">
              <a:lnSpc>
                <a:spcPct val="100000"/>
              </a:lnSpc>
              <a:spcBef>
                <a:spcPts val="0"/>
              </a:spcBef>
              <a:spcAft>
                <a:spcPts val="0"/>
              </a:spcAft>
              <a:buClr>
                <a:schemeClr val="accent6"/>
              </a:buClr>
              <a:buSzPts val="1400"/>
              <a:buFont typeface="Gantari"/>
              <a:buNone/>
            </a:pPr>
            <a:endParaRPr sz="1400" b="0" i="0" u="none" strike="noStrike" cap="none">
              <a:solidFill>
                <a:schemeClr val="dk1"/>
              </a:solidFill>
              <a:latin typeface="Gantari"/>
              <a:ea typeface="Gantari"/>
              <a:cs typeface="Gantari"/>
              <a:sym typeface="Gantari"/>
            </a:endParaRPr>
          </a:p>
        </p:txBody>
      </p:sp>
      <p:sp>
        <p:nvSpPr>
          <p:cNvPr id="6884" name="Google Shape;6884;p6"/>
          <p:cNvSpPr/>
          <p:nvPr/>
        </p:nvSpPr>
        <p:spPr>
          <a:xfrm>
            <a:off x="7488175" y="996113"/>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5" name="Google Shape;6885;p6"/>
          <p:cNvSpPr/>
          <p:nvPr/>
        </p:nvSpPr>
        <p:spPr>
          <a:xfrm>
            <a:off x="7759050" y="183357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6" name="Google Shape;6886;p6"/>
          <p:cNvSpPr/>
          <p:nvPr/>
        </p:nvSpPr>
        <p:spPr>
          <a:xfrm>
            <a:off x="6972450" y="1587425"/>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6890"/>
        <p:cNvGrpSpPr/>
        <p:nvPr/>
      </p:nvGrpSpPr>
      <p:grpSpPr>
        <a:xfrm>
          <a:off x="0" y="0"/>
          <a:ext cx="0" cy="0"/>
          <a:chOff x="0" y="0"/>
          <a:chExt cx="0" cy="0"/>
        </a:xfrm>
      </p:grpSpPr>
      <p:sp>
        <p:nvSpPr>
          <p:cNvPr id="6891" name="Google Shape;6891;p7"/>
          <p:cNvSpPr txBox="1">
            <a:spLocks noGrp="1"/>
          </p:cNvSpPr>
          <p:nvPr>
            <p:ph type="title"/>
          </p:nvPr>
        </p:nvSpPr>
        <p:spPr>
          <a:xfrm>
            <a:off x="1270650" y="629375"/>
            <a:ext cx="7020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300"/>
              <a:buNone/>
            </a:pPr>
            <a:r>
              <a:rPr lang="es"/>
              <a:t>DUMMY TEXT</a:t>
            </a:r>
            <a:endParaRPr/>
          </a:p>
        </p:txBody>
      </p:sp>
      <p:sp>
        <p:nvSpPr>
          <p:cNvPr id="6892" name="Google Shape;6892;p7"/>
          <p:cNvSpPr txBox="1">
            <a:spLocks noGrp="1"/>
          </p:cNvSpPr>
          <p:nvPr>
            <p:ph type="subTitle" idx="1"/>
          </p:nvPr>
        </p:nvSpPr>
        <p:spPr>
          <a:xfrm>
            <a:off x="1270650" y="1202075"/>
            <a:ext cx="7020000" cy="3885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SzPts val="1400"/>
              <a:buNone/>
            </a:pPr>
            <a:r>
              <a:rPr lang="es" b="0">
                <a:latin typeface="Gantari ExtraBold"/>
                <a:ea typeface="Gantari ExtraBold"/>
                <a:cs typeface="Gantari ExtraBold"/>
                <a:sym typeface="Gantari ExtraBold"/>
              </a:rPr>
              <a:t>WRITE TITLE HERE</a:t>
            </a:r>
            <a:endParaRPr/>
          </a:p>
        </p:txBody>
      </p:sp>
      <p:sp>
        <p:nvSpPr>
          <p:cNvPr id="6893" name="Google Shape;6893;p7"/>
          <p:cNvSpPr txBox="1">
            <a:spLocks noGrp="1"/>
          </p:cNvSpPr>
          <p:nvPr>
            <p:ph type="subTitle" idx="2"/>
          </p:nvPr>
        </p:nvSpPr>
        <p:spPr>
          <a:xfrm>
            <a:off x="1270650" y="1514375"/>
            <a:ext cx="7020000" cy="29511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400"/>
              <a:buNone/>
            </a:pPr>
            <a:r>
              <a:rPr lang="es"/>
              <a:t>Remove the written text and insert your own text below:</a:t>
            </a:r>
            <a:endParaRPr/>
          </a:p>
          <a:p>
            <a:pPr marL="457200" lvl="0" indent="-317500" algn="l" rtl="0">
              <a:lnSpc>
                <a:spcPct val="100000"/>
              </a:lnSpc>
              <a:spcBef>
                <a:spcPts val="1000"/>
              </a:spcBef>
              <a:spcAft>
                <a:spcPts val="0"/>
              </a:spcAft>
              <a:buClr>
                <a:schemeClr val="accent6"/>
              </a:buClr>
              <a:buSzPts val="1400"/>
              <a:buFont typeface="Gantari"/>
              <a:buChar char="●"/>
            </a:pPr>
            <a:r>
              <a:rPr lang="es"/>
              <a:t>The title: What is the text about? What am I going to learn?</a:t>
            </a:r>
            <a:endParaRPr/>
          </a:p>
          <a:p>
            <a:pPr marL="457200" lvl="0" indent="-317500" algn="l" rtl="0">
              <a:lnSpc>
                <a:spcPct val="100000"/>
              </a:lnSpc>
              <a:spcBef>
                <a:spcPts val="0"/>
              </a:spcBef>
              <a:spcAft>
                <a:spcPts val="0"/>
              </a:spcAft>
              <a:buClr>
                <a:schemeClr val="accent6"/>
              </a:buClr>
              <a:buSzPts val="1400"/>
              <a:buFont typeface="Gantari"/>
              <a:buChar char="●"/>
            </a:pPr>
            <a:r>
              <a:rPr lang="es"/>
              <a:t>The sections and subsections it consists of</a:t>
            </a:r>
            <a:endParaRPr/>
          </a:p>
          <a:p>
            <a:pPr marL="457200" lvl="0" indent="-317500" algn="l" rtl="0">
              <a:lnSpc>
                <a:spcPct val="100000"/>
              </a:lnSpc>
              <a:spcBef>
                <a:spcPts val="0"/>
              </a:spcBef>
              <a:spcAft>
                <a:spcPts val="0"/>
              </a:spcAft>
              <a:buClr>
                <a:schemeClr val="accent6"/>
              </a:buClr>
              <a:buSzPts val="1400"/>
              <a:buFont typeface="Gantari"/>
              <a:buChar char="●"/>
            </a:pPr>
            <a:r>
              <a:rPr lang="es"/>
              <a:t>Important boxes, tables or graphs</a:t>
            </a:r>
            <a:endParaRPr/>
          </a:p>
          <a:p>
            <a:pPr marL="0" lvl="0" indent="0" algn="l" rtl="0">
              <a:lnSpc>
                <a:spcPct val="100000"/>
              </a:lnSpc>
              <a:spcBef>
                <a:spcPts val="1000"/>
              </a:spcBef>
              <a:spcAft>
                <a:spcPts val="0"/>
              </a:spcAft>
              <a:buSzPts val="1400"/>
              <a:buNone/>
            </a:pPr>
            <a:r>
              <a:rPr lang="es"/>
              <a:t>Deduce in a few minutes the theme of the text. If the theme is of interest, it can be used to look for additional information, relate with prior information (for example, if it is the theme of a subject, relate with a previous or subsequent theme). If it is a theme with lots of sections and subsections, before carrying on, a short table of contents can be drawn up ONLY with the titles and leave it visible whilst carrying out the successive readings. It is important to devote the necessary time to this step: the more complex the text, the more necessary this is</a:t>
            </a:r>
            <a:endParaRPr/>
          </a:p>
        </p:txBody>
      </p:sp>
      <p:sp>
        <p:nvSpPr>
          <p:cNvPr id="6894" name="Google Shape;6894;p7"/>
          <p:cNvSpPr/>
          <p:nvPr/>
        </p:nvSpPr>
        <p:spPr>
          <a:xfrm>
            <a:off x="7818975" y="114702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5" name="Google Shape;6895;p7"/>
          <p:cNvSpPr/>
          <p:nvPr/>
        </p:nvSpPr>
        <p:spPr>
          <a:xfrm>
            <a:off x="6518075" y="833200"/>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896" name="Google Shape;6896;p7"/>
          <p:cNvGrpSpPr/>
          <p:nvPr/>
        </p:nvGrpSpPr>
        <p:grpSpPr>
          <a:xfrm rot="6300357">
            <a:off x="7074685" y="581435"/>
            <a:ext cx="707993" cy="442801"/>
            <a:chOff x="1445125" y="3867675"/>
            <a:chExt cx="803300" cy="502950"/>
          </a:xfrm>
        </p:grpSpPr>
        <p:sp>
          <p:nvSpPr>
            <p:cNvPr id="6897" name="Google Shape;6897;p7"/>
            <p:cNvSpPr/>
            <p:nvPr/>
          </p:nvSpPr>
          <p:spPr>
            <a:xfrm>
              <a:off x="1445125" y="3867675"/>
              <a:ext cx="535450" cy="502950"/>
            </a:xfrm>
            <a:custGeom>
              <a:avLst/>
              <a:gdLst/>
              <a:ahLst/>
              <a:cxnLst/>
              <a:rect l="l" t="t" r="r" b="b"/>
              <a:pathLst>
                <a:path w="21418" h="20118" extrusionOk="0">
                  <a:moveTo>
                    <a:pt x="5846" y="993"/>
                  </a:moveTo>
                  <a:cubicBezTo>
                    <a:pt x="6726" y="993"/>
                    <a:pt x="7300" y="1814"/>
                    <a:pt x="7545" y="2688"/>
                  </a:cubicBezTo>
                  <a:cubicBezTo>
                    <a:pt x="7686" y="3200"/>
                    <a:pt x="7749" y="3726"/>
                    <a:pt x="7770" y="4255"/>
                  </a:cubicBezTo>
                  <a:cubicBezTo>
                    <a:pt x="7787" y="4700"/>
                    <a:pt x="7676" y="5216"/>
                    <a:pt x="7812" y="5641"/>
                  </a:cubicBezTo>
                  <a:cubicBezTo>
                    <a:pt x="8017" y="6280"/>
                    <a:pt x="8790" y="6621"/>
                    <a:pt x="9352" y="6861"/>
                  </a:cubicBezTo>
                  <a:cubicBezTo>
                    <a:pt x="10899" y="7523"/>
                    <a:pt x="12588" y="7895"/>
                    <a:pt x="14238" y="8195"/>
                  </a:cubicBezTo>
                  <a:cubicBezTo>
                    <a:pt x="14279" y="8202"/>
                    <a:pt x="14320" y="8206"/>
                    <a:pt x="14360" y="8206"/>
                  </a:cubicBezTo>
                  <a:cubicBezTo>
                    <a:pt x="14538" y="8206"/>
                    <a:pt x="14697" y="8128"/>
                    <a:pt x="14800" y="7965"/>
                  </a:cubicBezTo>
                  <a:cubicBezTo>
                    <a:pt x="15658" y="6602"/>
                    <a:pt x="16673" y="5266"/>
                    <a:pt x="17868" y="4181"/>
                  </a:cubicBezTo>
                  <a:cubicBezTo>
                    <a:pt x="18246" y="3837"/>
                    <a:pt x="19055" y="3130"/>
                    <a:pt x="19662" y="3130"/>
                  </a:cubicBezTo>
                  <a:cubicBezTo>
                    <a:pt x="19761" y="3130"/>
                    <a:pt x="19855" y="3149"/>
                    <a:pt x="19941" y="3191"/>
                  </a:cubicBezTo>
                  <a:cubicBezTo>
                    <a:pt x="19972" y="3206"/>
                    <a:pt x="20042" y="3282"/>
                    <a:pt x="20078" y="3334"/>
                  </a:cubicBezTo>
                  <a:cubicBezTo>
                    <a:pt x="20170" y="3474"/>
                    <a:pt x="20200" y="3554"/>
                    <a:pt x="20244" y="3703"/>
                  </a:cubicBezTo>
                  <a:cubicBezTo>
                    <a:pt x="20356" y="4074"/>
                    <a:pt x="20385" y="4459"/>
                    <a:pt x="20391" y="4845"/>
                  </a:cubicBezTo>
                  <a:cubicBezTo>
                    <a:pt x="20434" y="7253"/>
                    <a:pt x="19715" y="9724"/>
                    <a:pt x="18959" y="11987"/>
                  </a:cubicBezTo>
                  <a:cubicBezTo>
                    <a:pt x="18546" y="13223"/>
                    <a:pt x="18074" y="14443"/>
                    <a:pt x="17505" y="15619"/>
                  </a:cubicBezTo>
                  <a:cubicBezTo>
                    <a:pt x="16974" y="16720"/>
                    <a:pt x="16385" y="17795"/>
                    <a:pt x="15472" y="18631"/>
                  </a:cubicBezTo>
                  <a:cubicBezTo>
                    <a:pt x="15279" y="18808"/>
                    <a:pt x="15055" y="19008"/>
                    <a:pt x="14800" y="19090"/>
                  </a:cubicBezTo>
                  <a:cubicBezTo>
                    <a:pt x="14731" y="19114"/>
                    <a:pt x="14679" y="19127"/>
                    <a:pt x="14633" y="19127"/>
                  </a:cubicBezTo>
                  <a:cubicBezTo>
                    <a:pt x="14584" y="19127"/>
                    <a:pt x="14541" y="19112"/>
                    <a:pt x="14491" y="19078"/>
                  </a:cubicBezTo>
                  <a:cubicBezTo>
                    <a:pt x="14179" y="18859"/>
                    <a:pt x="14040" y="18279"/>
                    <a:pt x="13943" y="17913"/>
                  </a:cubicBezTo>
                  <a:cubicBezTo>
                    <a:pt x="13496" y="16204"/>
                    <a:pt x="13420" y="14392"/>
                    <a:pt x="13231" y="12644"/>
                  </a:cubicBezTo>
                  <a:cubicBezTo>
                    <a:pt x="13231" y="12642"/>
                    <a:pt x="13231" y="12641"/>
                    <a:pt x="13230" y="12640"/>
                  </a:cubicBezTo>
                  <a:lnTo>
                    <a:pt x="13230" y="12640"/>
                  </a:lnTo>
                  <a:cubicBezTo>
                    <a:pt x="13241" y="12479"/>
                    <a:pt x="13172" y="12316"/>
                    <a:pt x="12984" y="12214"/>
                  </a:cubicBezTo>
                  <a:cubicBezTo>
                    <a:pt x="12340" y="11860"/>
                    <a:pt x="11598" y="11675"/>
                    <a:pt x="10890" y="11496"/>
                  </a:cubicBezTo>
                  <a:cubicBezTo>
                    <a:pt x="10069" y="11291"/>
                    <a:pt x="9239" y="11119"/>
                    <a:pt x="8404" y="10971"/>
                  </a:cubicBezTo>
                  <a:cubicBezTo>
                    <a:pt x="7943" y="10890"/>
                    <a:pt x="7439" y="10757"/>
                    <a:pt x="6964" y="10757"/>
                  </a:cubicBezTo>
                  <a:cubicBezTo>
                    <a:pt x="6933" y="10757"/>
                    <a:pt x="6903" y="10757"/>
                    <a:pt x="6873" y="10758"/>
                  </a:cubicBezTo>
                  <a:cubicBezTo>
                    <a:pt x="6281" y="10782"/>
                    <a:pt x="5857" y="11237"/>
                    <a:pt x="5518" y="11671"/>
                  </a:cubicBezTo>
                  <a:cubicBezTo>
                    <a:pt x="4848" y="12532"/>
                    <a:pt x="4110" y="13945"/>
                    <a:pt x="2900" y="13945"/>
                  </a:cubicBezTo>
                  <a:cubicBezTo>
                    <a:pt x="2748" y="13945"/>
                    <a:pt x="2589" y="13923"/>
                    <a:pt x="2421" y="13874"/>
                  </a:cubicBezTo>
                  <a:cubicBezTo>
                    <a:pt x="1265" y="13539"/>
                    <a:pt x="1147" y="12161"/>
                    <a:pt x="1191" y="11150"/>
                  </a:cubicBezTo>
                  <a:cubicBezTo>
                    <a:pt x="1259" y="9547"/>
                    <a:pt x="1735" y="7959"/>
                    <a:pt x="2242" y="6446"/>
                  </a:cubicBezTo>
                  <a:cubicBezTo>
                    <a:pt x="2666" y="5186"/>
                    <a:pt x="3155" y="3943"/>
                    <a:pt x="3669" y="2717"/>
                  </a:cubicBezTo>
                  <a:cubicBezTo>
                    <a:pt x="4014" y="1894"/>
                    <a:pt x="4701" y="1150"/>
                    <a:pt x="5619" y="1011"/>
                  </a:cubicBezTo>
                  <a:cubicBezTo>
                    <a:pt x="5697" y="999"/>
                    <a:pt x="5772" y="993"/>
                    <a:pt x="5846" y="993"/>
                  </a:cubicBezTo>
                  <a:close/>
                  <a:moveTo>
                    <a:pt x="5851" y="1"/>
                  </a:moveTo>
                  <a:cubicBezTo>
                    <a:pt x="4753" y="1"/>
                    <a:pt x="3750" y="699"/>
                    <a:pt x="3144" y="1580"/>
                  </a:cubicBezTo>
                  <a:cubicBezTo>
                    <a:pt x="2849" y="2009"/>
                    <a:pt x="2683" y="2515"/>
                    <a:pt x="2487" y="2993"/>
                  </a:cubicBezTo>
                  <a:cubicBezTo>
                    <a:pt x="2217" y="3653"/>
                    <a:pt x="1954" y="4314"/>
                    <a:pt x="1705" y="4982"/>
                  </a:cubicBezTo>
                  <a:cubicBezTo>
                    <a:pt x="1113" y="6581"/>
                    <a:pt x="576" y="8224"/>
                    <a:pt x="323" y="9914"/>
                  </a:cubicBezTo>
                  <a:cubicBezTo>
                    <a:pt x="121" y="11253"/>
                    <a:pt x="1" y="12901"/>
                    <a:pt x="913" y="14026"/>
                  </a:cubicBezTo>
                  <a:cubicBezTo>
                    <a:pt x="1411" y="14639"/>
                    <a:pt x="2111" y="14918"/>
                    <a:pt x="2824" y="14918"/>
                  </a:cubicBezTo>
                  <a:cubicBezTo>
                    <a:pt x="3509" y="14918"/>
                    <a:pt x="4207" y="14660"/>
                    <a:pt x="4751" y="14192"/>
                  </a:cubicBezTo>
                  <a:cubicBezTo>
                    <a:pt x="5371" y="13659"/>
                    <a:pt x="5777" y="12949"/>
                    <a:pt x="6272" y="12311"/>
                  </a:cubicBezTo>
                  <a:cubicBezTo>
                    <a:pt x="6566" y="11931"/>
                    <a:pt x="6732" y="11776"/>
                    <a:pt x="7065" y="11776"/>
                  </a:cubicBezTo>
                  <a:cubicBezTo>
                    <a:pt x="7129" y="11776"/>
                    <a:pt x="7199" y="11782"/>
                    <a:pt x="7277" y="11793"/>
                  </a:cubicBezTo>
                  <a:cubicBezTo>
                    <a:pt x="8166" y="11915"/>
                    <a:pt x="9053" y="12094"/>
                    <a:pt x="9930" y="12292"/>
                  </a:cubicBezTo>
                  <a:cubicBezTo>
                    <a:pt x="10726" y="12472"/>
                    <a:pt x="11550" y="12626"/>
                    <a:pt x="12268" y="12966"/>
                  </a:cubicBezTo>
                  <a:lnTo>
                    <a:pt x="12268" y="12966"/>
                  </a:lnTo>
                  <a:cubicBezTo>
                    <a:pt x="12439" y="14633"/>
                    <a:pt x="12548" y="16332"/>
                    <a:pt x="12930" y="17963"/>
                  </a:cubicBezTo>
                  <a:cubicBezTo>
                    <a:pt x="13136" y="18845"/>
                    <a:pt x="13555" y="20118"/>
                    <a:pt x="14640" y="20118"/>
                  </a:cubicBezTo>
                  <a:cubicBezTo>
                    <a:pt x="14672" y="20118"/>
                    <a:pt x="14706" y="20116"/>
                    <a:pt x="14739" y="20114"/>
                  </a:cubicBezTo>
                  <a:cubicBezTo>
                    <a:pt x="15314" y="20074"/>
                    <a:pt x="15818" y="19674"/>
                    <a:pt x="16220" y="19295"/>
                  </a:cubicBezTo>
                  <a:cubicBezTo>
                    <a:pt x="16778" y="18770"/>
                    <a:pt x="17242" y="18165"/>
                    <a:pt x="17630" y="17506"/>
                  </a:cubicBezTo>
                  <a:cubicBezTo>
                    <a:pt x="18329" y="16326"/>
                    <a:pt x="18879" y="15058"/>
                    <a:pt x="19372" y="13779"/>
                  </a:cubicBezTo>
                  <a:cubicBezTo>
                    <a:pt x="20387" y="11140"/>
                    <a:pt x="21255" y="8266"/>
                    <a:pt x="21379" y="5422"/>
                  </a:cubicBezTo>
                  <a:cubicBezTo>
                    <a:pt x="21417" y="4558"/>
                    <a:pt x="21409" y="3509"/>
                    <a:pt x="20893" y="2768"/>
                  </a:cubicBezTo>
                  <a:cubicBezTo>
                    <a:pt x="20591" y="2334"/>
                    <a:pt x="20167" y="2169"/>
                    <a:pt x="19717" y="2169"/>
                  </a:cubicBezTo>
                  <a:cubicBezTo>
                    <a:pt x="19269" y="2169"/>
                    <a:pt x="18796" y="2332"/>
                    <a:pt x="18392" y="2557"/>
                  </a:cubicBezTo>
                  <a:cubicBezTo>
                    <a:pt x="17206" y="3219"/>
                    <a:pt x="16258" y="4331"/>
                    <a:pt x="15430" y="5382"/>
                  </a:cubicBezTo>
                  <a:cubicBezTo>
                    <a:pt x="14975" y="5959"/>
                    <a:pt x="14535" y="6551"/>
                    <a:pt x="14131" y="7165"/>
                  </a:cubicBezTo>
                  <a:lnTo>
                    <a:pt x="14131" y="7165"/>
                  </a:lnTo>
                  <a:cubicBezTo>
                    <a:pt x="12741" y="6903"/>
                    <a:pt x="11340" y="6572"/>
                    <a:pt x="10022" y="6067"/>
                  </a:cubicBezTo>
                  <a:cubicBezTo>
                    <a:pt x="9692" y="5938"/>
                    <a:pt x="9355" y="5795"/>
                    <a:pt x="9057" y="5599"/>
                  </a:cubicBezTo>
                  <a:cubicBezTo>
                    <a:pt x="8975" y="5544"/>
                    <a:pt x="8902" y="5490"/>
                    <a:pt x="8830" y="5420"/>
                  </a:cubicBezTo>
                  <a:cubicBezTo>
                    <a:pt x="8801" y="5393"/>
                    <a:pt x="8791" y="5386"/>
                    <a:pt x="8788" y="5385"/>
                  </a:cubicBezTo>
                  <a:lnTo>
                    <a:pt x="8788" y="5385"/>
                  </a:lnTo>
                  <a:cubicBezTo>
                    <a:pt x="8787" y="5381"/>
                    <a:pt x="8781" y="5370"/>
                    <a:pt x="8767" y="5346"/>
                  </a:cubicBezTo>
                  <a:cubicBezTo>
                    <a:pt x="8764" y="5342"/>
                    <a:pt x="8761" y="5338"/>
                    <a:pt x="8759" y="5334"/>
                  </a:cubicBezTo>
                  <a:lnTo>
                    <a:pt x="8759" y="5334"/>
                  </a:lnTo>
                  <a:cubicBezTo>
                    <a:pt x="8759" y="5333"/>
                    <a:pt x="8759" y="5331"/>
                    <a:pt x="8758" y="5329"/>
                  </a:cubicBezTo>
                  <a:cubicBezTo>
                    <a:pt x="8680" y="4813"/>
                    <a:pt x="8779" y="4238"/>
                    <a:pt x="8729" y="3712"/>
                  </a:cubicBezTo>
                  <a:cubicBezTo>
                    <a:pt x="8683" y="3244"/>
                    <a:pt x="8611" y="2774"/>
                    <a:pt x="8476" y="2325"/>
                  </a:cubicBezTo>
                  <a:cubicBezTo>
                    <a:pt x="8116" y="1129"/>
                    <a:pt x="7256" y="33"/>
                    <a:pt x="5914" y="2"/>
                  </a:cubicBezTo>
                  <a:cubicBezTo>
                    <a:pt x="5893" y="1"/>
                    <a:pt x="5872" y="1"/>
                    <a:pt x="585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8" name="Google Shape;6898;p7"/>
            <p:cNvSpPr/>
            <p:nvPr/>
          </p:nvSpPr>
          <p:spPr>
            <a:xfrm>
              <a:off x="1903525" y="4088100"/>
              <a:ext cx="344900" cy="185850"/>
            </a:xfrm>
            <a:custGeom>
              <a:avLst/>
              <a:gdLst/>
              <a:ahLst/>
              <a:cxnLst/>
              <a:rect l="l" t="t" r="r" b="b"/>
              <a:pathLst>
                <a:path w="13796" h="7434" extrusionOk="0">
                  <a:moveTo>
                    <a:pt x="2035" y="1"/>
                  </a:moveTo>
                  <a:cubicBezTo>
                    <a:pt x="1593" y="1"/>
                    <a:pt x="1301" y="661"/>
                    <a:pt x="1777" y="928"/>
                  </a:cubicBezTo>
                  <a:cubicBezTo>
                    <a:pt x="5023" y="2748"/>
                    <a:pt x="8420" y="4238"/>
                    <a:pt x="11476" y="6352"/>
                  </a:cubicBezTo>
                  <a:lnTo>
                    <a:pt x="11476" y="6352"/>
                  </a:lnTo>
                  <a:cubicBezTo>
                    <a:pt x="7847" y="6103"/>
                    <a:pt x="4252" y="5482"/>
                    <a:pt x="636" y="5110"/>
                  </a:cubicBezTo>
                  <a:cubicBezTo>
                    <a:pt x="615" y="5108"/>
                    <a:pt x="596" y="5107"/>
                    <a:pt x="577" y="5107"/>
                  </a:cubicBezTo>
                  <a:cubicBezTo>
                    <a:pt x="0" y="5107"/>
                    <a:pt x="24" y="6045"/>
                    <a:pt x="636" y="6106"/>
                  </a:cubicBezTo>
                  <a:cubicBezTo>
                    <a:pt x="4792" y="6534"/>
                    <a:pt x="8919" y="7290"/>
                    <a:pt x="13101" y="7434"/>
                  </a:cubicBezTo>
                  <a:cubicBezTo>
                    <a:pt x="13106" y="7434"/>
                    <a:pt x="13111" y="7434"/>
                    <a:pt x="13115" y="7434"/>
                  </a:cubicBezTo>
                  <a:cubicBezTo>
                    <a:pt x="13508" y="7434"/>
                    <a:pt x="13796" y="6851"/>
                    <a:pt x="13455" y="6582"/>
                  </a:cubicBezTo>
                  <a:cubicBezTo>
                    <a:pt x="11767" y="5262"/>
                    <a:pt x="9981" y="4109"/>
                    <a:pt x="8087" y="3106"/>
                  </a:cubicBezTo>
                  <a:cubicBezTo>
                    <a:pt x="6157" y="2083"/>
                    <a:pt x="4187" y="1139"/>
                    <a:pt x="2281" y="69"/>
                  </a:cubicBezTo>
                  <a:cubicBezTo>
                    <a:pt x="2197" y="21"/>
                    <a:pt x="2114" y="1"/>
                    <a:pt x="2035"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9" name="Google Shape;6899;p7"/>
            <p:cNvSpPr/>
            <p:nvPr/>
          </p:nvSpPr>
          <p:spPr>
            <a:xfrm>
              <a:off x="1462675" y="3884050"/>
              <a:ext cx="125100" cy="332450"/>
            </a:xfrm>
            <a:custGeom>
              <a:avLst/>
              <a:gdLst/>
              <a:ahLst/>
              <a:cxnLst/>
              <a:rect l="l" t="t" r="r" b="b"/>
              <a:pathLst>
                <a:path w="5004" h="13298" extrusionOk="0">
                  <a:moveTo>
                    <a:pt x="4226" y="0"/>
                  </a:moveTo>
                  <a:cubicBezTo>
                    <a:pt x="3978" y="0"/>
                    <a:pt x="3745" y="159"/>
                    <a:pt x="3776" y="478"/>
                  </a:cubicBezTo>
                  <a:cubicBezTo>
                    <a:pt x="3995" y="2762"/>
                    <a:pt x="3470" y="4910"/>
                    <a:pt x="2764" y="7066"/>
                  </a:cubicBezTo>
                  <a:cubicBezTo>
                    <a:pt x="2160" y="8913"/>
                    <a:pt x="1574" y="10906"/>
                    <a:pt x="310" y="12425"/>
                  </a:cubicBezTo>
                  <a:cubicBezTo>
                    <a:pt x="1" y="12799"/>
                    <a:pt x="333" y="13298"/>
                    <a:pt x="690" y="13298"/>
                  </a:cubicBezTo>
                  <a:cubicBezTo>
                    <a:pt x="802" y="13298"/>
                    <a:pt x="916" y="13249"/>
                    <a:pt x="1014" y="13131"/>
                  </a:cubicBezTo>
                  <a:cubicBezTo>
                    <a:pt x="2366" y="11506"/>
                    <a:pt x="3030" y="9452"/>
                    <a:pt x="3679" y="7474"/>
                  </a:cubicBezTo>
                  <a:cubicBezTo>
                    <a:pt x="4424" y="5193"/>
                    <a:pt x="5004" y="2899"/>
                    <a:pt x="4772" y="478"/>
                  </a:cubicBezTo>
                  <a:cubicBezTo>
                    <a:pt x="4741" y="160"/>
                    <a:pt x="4476" y="0"/>
                    <a:pt x="422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6903"/>
        <p:cNvGrpSpPr/>
        <p:nvPr/>
      </p:nvGrpSpPr>
      <p:grpSpPr>
        <a:xfrm>
          <a:off x="0" y="0"/>
          <a:ext cx="0" cy="0"/>
          <a:chOff x="0" y="0"/>
          <a:chExt cx="0" cy="0"/>
        </a:xfrm>
      </p:grpSpPr>
      <p:sp>
        <p:nvSpPr>
          <p:cNvPr id="6904" name="Google Shape;6904;p8"/>
          <p:cNvSpPr txBox="1">
            <a:spLocks noGrp="1"/>
          </p:cNvSpPr>
          <p:nvPr>
            <p:ph type="title"/>
          </p:nvPr>
        </p:nvSpPr>
        <p:spPr>
          <a:xfrm>
            <a:off x="1270650" y="629375"/>
            <a:ext cx="7020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300"/>
              <a:buNone/>
            </a:pPr>
            <a:r>
              <a:rPr lang="es"/>
              <a:t>CHARTS &amp; GRAPHS</a:t>
            </a:r>
            <a:endParaRPr/>
          </a:p>
        </p:txBody>
      </p:sp>
      <p:sp>
        <p:nvSpPr>
          <p:cNvPr id="6905" name="Google Shape;6905;p8"/>
          <p:cNvSpPr/>
          <p:nvPr/>
        </p:nvSpPr>
        <p:spPr>
          <a:xfrm>
            <a:off x="1733700" y="2651213"/>
            <a:ext cx="6093900" cy="515100"/>
          </a:xfrm>
          <a:prstGeom prst="roundRect">
            <a:avLst>
              <a:gd name="adj" fmla="val 19220"/>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00"/>
              <a:buFont typeface="Arial"/>
              <a:buNone/>
            </a:pPr>
            <a:r>
              <a:rPr lang="es" sz="1800" b="0" i="0" u="none" strike="noStrike" cap="none">
                <a:solidFill>
                  <a:schemeClr val="lt2"/>
                </a:solidFill>
                <a:latin typeface="Gantari ExtraBold"/>
                <a:ea typeface="Gantari ExtraBold"/>
                <a:cs typeface="Gantari ExtraBold"/>
                <a:sym typeface="Gantari ExtraBold"/>
              </a:rPr>
              <a:t>HOW AND HOW MUCH TO STUDY</a:t>
            </a:r>
            <a:endParaRPr sz="1800" b="0" i="0" u="none" strike="noStrike" cap="none">
              <a:solidFill>
                <a:schemeClr val="lt2"/>
              </a:solidFill>
              <a:latin typeface="Gantari ExtraBold"/>
              <a:ea typeface="Gantari ExtraBold"/>
              <a:cs typeface="Gantari ExtraBold"/>
              <a:sym typeface="Gantari ExtraBold"/>
            </a:endParaRPr>
          </a:p>
        </p:txBody>
      </p:sp>
      <p:sp>
        <p:nvSpPr>
          <p:cNvPr id="6906" name="Google Shape;6906;p8"/>
          <p:cNvSpPr/>
          <p:nvPr/>
        </p:nvSpPr>
        <p:spPr>
          <a:xfrm>
            <a:off x="1733700" y="1762900"/>
            <a:ext cx="2962200" cy="515100"/>
          </a:xfrm>
          <a:prstGeom prst="roundRect">
            <a:avLst>
              <a:gd name="adj" fmla="val 19511"/>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s" sz="1400" b="0" i="0" u="none" strike="noStrike" cap="none">
                <a:solidFill>
                  <a:schemeClr val="lt2"/>
                </a:solidFill>
                <a:latin typeface="Gantari ExtraBold"/>
                <a:ea typeface="Gantari ExtraBold"/>
                <a:cs typeface="Gantari ExtraBold"/>
                <a:sym typeface="Gantari ExtraBold"/>
              </a:rPr>
              <a:t>COMPLEXITY OF THE CONTEXT</a:t>
            </a:r>
            <a:endParaRPr sz="1400" b="0" i="0" u="none" strike="noStrike" cap="none">
              <a:solidFill>
                <a:schemeClr val="lt2"/>
              </a:solidFill>
              <a:latin typeface="Gantari ExtraBold"/>
              <a:ea typeface="Gantari ExtraBold"/>
              <a:cs typeface="Gantari ExtraBold"/>
              <a:sym typeface="Gantari ExtraBold"/>
            </a:endParaRPr>
          </a:p>
        </p:txBody>
      </p:sp>
      <p:sp>
        <p:nvSpPr>
          <p:cNvPr id="6907" name="Google Shape;6907;p8"/>
          <p:cNvSpPr/>
          <p:nvPr/>
        </p:nvSpPr>
        <p:spPr>
          <a:xfrm>
            <a:off x="4865400" y="1762900"/>
            <a:ext cx="2962200" cy="515100"/>
          </a:xfrm>
          <a:prstGeom prst="roundRect">
            <a:avLst>
              <a:gd name="adj" fmla="val 19511"/>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s" sz="1400" b="0" i="0" u="none" strike="noStrike" cap="none">
                <a:solidFill>
                  <a:schemeClr val="lt2"/>
                </a:solidFill>
                <a:latin typeface="Gantari ExtraBold"/>
                <a:ea typeface="Gantari ExtraBold"/>
                <a:cs typeface="Gantari ExtraBold"/>
                <a:sym typeface="Gantari ExtraBold"/>
              </a:rPr>
              <a:t>STUDENT’S ABILITY</a:t>
            </a:r>
            <a:endParaRPr sz="1400" b="0" i="0" u="none" strike="noStrike" cap="none">
              <a:solidFill>
                <a:schemeClr val="lt2"/>
              </a:solidFill>
              <a:latin typeface="Gantari ExtraBold"/>
              <a:ea typeface="Gantari ExtraBold"/>
              <a:cs typeface="Gantari ExtraBold"/>
              <a:sym typeface="Gantari ExtraBold"/>
            </a:endParaRPr>
          </a:p>
        </p:txBody>
      </p:sp>
      <p:sp>
        <p:nvSpPr>
          <p:cNvPr id="6908" name="Google Shape;6908;p8"/>
          <p:cNvSpPr/>
          <p:nvPr/>
        </p:nvSpPr>
        <p:spPr>
          <a:xfrm>
            <a:off x="1733700" y="3539550"/>
            <a:ext cx="2962200" cy="515100"/>
          </a:xfrm>
          <a:prstGeom prst="roundRect">
            <a:avLst>
              <a:gd name="adj" fmla="val 19511"/>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s" sz="1400" b="0" i="0" u="none" strike="noStrike" cap="none">
                <a:solidFill>
                  <a:schemeClr val="lt2"/>
                </a:solidFill>
                <a:latin typeface="Gantari ExtraBold"/>
                <a:ea typeface="Gantari ExtraBold"/>
                <a:cs typeface="Gantari ExtraBold"/>
                <a:sym typeface="Gantari ExtraBold"/>
              </a:rPr>
              <a:t>CONCENTRATION LEVEL</a:t>
            </a:r>
            <a:endParaRPr sz="1400" b="0" i="0" u="none" strike="noStrike" cap="none">
              <a:solidFill>
                <a:schemeClr val="lt2"/>
              </a:solidFill>
              <a:latin typeface="Gantari ExtraBold"/>
              <a:ea typeface="Gantari ExtraBold"/>
              <a:cs typeface="Gantari ExtraBold"/>
              <a:sym typeface="Gantari ExtraBold"/>
            </a:endParaRPr>
          </a:p>
        </p:txBody>
      </p:sp>
      <p:sp>
        <p:nvSpPr>
          <p:cNvPr id="6909" name="Google Shape;6909;p8"/>
          <p:cNvSpPr/>
          <p:nvPr/>
        </p:nvSpPr>
        <p:spPr>
          <a:xfrm>
            <a:off x="4865400" y="3539550"/>
            <a:ext cx="2962200" cy="515100"/>
          </a:xfrm>
          <a:prstGeom prst="roundRect">
            <a:avLst>
              <a:gd name="adj" fmla="val 19511"/>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r>
              <a:rPr lang="es" sz="1400" b="0" i="0" u="none" strike="noStrike" cap="none">
                <a:solidFill>
                  <a:schemeClr val="lt2"/>
                </a:solidFill>
                <a:latin typeface="Gantari ExtraBold"/>
                <a:ea typeface="Gantari ExtraBold"/>
                <a:cs typeface="Gantari ExtraBold"/>
                <a:sym typeface="Gantari ExtraBold"/>
              </a:rPr>
              <a:t>STUDY OBJECTIVE</a:t>
            </a:r>
            <a:endParaRPr sz="1400" b="0" i="0" u="none" strike="noStrike" cap="none">
              <a:solidFill>
                <a:schemeClr val="lt2"/>
              </a:solidFill>
              <a:latin typeface="Gantari ExtraBold"/>
              <a:ea typeface="Gantari ExtraBold"/>
              <a:cs typeface="Gantari ExtraBold"/>
              <a:sym typeface="Gantari ExtraBold"/>
            </a:endParaRPr>
          </a:p>
        </p:txBody>
      </p:sp>
      <p:cxnSp>
        <p:nvCxnSpPr>
          <p:cNvPr id="6910" name="Google Shape;6910;p8"/>
          <p:cNvCxnSpPr>
            <a:stCxn id="6906" idx="2"/>
            <a:endCxn id="6905" idx="0"/>
          </p:cNvCxnSpPr>
          <p:nvPr/>
        </p:nvCxnSpPr>
        <p:spPr>
          <a:xfrm rot="-5400000" flipH="1">
            <a:off x="3811200" y="1681600"/>
            <a:ext cx="373200" cy="1566000"/>
          </a:xfrm>
          <a:prstGeom prst="bentConnector3">
            <a:avLst>
              <a:gd name="adj1" fmla="val 50002"/>
            </a:avLst>
          </a:prstGeom>
          <a:noFill/>
          <a:ln w="9525" cap="flat" cmpd="sng">
            <a:solidFill>
              <a:schemeClr val="dk1"/>
            </a:solidFill>
            <a:prstDash val="solid"/>
            <a:round/>
            <a:headEnd type="none" w="sm" len="sm"/>
            <a:tailEnd type="none" w="sm" len="sm"/>
          </a:ln>
        </p:spPr>
      </p:cxnSp>
      <p:cxnSp>
        <p:nvCxnSpPr>
          <p:cNvPr id="6911" name="Google Shape;6911;p8"/>
          <p:cNvCxnSpPr>
            <a:stCxn id="6907" idx="2"/>
            <a:endCxn id="6905" idx="0"/>
          </p:cNvCxnSpPr>
          <p:nvPr/>
        </p:nvCxnSpPr>
        <p:spPr>
          <a:xfrm rot="5400000">
            <a:off x="5377050" y="1681750"/>
            <a:ext cx="373200" cy="1565700"/>
          </a:xfrm>
          <a:prstGeom prst="bentConnector3">
            <a:avLst>
              <a:gd name="adj1" fmla="val 50002"/>
            </a:avLst>
          </a:prstGeom>
          <a:noFill/>
          <a:ln w="9525" cap="flat" cmpd="sng">
            <a:solidFill>
              <a:schemeClr val="dk1"/>
            </a:solidFill>
            <a:prstDash val="solid"/>
            <a:round/>
            <a:headEnd type="none" w="sm" len="sm"/>
            <a:tailEnd type="none" w="sm" len="sm"/>
          </a:ln>
        </p:spPr>
      </p:cxnSp>
      <p:cxnSp>
        <p:nvCxnSpPr>
          <p:cNvPr id="6912" name="Google Shape;6912;p8"/>
          <p:cNvCxnSpPr>
            <a:stCxn id="6905" idx="2"/>
            <a:endCxn id="6908" idx="0"/>
          </p:cNvCxnSpPr>
          <p:nvPr/>
        </p:nvCxnSpPr>
        <p:spPr>
          <a:xfrm rot="5400000">
            <a:off x="3811200" y="2570063"/>
            <a:ext cx="373200" cy="1565700"/>
          </a:xfrm>
          <a:prstGeom prst="bentConnector3">
            <a:avLst>
              <a:gd name="adj1" fmla="val 50005"/>
            </a:avLst>
          </a:prstGeom>
          <a:noFill/>
          <a:ln w="9525" cap="flat" cmpd="sng">
            <a:solidFill>
              <a:schemeClr val="dk1"/>
            </a:solidFill>
            <a:prstDash val="solid"/>
            <a:round/>
            <a:headEnd type="none" w="sm" len="sm"/>
            <a:tailEnd type="none" w="sm" len="sm"/>
          </a:ln>
        </p:spPr>
      </p:cxnSp>
      <p:cxnSp>
        <p:nvCxnSpPr>
          <p:cNvPr id="6913" name="Google Shape;6913;p8"/>
          <p:cNvCxnSpPr>
            <a:stCxn id="6905" idx="2"/>
            <a:endCxn id="6909" idx="0"/>
          </p:cNvCxnSpPr>
          <p:nvPr/>
        </p:nvCxnSpPr>
        <p:spPr>
          <a:xfrm rot="-5400000" flipH="1">
            <a:off x="5377050" y="2569913"/>
            <a:ext cx="373200" cy="1566000"/>
          </a:xfrm>
          <a:prstGeom prst="bentConnector3">
            <a:avLst>
              <a:gd name="adj1" fmla="val 50005"/>
            </a:avLst>
          </a:prstGeom>
          <a:noFill/>
          <a:ln w="9525" cap="flat" cmpd="sng">
            <a:solidFill>
              <a:schemeClr val="dk1"/>
            </a:solidFill>
            <a:prstDash val="solid"/>
            <a:round/>
            <a:headEnd type="none" w="sm" len="sm"/>
            <a:tailEnd type="none" w="sm" len="sm"/>
          </a:ln>
        </p:spPr>
      </p:cxnSp>
      <p:sp>
        <p:nvSpPr>
          <p:cNvPr id="6914" name="Google Shape;6914;p8"/>
          <p:cNvSpPr txBox="1">
            <a:spLocks noGrp="1"/>
          </p:cNvSpPr>
          <p:nvPr>
            <p:ph type="subTitle" idx="4294967295"/>
          </p:nvPr>
        </p:nvSpPr>
        <p:spPr>
          <a:xfrm>
            <a:off x="1270650" y="1202075"/>
            <a:ext cx="7020000" cy="3732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chemeClr val="dk1"/>
              </a:buClr>
              <a:buSzPts val="1400"/>
              <a:buFont typeface="Gantari"/>
              <a:buNone/>
            </a:pPr>
            <a:r>
              <a:rPr lang="es" sz="1400" b="0" i="0" u="none" strike="noStrike" cap="none">
                <a:solidFill>
                  <a:schemeClr val="dk1"/>
                </a:solidFill>
                <a:latin typeface="Gantari"/>
                <a:ea typeface="Gantari"/>
                <a:cs typeface="Gantari"/>
                <a:sym typeface="Gantari"/>
              </a:rPr>
              <a:t>The number of readings required shall depend on:</a:t>
            </a:r>
            <a:endParaRPr sz="1400" b="0" i="0" u="none" strike="noStrike" cap="none">
              <a:solidFill>
                <a:schemeClr val="dk1"/>
              </a:solidFill>
              <a:latin typeface="Gantari"/>
              <a:ea typeface="Gantari"/>
              <a:cs typeface="Gantari"/>
              <a:sym typeface="Gantari"/>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6918"/>
        <p:cNvGrpSpPr/>
        <p:nvPr/>
      </p:nvGrpSpPr>
      <p:grpSpPr>
        <a:xfrm>
          <a:off x="0" y="0"/>
          <a:ext cx="0" cy="0"/>
          <a:chOff x="0" y="0"/>
          <a:chExt cx="0" cy="0"/>
        </a:xfrm>
      </p:grpSpPr>
      <p:sp>
        <p:nvSpPr>
          <p:cNvPr id="6919" name="Google Shape;6919;p9"/>
          <p:cNvSpPr txBox="1"/>
          <p:nvPr/>
        </p:nvSpPr>
        <p:spPr>
          <a:xfrm>
            <a:off x="1270650" y="629375"/>
            <a:ext cx="7020000" cy="5727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s" sz="3300" b="0" i="0" u="none" strike="noStrike" cap="none">
                <a:solidFill>
                  <a:schemeClr val="lt2"/>
                </a:solidFill>
                <a:latin typeface="Gantari ExtraBold"/>
                <a:ea typeface="Gantari ExtraBold"/>
                <a:cs typeface="Gantari ExtraBold"/>
                <a:sym typeface="Gantari ExtraBold"/>
              </a:rPr>
              <a:t>PICTURES</a:t>
            </a:r>
            <a:endParaRPr/>
          </a:p>
        </p:txBody>
      </p:sp>
      <p:sp>
        <p:nvSpPr>
          <p:cNvPr id="6920" name="Google Shape;6920;p9"/>
          <p:cNvSpPr txBox="1"/>
          <p:nvPr/>
        </p:nvSpPr>
        <p:spPr>
          <a:xfrm>
            <a:off x="1270650" y="1202075"/>
            <a:ext cx="4575716" cy="52322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s" sz="1400" b="0" i="0" u="none" strike="noStrike" cap="none">
                <a:solidFill>
                  <a:schemeClr val="accent2"/>
                </a:solidFill>
                <a:highlight>
                  <a:schemeClr val="lt2"/>
                </a:highlight>
                <a:latin typeface="Gantari ExtraBold"/>
                <a:ea typeface="Gantari ExtraBold"/>
                <a:cs typeface="Gantari ExtraBold"/>
                <a:sym typeface="Gantari ExtraBold"/>
              </a:rPr>
              <a:t>INSERT ANY PICTURES OR VIDEOS BY COPYING THIS SLIDE</a:t>
            </a:r>
            <a:endParaRPr sz="1400" b="0" i="0" u="none" strike="noStrike" cap="none">
              <a:solidFill>
                <a:schemeClr val="accent2"/>
              </a:solidFill>
              <a:highlight>
                <a:schemeClr val="lt2"/>
              </a:highlight>
              <a:latin typeface="Gantari ExtraBold"/>
              <a:ea typeface="Gantari ExtraBold"/>
              <a:cs typeface="Gantari ExtraBold"/>
              <a:sym typeface="Gantari ExtraBold"/>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6924"/>
        <p:cNvGrpSpPr/>
        <p:nvPr/>
      </p:nvGrpSpPr>
      <p:grpSpPr>
        <a:xfrm>
          <a:off x="0" y="0"/>
          <a:ext cx="0" cy="0"/>
          <a:chOff x="0" y="0"/>
          <a:chExt cx="0" cy="0"/>
        </a:xfrm>
      </p:grpSpPr>
      <p:sp>
        <p:nvSpPr>
          <p:cNvPr id="6925" name="Google Shape;6925;p10"/>
          <p:cNvSpPr txBox="1">
            <a:spLocks noGrp="1"/>
          </p:cNvSpPr>
          <p:nvPr>
            <p:ph type="ctrTitle"/>
          </p:nvPr>
        </p:nvSpPr>
        <p:spPr>
          <a:xfrm>
            <a:off x="2788950" y="685350"/>
            <a:ext cx="3684300" cy="9498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5200"/>
              <a:buNone/>
            </a:pPr>
            <a:r>
              <a:rPr lang="es"/>
              <a:t>THANKS!</a:t>
            </a:r>
            <a:endParaRPr/>
          </a:p>
        </p:txBody>
      </p:sp>
      <p:sp>
        <p:nvSpPr>
          <p:cNvPr id="6926" name="Google Shape;6926;p10"/>
          <p:cNvSpPr txBox="1">
            <a:spLocks noGrp="1"/>
          </p:cNvSpPr>
          <p:nvPr>
            <p:ph type="subTitle" idx="1"/>
          </p:nvPr>
        </p:nvSpPr>
        <p:spPr>
          <a:xfrm>
            <a:off x="2788950" y="1482750"/>
            <a:ext cx="3684300" cy="12978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lt1"/>
              </a:buClr>
              <a:buSzPts val="1100"/>
              <a:buFont typeface="Arial"/>
              <a:buNone/>
            </a:pPr>
            <a:r>
              <a:rPr lang="es"/>
              <a:t>Are there any questions?</a:t>
            </a:r>
            <a:endParaRPr/>
          </a:p>
          <a:p>
            <a:pPr marL="0" lvl="0" indent="0" algn="ctr" rtl="0">
              <a:lnSpc>
                <a:spcPct val="100000"/>
              </a:lnSpc>
              <a:spcBef>
                <a:spcPts val="1000"/>
              </a:spcBef>
              <a:spcAft>
                <a:spcPts val="0"/>
              </a:spcAft>
              <a:buSzPts val="1400"/>
              <a:buNone/>
            </a:pPr>
            <a:r>
              <a:rPr lang="es"/>
              <a:t>yourmail@freepik.com</a:t>
            </a:r>
            <a:endParaRPr/>
          </a:p>
          <a:p>
            <a:pPr marL="0" lvl="0" indent="0" algn="ctr" rtl="0">
              <a:lnSpc>
                <a:spcPct val="100000"/>
              </a:lnSpc>
              <a:spcBef>
                <a:spcPts val="0"/>
              </a:spcBef>
              <a:spcAft>
                <a:spcPts val="0"/>
              </a:spcAft>
              <a:buSzPts val="1400"/>
              <a:buNone/>
            </a:pPr>
            <a:r>
              <a:rPr lang="es"/>
              <a:t>+34 654 321 432</a:t>
            </a:r>
            <a:endParaRPr/>
          </a:p>
          <a:p>
            <a:pPr marL="0" lvl="0" indent="0" algn="ctr" rtl="0">
              <a:lnSpc>
                <a:spcPct val="100000"/>
              </a:lnSpc>
              <a:spcBef>
                <a:spcPts val="0"/>
              </a:spcBef>
              <a:spcAft>
                <a:spcPts val="0"/>
              </a:spcAft>
              <a:buSzPts val="1400"/>
              <a:buNone/>
            </a:pPr>
            <a:r>
              <a:rPr lang="es"/>
              <a:t>yourwebsite.com</a:t>
            </a:r>
            <a:endParaRPr/>
          </a:p>
        </p:txBody>
      </p:sp>
      <p:sp>
        <p:nvSpPr>
          <p:cNvPr id="6927" name="Google Shape;6927;p10"/>
          <p:cNvSpPr txBox="1"/>
          <p:nvPr/>
        </p:nvSpPr>
        <p:spPr>
          <a:xfrm>
            <a:off x="2788950" y="3993100"/>
            <a:ext cx="3684300" cy="2856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100"/>
              <a:buFont typeface="Arial"/>
              <a:buNone/>
            </a:pPr>
            <a:r>
              <a:rPr lang="es" sz="1100" b="0" i="0" u="none" strike="noStrike" cap="none">
                <a:solidFill>
                  <a:schemeClr val="dk1"/>
                </a:solidFill>
                <a:latin typeface="Gantari"/>
                <a:ea typeface="Gantari"/>
                <a:cs typeface="Gantari"/>
                <a:sym typeface="Gantari"/>
              </a:rPr>
              <a:t>Please keep this slide for attribution</a:t>
            </a:r>
            <a:endParaRPr sz="1100" b="0" i="0" u="none" strike="noStrike" cap="none">
              <a:solidFill>
                <a:schemeClr val="dk1"/>
              </a:solidFill>
              <a:latin typeface="Gantari"/>
              <a:ea typeface="Gantari"/>
              <a:cs typeface="Gantari"/>
              <a:sym typeface="Gantari"/>
            </a:endParaRPr>
          </a:p>
        </p:txBody>
      </p:sp>
      <p:grpSp>
        <p:nvGrpSpPr>
          <p:cNvPr id="6928" name="Google Shape;6928;p10"/>
          <p:cNvGrpSpPr/>
          <p:nvPr/>
        </p:nvGrpSpPr>
        <p:grpSpPr>
          <a:xfrm>
            <a:off x="4962389" y="2843646"/>
            <a:ext cx="296118" cy="291877"/>
            <a:chOff x="1190200" y="238125"/>
            <a:chExt cx="5306766" cy="5212083"/>
          </a:xfrm>
        </p:grpSpPr>
        <p:grpSp>
          <p:nvGrpSpPr>
            <p:cNvPr id="6929" name="Google Shape;6929;p10"/>
            <p:cNvGrpSpPr/>
            <p:nvPr/>
          </p:nvGrpSpPr>
          <p:grpSpPr>
            <a:xfrm>
              <a:off x="1190200" y="238125"/>
              <a:ext cx="5212075" cy="5212075"/>
              <a:chOff x="1190200" y="238125"/>
              <a:chExt cx="5212075" cy="5212075"/>
            </a:xfrm>
          </p:grpSpPr>
          <p:sp>
            <p:nvSpPr>
              <p:cNvPr id="6930" name="Google Shape;6930;p10"/>
              <p:cNvSpPr/>
              <p:nvPr/>
            </p:nvSpPr>
            <p:spPr>
              <a:xfrm>
                <a:off x="1190200" y="238125"/>
                <a:ext cx="5212075" cy="5212075"/>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1" name="Google Shape;6931;p10"/>
              <p:cNvSpPr/>
              <p:nvPr/>
            </p:nvSpPr>
            <p:spPr>
              <a:xfrm>
                <a:off x="2368338" y="1220419"/>
                <a:ext cx="2856522" cy="3247339"/>
              </a:xfrm>
              <a:custGeom>
                <a:avLst/>
                <a:gdLst/>
                <a:ahLst/>
                <a:cxnLst/>
                <a:rect l="l" t="t" r="r" b="b"/>
                <a:pathLst>
                  <a:path w="130928" h="148841" extrusionOk="0">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932" name="Google Shape;6932;p10"/>
            <p:cNvSpPr/>
            <p:nvPr/>
          </p:nvSpPr>
          <p:spPr>
            <a:xfrm>
              <a:off x="3459822" y="238126"/>
              <a:ext cx="3037144" cy="5212082"/>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933" name="Google Shape;6933;p10"/>
          <p:cNvGrpSpPr/>
          <p:nvPr/>
        </p:nvGrpSpPr>
        <p:grpSpPr>
          <a:xfrm>
            <a:off x="4603550" y="2846901"/>
            <a:ext cx="290574" cy="285475"/>
            <a:chOff x="4211985" y="3817357"/>
            <a:chExt cx="362946" cy="356576"/>
          </a:xfrm>
        </p:grpSpPr>
        <p:sp>
          <p:nvSpPr>
            <p:cNvPr id="6934" name="Google Shape;6934;p10"/>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5" name="Google Shape;6935;p10"/>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6" name="Google Shape;6936;p10"/>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937" name="Google Shape;6937;p10"/>
          <p:cNvGrpSpPr/>
          <p:nvPr/>
        </p:nvGrpSpPr>
        <p:grpSpPr>
          <a:xfrm>
            <a:off x="4244493" y="2846901"/>
            <a:ext cx="290555" cy="285706"/>
            <a:chOff x="3314750" y="3817357"/>
            <a:chExt cx="362921" cy="356865"/>
          </a:xfrm>
        </p:grpSpPr>
        <p:grpSp>
          <p:nvGrpSpPr>
            <p:cNvPr id="6938" name="Google Shape;6938;p10"/>
            <p:cNvGrpSpPr/>
            <p:nvPr/>
          </p:nvGrpSpPr>
          <p:grpSpPr>
            <a:xfrm>
              <a:off x="3314750" y="3817357"/>
              <a:ext cx="362921" cy="356865"/>
              <a:chOff x="3314750" y="3817357"/>
              <a:chExt cx="362921" cy="356865"/>
            </a:xfrm>
          </p:grpSpPr>
          <p:sp>
            <p:nvSpPr>
              <p:cNvPr id="6939" name="Google Shape;6939;p10"/>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0" name="Google Shape;6940;p10"/>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941" name="Google Shape;6941;p10"/>
            <p:cNvGrpSpPr/>
            <p:nvPr/>
          </p:nvGrpSpPr>
          <p:grpSpPr>
            <a:xfrm>
              <a:off x="3394986" y="3894612"/>
              <a:ext cx="202339" cy="202323"/>
              <a:chOff x="935197" y="1793977"/>
              <a:chExt cx="256451" cy="256430"/>
            </a:xfrm>
          </p:grpSpPr>
          <p:sp>
            <p:nvSpPr>
              <p:cNvPr id="6942" name="Google Shape;6942;p10"/>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3" name="Google Shape;6943;p10"/>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6944" name="Google Shape;6944;p10"/>
          <p:cNvGrpSpPr/>
          <p:nvPr/>
        </p:nvGrpSpPr>
        <p:grpSpPr>
          <a:xfrm>
            <a:off x="3885477" y="2846901"/>
            <a:ext cx="290554" cy="285707"/>
            <a:chOff x="2866317" y="3817357"/>
            <a:chExt cx="362920" cy="356866"/>
          </a:xfrm>
        </p:grpSpPr>
        <p:sp>
          <p:nvSpPr>
            <p:cNvPr id="6945" name="Google Shape;6945;p10"/>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6" name="Google Shape;6946;p10"/>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7" name="Google Shape;6947;p10"/>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948" name="Google Shape;6948;p10"/>
          <p:cNvGrpSpPr/>
          <p:nvPr/>
        </p:nvGrpSpPr>
        <p:grpSpPr>
          <a:xfrm rot="-8100000">
            <a:off x="6160889" y="979832"/>
            <a:ext cx="2270043" cy="183536"/>
            <a:chOff x="5419725" y="2413000"/>
            <a:chExt cx="2169725" cy="175425"/>
          </a:xfrm>
        </p:grpSpPr>
        <p:sp>
          <p:nvSpPr>
            <p:cNvPr id="6949" name="Google Shape;6949;p10"/>
            <p:cNvSpPr/>
            <p:nvPr/>
          </p:nvSpPr>
          <p:spPr>
            <a:xfrm>
              <a:off x="5419725" y="2413000"/>
              <a:ext cx="2027325" cy="175425"/>
            </a:xfrm>
            <a:custGeom>
              <a:avLst/>
              <a:gdLst/>
              <a:ahLst/>
              <a:cxnLst/>
              <a:rect l="l" t="t" r="r" b="b"/>
              <a:pathLst>
                <a:path w="81093" h="7017" extrusionOk="0">
                  <a:moveTo>
                    <a:pt x="3509" y="0"/>
                  </a:moveTo>
                  <a:cubicBezTo>
                    <a:pt x="1571" y="0"/>
                    <a:pt x="0" y="1571"/>
                    <a:pt x="0" y="3508"/>
                  </a:cubicBezTo>
                  <a:cubicBezTo>
                    <a:pt x="0" y="5446"/>
                    <a:pt x="1571" y="7017"/>
                    <a:pt x="3509" y="7017"/>
                  </a:cubicBezTo>
                  <a:lnTo>
                    <a:pt x="81093" y="7017"/>
                  </a:lnTo>
                  <a:lnTo>
                    <a:pt x="81093"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0" name="Google Shape;6950;p10"/>
            <p:cNvSpPr/>
            <p:nvPr/>
          </p:nvSpPr>
          <p:spPr>
            <a:xfrm>
              <a:off x="7447025" y="2413000"/>
              <a:ext cx="142425" cy="175425"/>
            </a:xfrm>
            <a:custGeom>
              <a:avLst/>
              <a:gdLst/>
              <a:ahLst/>
              <a:cxnLst/>
              <a:rect l="l" t="t" r="r" b="b"/>
              <a:pathLst>
                <a:path w="5697" h="7017" extrusionOk="0">
                  <a:moveTo>
                    <a:pt x="1" y="0"/>
                  </a:moveTo>
                  <a:lnTo>
                    <a:pt x="1" y="7017"/>
                  </a:lnTo>
                  <a:lnTo>
                    <a:pt x="5410" y="3880"/>
                  </a:lnTo>
                  <a:cubicBezTo>
                    <a:pt x="5696" y="3714"/>
                    <a:pt x="5696" y="3300"/>
                    <a:pt x="5410" y="3134"/>
                  </a:cubicBezTo>
                  <a:lnTo>
                    <a:pt x="1"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1" name="Google Shape;6951;p10"/>
            <p:cNvSpPr/>
            <p:nvPr/>
          </p:nvSpPr>
          <p:spPr>
            <a:xfrm>
              <a:off x="6846100" y="2459400"/>
              <a:ext cx="492625" cy="82550"/>
            </a:xfrm>
            <a:custGeom>
              <a:avLst/>
              <a:gdLst/>
              <a:ahLst/>
              <a:cxnLst/>
              <a:rect l="l" t="t" r="r" b="b"/>
              <a:pathLst>
                <a:path w="19705" h="3302" extrusionOk="0">
                  <a:moveTo>
                    <a:pt x="1650" y="1"/>
                  </a:moveTo>
                  <a:cubicBezTo>
                    <a:pt x="740" y="1"/>
                    <a:pt x="1" y="740"/>
                    <a:pt x="1" y="1652"/>
                  </a:cubicBezTo>
                  <a:cubicBezTo>
                    <a:pt x="1" y="2562"/>
                    <a:pt x="740" y="3301"/>
                    <a:pt x="1650" y="3301"/>
                  </a:cubicBezTo>
                  <a:lnTo>
                    <a:pt x="18054" y="3301"/>
                  </a:lnTo>
                  <a:cubicBezTo>
                    <a:pt x="18966" y="3301"/>
                    <a:pt x="19705" y="2562"/>
                    <a:pt x="19705" y="1652"/>
                  </a:cubicBezTo>
                  <a:cubicBezTo>
                    <a:pt x="19705" y="740"/>
                    <a:pt x="18966" y="1"/>
                    <a:pt x="1805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952" name="Google Shape;6952;p10"/>
          <p:cNvSpPr/>
          <p:nvPr/>
        </p:nvSpPr>
        <p:spPr>
          <a:xfrm>
            <a:off x="2378250" y="379137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3" name="Google Shape;6953;p10"/>
          <p:cNvSpPr/>
          <p:nvPr/>
        </p:nvSpPr>
        <p:spPr>
          <a:xfrm>
            <a:off x="6956213" y="3555050"/>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4" name="Google Shape;6954;p10"/>
          <p:cNvSpPr/>
          <p:nvPr/>
        </p:nvSpPr>
        <p:spPr>
          <a:xfrm>
            <a:off x="2463325" y="831288"/>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6696"/>
        <p:cNvGrpSpPr/>
        <p:nvPr/>
      </p:nvGrpSpPr>
      <p:grpSpPr>
        <a:xfrm>
          <a:off x="0" y="0"/>
          <a:ext cx="0" cy="0"/>
          <a:chOff x="0" y="0"/>
          <a:chExt cx="0" cy="0"/>
        </a:xfrm>
      </p:grpSpPr>
      <p:sp>
        <p:nvSpPr>
          <p:cNvPr id="6697" name="Google Shape;6697;p3"/>
          <p:cNvSpPr txBox="1">
            <a:spLocks noGrp="1"/>
          </p:cNvSpPr>
          <p:nvPr>
            <p:ph type="title"/>
          </p:nvPr>
        </p:nvSpPr>
        <p:spPr>
          <a:xfrm>
            <a:off x="1270650" y="629375"/>
            <a:ext cx="7020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300"/>
              <a:buNone/>
            </a:pPr>
            <a:r>
              <a:rPr lang="es"/>
              <a:t>TOPICS</a:t>
            </a:r>
            <a:endParaRPr/>
          </a:p>
        </p:txBody>
      </p:sp>
      <p:sp>
        <p:nvSpPr>
          <p:cNvPr id="6698" name="Google Shape;6698;p3"/>
          <p:cNvSpPr/>
          <p:nvPr/>
        </p:nvSpPr>
        <p:spPr>
          <a:xfrm>
            <a:off x="1755800" y="1488300"/>
            <a:ext cx="451800" cy="515100"/>
          </a:xfrm>
          <a:prstGeom prst="roundRect">
            <a:avLst>
              <a:gd name="adj" fmla="val 0"/>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s" sz="1600">
                <a:solidFill>
                  <a:schemeClr val="lt2"/>
                </a:solidFill>
                <a:latin typeface="Gantari ExtraBold"/>
                <a:ea typeface="Gantari ExtraBold"/>
                <a:cs typeface="Gantari ExtraBold"/>
                <a:sym typeface="Gantari ExtraBold"/>
              </a:rPr>
              <a:t>07</a:t>
            </a:r>
            <a:endParaRPr sz="1600" b="0" i="0" u="none" strike="noStrike" cap="none">
              <a:solidFill>
                <a:schemeClr val="lt2"/>
              </a:solidFill>
              <a:latin typeface="Gantari ExtraBold"/>
              <a:ea typeface="Gantari ExtraBold"/>
              <a:cs typeface="Gantari ExtraBold"/>
              <a:sym typeface="Gantari ExtraBold"/>
            </a:endParaRPr>
          </a:p>
        </p:txBody>
      </p:sp>
      <p:sp>
        <p:nvSpPr>
          <p:cNvPr id="6699" name="Google Shape;6699;p3"/>
          <p:cNvSpPr txBox="1">
            <a:spLocks noGrp="1"/>
          </p:cNvSpPr>
          <p:nvPr>
            <p:ph type="subTitle" idx="4294967295"/>
          </p:nvPr>
        </p:nvSpPr>
        <p:spPr>
          <a:xfrm>
            <a:off x="2324775" y="1488300"/>
            <a:ext cx="3566700" cy="70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400"/>
              <a:buFont typeface="Gantari"/>
              <a:buNone/>
            </a:pPr>
            <a:r>
              <a:rPr lang="es">
                <a:solidFill>
                  <a:schemeClr val="accent2"/>
                </a:solidFill>
                <a:highlight>
                  <a:schemeClr val="lt2"/>
                </a:highlight>
                <a:latin typeface="Gantari ExtraBold"/>
                <a:ea typeface="Gantari ExtraBold"/>
                <a:cs typeface="Gantari ExtraBold"/>
                <a:sym typeface="Gantari ExtraBold"/>
              </a:rPr>
              <a:t>MEASURES TAKEN WHEN STUDENTS MISS CLASSES AND COMMUNICATION/INSTRUCTIONS PROVIDED TO PARENTS</a:t>
            </a:r>
            <a:endParaRPr sz="1400" b="0" i="0" u="none" strike="noStrike" cap="none">
              <a:solidFill>
                <a:schemeClr val="accent2"/>
              </a:solidFill>
              <a:highlight>
                <a:schemeClr val="lt2"/>
              </a:highlight>
              <a:latin typeface="Gantari ExtraBold"/>
              <a:ea typeface="Gantari ExtraBold"/>
              <a:cs typeface="Gantari ExtraBold"/>
              <a:sym typeface="Gantari ExtraBold"/>
            </a:endParaRPr>
          </a:p>
        </p:txBody>
      </p:sp>
      <p:sp>
        <p:nvSpPr>
          <p:cNvPr id="6700" name="Google Shape;6700;p3"/>
          <p:cNvSpPr/>
          <p:nvPr/>
        </p:nvSpPr>
        <p:spPr>
          <a:xfrm>
            <a:off x="1724173" y="2445383"/>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s" sz="1600" b="0" i="0" u="none" strike="noStrike" cap="none">
                <a:solidFill>
                  <a:schemeClr val="lt2"/>
                </a:solidFill>
                <a:latin typeface="Gantari ExtraBold"/>
                <a:ea typeface="Gantari ExtraBold"/>
                <a:cs typeface="Gantari ExtraBold"/>
                <a:sym typeface="Gantari ExtraBold"/>
              </a:rPr>
              <a:t>08</a:t>
            </a:r>
            <a:endParaRPr sz="1600" b="0" i="0" u="none" strike="noStrike" cap="none">
              <a:solidFill>
                <a:schemeClr val="lt2"/>
              </a:solidFill>
              <a:latin typeface="Gantari ExtraBold"/>
              <a:ea typeface="Gantari ExtraBold"/>
              <a:cs typeface="Gantari ExtraBold"/>
              <a:sym typeface="Gantari ExtraBold"/>
            </a:endParaRPr>
          </a:p>
        </p:txBody>
      </p:sp>
      <p:sp>
        <p:nvSpPr>
          <p:cNvPr id="6701" name="Google Shape;6701;p3"/>
          <p:cNvSpPr txBox="1">
            <a:spLocks noGrp="1"/>
          </p:cNvSpPr>
          <p:nvPr>
            <p:ph type="subTitle" idx="4294967295"/>
          </p:nvPr>
        </p:nvSpPr>
        <p:spPr>
          <a:xfrm>
            <a:off x="2324778" y="2445383"/>
            <a:ext cx="2373900" cy="5151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chemeClr val="dk1"/>
              </a:buClr>
              <a:buSzPts val="1400"/>
              <a:buFont typeface="Gantari"/>
              <a:buNone/>
            </a:pPr>
            <a:r>
              <a:rPr lang="es" sz="1400" b="0" i="0" u="none" strike="noStrike" cap="none">
                <a:solidFill>
                  <a:schemeClr val="accent2"/>
                </a:solidFill>
                <a:highlight>
                  <a:schemeClr val="lt2"/>
                </a:highlight>
                <a:latin typeface="Gantari ExtraBold"/>
                <a:ea typeface="Gantari ExtraBold"/>
                <a:cs typeface="Gantari ExtraBold"/>
                <a:sym typeface="Gantari ExtraBold"/>
              </a:rPr>
              <a:t>CO SCHOLASTIC ACTIVITIES DONE IN YOUR SUBJECT</a:t>
            </a:r>
            <a:endParaRPr sz="1400" b="0" i="0" u="none" strike="noStrike" cap="none">
              <a:solidFill>
                <a:schemeClr val="accent2"/>
              </a:solidFill>
              <a:highlight>
                <a:schemeClr val="lt2"/>
              </a:highlight>
              <a:latin typeface="Gantari ExtraBold"/>
              <a:ea typeface="Gantari ExtraBold"/>
              <a:cs typeface="Gantari ExtraBold"/>
              <a:sym typeface="Gantari ExtraBold"/>
            </a:endParaRPr>
          </a:p>
        </p:txBody>
      </p:sp>
      <p:sp>
        <p:nvSpPr>
          <p:cNvPr id="6702" name="Google Shape;6702;p3"/>
          <p:cNvSpPr/>
          <p:nvPr/>
        </p:nvSpPr>
        <p:spPr>
          <a:xfrm>
            <a:off x="1724147" y="3216841"/>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600"/>
              <a:buFont typeface="Arial"/>
              <a:buNone/>
            </a:pPr>
            <a:r>
              <a:rPr lang="es" sz="1600" b="0" i="0" u="none" strike="noStrike" cap="none">
                <a:solidFill>
                  <a:schemeClr val="lt2"/>
                </a:solidFill>
                <a:latin typeface="Gantari ExtraBold"/>
                <a:ea typeface="Gantari ExtraBold"/>
                <a:cs typeface="Gantari ExtraBold"/>
                <a:sym typeface="Gantari ExtraBold"/>
              </a:rPr>
              <a:t>09</a:t>
            </a:r>
            <a:endParaRPr sz="1600" b="0" i="0" u="none" strike="noStrike" cap="none">
              <a:solidFill>
                <a:schemeClr val="lt2"/>
              </a:solidFill>
              <a:latin typeface="Gantari ExtraBold"/>
              <a:ea typeface="Gantari ExtraBold"/>
              <a:cs typeface="Gantari ExtraBold"/>
              <a:sym typeface="Gantari ExtraBold"/>
            </a:endParaRPr>
          </a:p>
        </p:txBody>
      </p:sp>
      <p:sp>
        <p:nvSpPr>
          <p:cNvPr id="6703" name="Google Shape;6703;p3"/>
          <p:cNvSpPr txBox="1">
            <a:spLocks noGrp="1"/>
          </p:cNvSpPr>
          <p:nvPr>
            <p:ph type="subTitle" idx="4294967295"/>
          </p:nvPr>
        </p:nvSpPr>
        <p:spPr>
          <a:xfrm>
            <a:off x="2324775" y="3216972"/>
            <a:ext cx="2373900" cy="5727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chemeClr val="dk1"/>
              </a:buClr>
              <a:buSzPts val="1400"/>
              <a:buFont typeface="Gantari"/>
              <a:buNone/>
            </a:pPr>
            <a:r>
              <a:rPr lang="es" sz="1400" b="0" i="0" u="none" strike="noStrike" cap="none">
                <a:solidFill>
                  <a:schemeClr val="accent2"/>
                </a:solidFill>
                <a:highlight>
                  <a:schemeClr val="lt2"/>
                </a:highlight>
                <a:latin typeface="Gantari ExtraBold"/>
                <a:ea typeface="Gantari ExtraBold"/>
                <a:cs typeface="Gantari ExtraBold"/>
                <a:sym typeface="Gantari ExtraBold"/>
              </a:rPr>
              <a:t> </a:t>
            </a:r>
            <a:r>
              <a:rPr lang="es">
                <a:solidFill>
                  <a:schemeClr val="accent2"/>
                </a:solidFill>
                <a:highlight>
                  <a:schemeClr val="lt2"/>
                </a:highlight>
                <a:latin typeface="Gantari ExtraBold"/>
                <a:ea typeface="Gantari ExtraBold"/>
                <a:cs typeface="Gantari ExtraBold"/>
                <a:sym typeface="Gantari ExtraBold"/>
              </a:rPr>
              <a:t>LESSON PLAN</a:t>
            </a:r>
            <a:endParaRPr/>
          </a:p>
        </p:txBody>
      </p:sp>
      <p:cxnSp>
        <p:nvCxnSpPr>
          <p:cNvPr id="6704" name="Google Shape;6704;p3"/>
          <p:cNvCxnSpPr>
            <a:stCxn id="6698" idx="2"/>
            <a:endCxn id="6700" idx="0"/>
          </p:cNvCxnSpPr>
          <p:nvPr/>
        </p:nvCxnSpPr>
        <p:spPr>
          <a:xfrm>
            <a:off x="1981700" y="2003400"/>
            <a:ext cx="0" cy="441900"/>
          </a:xfrm>
          <a:prstGeom prst="straightConnector1">
            <a:avLst/>
          </a:prstGeom>
          <a:noFill/>
          <a:ln w="9525" cap="flat" cmpd="sng">
            <a:solidFill>
              <a:schemeClr val="dk1"/>
            </a:solidFill>
            <a:prstDash val="solid"/>
            <a:round/>
            <a:headEnd type="none" w="sm" len="sm"/>
            <a:tailEnd type="none" w="sm" len="sm"/>
          </a:ln>
        </p:spPr>
      </p:cxnSp>
      <p:cxnSp>
        <p:nvCxnSpPr>
          <p:cNvPr id="6705" name="Google Shape;6705;p3"/>
          <p:cNvCxnSpPr>
            <a:stCxn id="6700" idx="2"/>
            <a:endCxn id="6702" idx="0"/>
          </p:cNvCxnSpPr>
          <p:nvPr/>
        </p:nvCxnSpPr>
        <p:spPr>
          <a:xfrm>
            <a:off x="1981723" y="2960483"/>
            <a:ext cx="0" cy="256500"/>
          </a:xfrm>
          <a:prstGeom prst="straightConnector1">
            <a:avLst/>
          </a:prstGeom>
          <a:noFill/>
          <a:ln w="9525" cap="flat" cmpd="sng">
            <a:solidFill>
              <a:schemeClr val="dk1"/>
            </a:solidFill>
            <a:prstDash val="solid"/>
            <a:round/>
            <a:headEnd type="none" w="sm" len="sm"/>
            <a:tailEnd type="none" w="sm" len="sm"/>
          </a:ln>
        </p:spPr>
      </p:cxnSp>
      <p:sp>
        <p:nvSpPr>
          <p:cNvPr id="6706" name="Google Shape;6706;p3"/>
          <p:cNvSpPr/>
          <p:nvPr/>
        </p:nvSpPr>
        <p:spPr>
          <a:xfrm>
            <a:off x="7922650" y="356430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7" name="Google Shape;6707;p3"/>
          <p:cNvSpPr/>
          <p:nvPr/>
        </p:nvSpPr>
        <p:spPr>
          <a:xfrm>
            <a:off x="7203538" y="3925250"/>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8" name="Google Shape;6708;p3"/>
          <p:cNvSpPr/>
          <p:nvPr/>
        </p:nvSpPr>
        <p:spPr>
          <a:xfrm rot="-4499992">
            <a:off x="6847733" y="393814"/>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9" name="Google Shape;6709;p3"/>
          <p:cNvSpPr/>
          <p:nvPr/>
        </p:nvSpPr>
        <p:spPr>
          <a:xfrm>
            <a:off x="6587700" y="970775"/>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0" name="Google Shape;6710;p3"/>
          <p:cNvSpPr/>
          <p:nvPr/>
        </p:nvSpPr>
        <p:spPr>
          <a:xfrm>
            <a:off x="7805125" y="80735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6958"/>
        <p:cNvGrpSpPr/>
        <p:nvPr/>
      </p:nvGrpSpPr>
      <p:grpSpPr>
        <a:xfrm>
          <a:off x="0" y="0"/>
          <a:ext cx="0" cy="0"/>
          <a:chOff x="0" y="0"/>
          <a:chExt cx="0" cy="0"/>
        </a:xfrm>
      </p:grpSpPr>
      <p:sp>
        <p:nvSpPr>
          <p:cNvPr id="6959" name="Google Shape;6959;p11"/>
          <p:cNvSpPr txBox="1">
            <a:spLocks noGrp="1"/>
          </p:cNvSpPr>
          <p:nvPr>
            <p:ph type="title"/>
          </p:nvPr>
        </p:nvSpPr>
        <p:spPr>
          <a:xfrm>
            <a:off x="1270650" y="629375"/>
            <a:ext cx="7020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300"/>
              <a:buNone/>
            </a:pPr>
            <a:r>
              <a:rPr lang="es"/>
              <a:t>ALTERNATIVE RESOURCES</a:t>
            </a:r>
            <a:endParaRPr/>
          </a:p>
        </p:txBody>
      </p:sp>
      <p:sp>
        <p:nvSpPr>
          <p:cNvPr id="6960" name="Google Shape;6960;p11"/>
          <p:cNvSpPr txBox="1">
            <a:spLocks noGrp="1"/>
          </p:cNvSpPr>
          <p:nvPr>
            <p:ph type="body" idx="4294967295"/>
          </p:nvPr>
        </p:nvSpPr>
        <p:spPr>
          <a:xfrm>
            <a:off x="1270650" y="1202075"/>
            <a:ext cx="7020000" cy="10611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SzPts val="1400"/>
              <a:buNone/>
            </a:pPr>
            <a:r>
              <a:rPr lang="es"/>
              <a:t>Here’s an assortment of alternative resources whose style fits the one of this creative template:</a:t>
            </a:r>
            <a:endParaRPr/>
          </a:p>
          <a:p>
            <a:pPr marL="457200" marR="0" lvl="0" indent="-317500" algn="l" rtl="0">
              <a:lnSpc>
                <a:spcPct val="100000"/>
              </a:lnSpc>
              <a:spcBef>
                <a:spcPts val="0"/>
              </a:spcBef>
              <a:spcAft>
                <a:spcPts val="0"/>
              </a:spcAft>
              <a:buClr>
                <a:schemeClr val="accent6"/>
              </a:buClr>
              <a:buSzPts val="1400"/>
              <a:buChar char="●"/>
            </a:pPr>
            <a:r>
              <a:rPr lang="es">
                <a:solidFill>
                  <a:schemeClr val="hlink"/>
                </a:solidFill>
                <a:uFill>
                  <a:noFill/>
                </a:uFill>
                <a:hlinkClick r:id="rId3"/>
              </a:rPr>
              <a:t>Hand drawn back to school background</a:t>
            </a:r>
            <a:endParaRPr/>
          </a:p>
          <a:p>
            <a:pPr marL="457200" marR="0" lvl="0" indent="-317500" algn="l" rtl="0">
              <a:lnSpc>
                <a:spcPct val="100000"/>
              </a:lnSpc>
              <a:spcBef>
                <a:spcPts val="0"/>
              </a:spcBef>
              <a:spcAft>
                <a:spcPts val="0"/>
              </a:spcAft>
              <a:buClr>
                <a:schemeClr val="accent6"/>
              </a:buClr>
              <a:buSzPts val="1400"/>
              <a:buChar char="●"/>
            </a:pPr>
            <a:r>
              <a:rPr lang="es">
                <a:solidFill>
                  <a:schemeClr val="hlink"/>
                </a:solidFill>
                <a:uFill>
                  <a:noFill/>
                </a:uFill>
                <a:hlinkClick r:id="rId4"/>
              </a:rPr>
              <a:t>Flat back to school pattern design</a:t>
            </a:r>
            <a:endParaRPr/>
          </a:p>
        </p:txBody>
      </p:sp>
      <p:grpSp>
        <p:nvGrpSpPr>
          <p:cNvPr id="6961" name="Google Shape;6961;p11"/>
          <p:cNvGrpSpPr/>
          <p:nvPr/>
        </p:nvGrpSpPr>
        <p:grpSpPr>
          <a:xfrm>
            <a:off x="1836525" y="2517900"/>
            <a:ext cx="1520850" cy="1689100"/>
            <a:chOff x="1850625" y="2395250"/>
            <a:chExt cx="1520850" cy="1689100"/>
          </a:xfrm>
        </p:grpSpPr>
        <p:sp>
          <p:nvSpPr>
            <p:cNvPr id="6962" name="Google Shape;6962;p11"/>
            <p:cNvSpPr/>
            <p:nvPr/>
          </p:nvSpPr>
          <p:spPr>
            <a:xfrm>
              <a:off x="1859125" y="2395250"/>
              <a:ext cx="1512350" cy="1689100"/>
            </a:xfrm>
            <a:custGeom>
              <a:avLst/>
              <a:gdLst/>
              <a:ahLst/>
              <a:cxnLst/>
              <a:rect l="l" t="t" r="r" b="b"/>
              <a:pathLst>
                <a:path w="60494" h="67564" extrusionOk="0">
                  <a:moveTo>
                    <a:pt x="27015" y="1"/>
                  </a:moveTo>
                  <a:cubicBezTo>
                    <a:pt x="26228" y="1625"/>
                    <a:pt x="1814" y="46076"/>
                    <a:pt x="0" y="49022"/>
                  </a:cubicBezTo>
                  <a:cubicBezTo>
                    <a:pt x="525" y="49325"/>
                    <a:pt x="32478" y="66753"/>
                    <a:pt x="33942" y="67564"/>
                  </a:cubicBezTo>
                  <a:cubicBezTo>
                    <a:pt x="34333" y="66977"/>
                    <a:pt x="59686" y="20421"/>
                    <a:pt x="60493" y="19117"/>
                  </a:cubicBezTo>
                  <a:cubicBezTo>
                    <a:pt x="59284" y="18447"/>
                    <a:pt x="28160" y="752"/>
                    <a:pt x="27361" y="245"/>
                  </a:cubicBezTo>
                  <a:cubicBezTo>
                    <a:pt x="27246" y="172"/>
                    <a:pt x="27130" y="88"/>
                    <a:pt x="27015"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3" name="Google Shape;6963;p11"/>
            <p:cNvSpPr/>
            <p:nvPr/>
          </p:nvSpPr>
          <p:spPr>
            <a:xfrm>
              <a:off x="2342575" y="3255450"/>
              <a:ext cx="454075" cy="256850"/>
            </a:xfrm>
            <a:custGeom>
              <a:avLst/>
              <a:gdLst/>
              <a:ahLst/>
              <a:cxnLst/>
              <a:rect l="l" t="t" r="r" b="b"/>
              <a:pathLst>
                <a:path w="18163" h="10274" extrusionOk="0">
                  <a:moveTo>
                    <a:pt x="348" y="0"/>
                  </a:moveTo>
                  <a:cubicBezTo>
                    <a:pt x="232" y="0"/>
                    <a:pt x="131" y="47"/>
                    <a:pt x="82" y="137"/>
                  </a:cubicBezTo>
                  <a:cubicBezTo>
                    <a:pt x="1" y="288"/>
                    <a:pt x="98" y="501"/>
                    <a:pt x="303" y="614"/>
                  </a:cubicBezTo>
                  <a:lnTo>
                    <a:pt x="17556" y="10205"/>
                  </a:lnTo>
                  <a:cubicBezTo>
                    <a:pt x="17640" y="10251"/>
                    <a:pt x="17729" y="10274"/>
                    <a:pt x="17810" y="10274"/>
                  </a:cubicBezTo>
                  <a:cubicBezTo>
                    <a:pt x="17927" y="10274"/>
                    <a:pt x="18029" y="10227"/>
                    <a:pt x="18079" y="10139"/>
                  </a:cubicBezTo>
                  <a:cubicBezTo>
                    <a:pt x="18163" y="9990"/>
                    <a:pt x="18065" y="9777"/>
                    <a:pt x="17862" y="9664"/>
                  </a:cubicBezTo>
                  <a:lnTo>
                    <a:pt x="599" y="69"/>
                  </a:lnTo>
                  <a:cubicBezTo>
                    <a:pt x="517" y="23"/>
                    <a:pt x="429" y="0"/>
                    <a:pt x="348"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4" name="Google Shape;6964;p11"/>
            <p:cNvSpPr/>
            <p:nvPr/>
          </p:nvSpPr>
          <p:spPr>
            <a:xfrm>
              <a:off x="2304325" y="3324300"/>
              <a:ext cx="454050" cy="256850"/>
            </a:xfrm>
            <a:custGeom>
              <a:avLst/>
              <a:gdLst/>
              <a:ahLst/>
              <a:cxnLst/>
              <a:rect l="l" t="t" r="r" b="b"/>
              <a:pathLst>
                <a:path w="18162" h="10274" extrusionOk="0">
                  <a:moveTo>
                    <a:pt x="347" y="0"/>
                  </a:moveTo>
                  <a:cubicBezTo>
                    <a:pt x="231" y="0"/>
                    <a:pt x="130" y="47"/>
                    <a:pt x="82" y="136"/>
                  </a:cubicBezTo>
                  <a:cubicBezTo>
                    <a:pt x="0" y="287"/>
                    <a:pt x="97" y="500"/>
                    <a:pt x="302" y="614"/>
                  </a:cubicBezTo>
                  <a:lnTo>
                    <a:pt x="17557" y="10204"/>
                  </a:lnTo>
                  <a:cubicBezTo>
                    <a:pt x="17640" y="10251"/>
                    <a:pt x="17728" y="10273"/>
                    <a:pt x="17809" y="10273"/>
                  </a:cubicBezTo>
                  <a:cubicBezTo>
                    <a:pt x="17926" y="10273"/>
                    <a:pt x="18028" y="10227"/>
                    <a:pt x="18078" y="10139"/>
                  </a:cubicBezTo>
                  <a:cubicBezTo>
                    <a:pt x="18162" y="9990"/>
                    <a:pt x="18064" y="9777"/>
                    <a:pt x="17861" y="9664"/>
                  </a:cubicBezTo>
                  <a:lnTo>
                    <a:pt x="598" y="69"/>
                  </a:lnTo>
                  <a:cubicBezTo>
                    <a:pt x="516" y="22"/>
                    <a:pt x="428" y="0"/>
                    <a:pt x="34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5" name="Google Shape;6965;p11"/>
            <p:cNvSpPr/>
            <p:nvPr/>
          </p:nvSpPr>
          <p:spPr>
            <a:xfrm>
              <a:off x="2266050" y="3393150"/>
              <a:ext cx="454050" cy="256825"/>
            </a:xfrm>
            <a:custGeom>
              <a:avLst/>
              <a:gdLst/>
              <a:ahLst/>
              <a:cxnLst/>
              <a:rect l="l" t="t" r="r" b="b"/>
              <a:pathLst>
                <a:path w="18162" h="10273" extrusionOk="0">
                  <a:moveTo>
                    <a:pt x="349" y="0"/>
                  </a:moveTo>
                  <a:cubicBezTo>
                    <a:pt x="232" y="0"/>
                    <a:pt x="130" y="47"/>
                    <a:pt x="82" y="136"/>
                  </a:cubicBezTo>
                  <a:cubicBezTo>
                    <a:pt x="0" y="287"/>
                    <a:pt x="98" y="500"/>
                    <a:pt x="302" y="613"/>
                  </a:cubicBezTo>
                  <a:lnTo>
                    <a:pt x="17557" y="10204"/>
                  </a:lnTo>
                  <a:cubicBezTo>
                    <a:pt x="17641" y="10250"/>
                    <a:pt x="17729" y="10273"/>
                    <a:pt x="17810" y="10273"/>
                  </a:cubicBezTo>
                  <a:cubicBezTo>
                    <a:pt x="17927" y="10273"/>
                    <a:pt x="18029" y="10226"/>
                    <a:pt x="18078" y="10138"/>
                  </a:cubicBezTo>
                  <a:cubicBezTo>
                    <a:pt x="18162" y="9989"/>
                    <a:pt x="18064" y="9776"/>
                    <a:pt x="17862" y="9663"/>
                  </a:cubicBezTo>
                  <a:lnTo>
                    <a:pt x="601" y="68"/>
                  </a:lnTo>
                  <a:cubicBezTo>
                    <a:pt x="517" y="22"/>
                    <a:pt x="430" y="0"/>
                    <a:pt x="349"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6" name="Google Shape;6966;p11"/>
            <p:cNvSpPr/>
            <p:nvPr/>
          </p:nvSpPr>
          <p:spPr>
            <a:xfrm>
              <a:off x="2227775" y="3462025"/>
              <a:ext cx="454050" cy="256800"/>
            </a:xfrm>
            <a:custGeom>
              <a:avLst/>
              <a:gdLst/>
              <a:ahLst/>
              <a:cxnLst/>
              <a:rect l="l" t="t" r="r" b="b"/>
              <a:pathLst>
                <a:path w="18162" h="10272" extrusionOk="0">
                  <a:moveTo>
                    <a:pt x="349" y="0"/>
                  </a:moveTo>
                  <a:cubicBezTo>
                    <a:pt x="232" y="0"/>
                    <a:pt x="131" y="47"/>
                    <a:pt x="82" y="136"/>
                  </a:cubicBezTo>
                  <a:cubicBezTo>
                    <a:pt x="0" y="286"/>
                    <a:pt x="100" y="500"/>
                    <a:pt x="303" y="614"/>
                  </a:cubicBezTo>
                  <a:lnTo>
                    <a:pt x="17558" y="10202"/>
                  </a:lnTo>
                  <a:cubicBezTo>
                    <a:pt x="17641" y="10249"/>
                    <a:pt x="17729" y="10271"/>
                    <a:pt x="17810" y="10271"/>
                  </a:cubicBezTo>
                  <a:cubicBezTo>
                    <a:pt x="17927" y="10271"/>
                    <a:pt x="18029" y="10225"/>
                    <a:pt x="18078" y="10137"/>
                  </a:cubicBezTo>
                  <a:cubicBezTo>
                    <a:pt x="18162" y="9988"/>
                    <a:pt x="18066" y="9775"/>
                    <a:pt x="17862" y="9662"/>
                  </a:cubicBezTo>
                  <a:lnTo>
                    <a:pt x="601" y="69"/>
                  </a:lnTo>
                  <a:cubicBezTo>
                    <a:pt x="517" y="23"/>
                    <a:pt x="429" y="0"/>
                    <a:pt x="349"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7" name="Google Shape;6967;p11"/>
            <p:cNvSpPr/>
            <p:nvPr/>
          </p:nvSpPr>
          <p:spPr>
            <a:xfrm>
              <a:off x="1859125" y="2395250"/>
              <a:ext cx="718325" cy="1248050"/>
            </a:xfrm>
            <a:custGeom>
              <a:avLst/>
              <a:gdLst/>
              <a:ahLst/>
              <a:cxnLst/>
              <a:rect l="l" t="t" r="r" b="b"/>
              <a:pathLst>
                <a:path w="28733" h="49922" extrusionOk="0">
                  <a:moveTo>
                    <a:pt x="27015" y="1"/>
                  </a:moveTo>
                  <a:cubicBezTo>
                    <a:pt x="26228" y="1625"/>
                    <a:pt x="1814" y="46076"/>
                    <a:pt x="0" y="49022"/>
                  </a:cubicBezTo>
                  <a:cubicBezTo>
                    <a:pt x="84" y="49070"/>
                    <a:pt x="148" y="49098"/>
                    <a:pt x="1653" y="49921"/>
                  </a:cubicBezTo>
                  <a:cubicBezTo>
                    <a:pt x="7128" y="40746"/>
                    <a:pt x="25037" y="7854"/>
                    <a:pt x="28733" y="1057"/>
                  </a:cubicBezTo>
                  <a:cubicBezTo>
                    <a:pt x="27429" y="309"/>
                    <a:pt x="27480" y="321"/>
                    <a:pt x="27361" y="245"/>
                  </a:cubicBezTo>
                  <a:cubicBezTo>
                    <a:pt x="27246" y="172"/>
                    <a:pt x="27130" y="88"/>
                    <a:pt x="27015"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8" name="Google Shape;6968;p11"/>
            <p:cNvSpPr/>
            <p:nvPr/>
          </p:nvSpPr>
          <p:spPr>
            <a:xfrm>
              <a:off x="2546575" y="2483300"/>
              <a:ext cx="40725" cy="36325"/>
            </a:xfrm>
            <a:custGeom>
              <a:avLst/>
              <a:gdLst/>
              <a:ahLst/>
              <a:cxnLst/>
              <a:rect l="l" t="t" r="r" b="b"/>
              <a:pathLst>
                <a:path w="1629" h="1453" extrusionOk="0">
                  <a:moveTo>
                    <a:pt x="869" y="0"/>
                  </a:moveTo>
                  <a:cubicBezTo>
                    <a:pt x="614" y="0"/>
                    <a:pt x="366" y="153"/>
                    <a:pt x="215" y="423"/>
                  </a:cubicBezTo>
                  <a:cubicBezTo>
                    <a:pt x="0" y="809"/>
                    <a:pt x="50" y="1163"/>
                    <a:pt x="398" y="1356"/>
                  </a:cubicBezTo>
                  <a:cubicBezTo>
                    <a:pt x="514" y="1420"/>
                    <a:pt x="643" y="1453"/>
                    <a:pt x="770" y="1453"/>
                  </a:cubicBezTo>
                  <a:cubicBezTo>
                    <a:pt x="1023" y="1453"/>
                    <a:pt x="1272" y="1325"/>
                    <a:pt x="1414" y="1069"/>
                  </a:cubicBezTo>
                  <a:cubicBezTo>
                    <a:pt x="1629" y="684"/>
                    <a:pt x="1537" y="278"/>
                    <a:pt x="1191" y="85"/>
                  </a:cubicBezTo>
                  <a:cubicBezTo>
                    <a:pt x="1087" y="28"/>
                    <a:pt x="978" y="0"/>
                    <a:pt x="86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9" name="Google Shape;6969;p11"/>
            <p:cNvSpPr/>
            <p:nvPr/>
          </p:nvSpPr>
          <p:spPr>
            <a:xfrm>
              <a:off x="2442975" y="2439750"/>
              <a:ext cx="134775" cy="71450"/>
            </a:xfrm>
            <a:custGeom>
              <a:avLst/>
              <a:gdLst/>
              <a:ahLst/>
              <a:cxnLst/>
              <a:rect l="l" t="t" r="r" b="b"/>
              <a:pathLst>
                <a:path w="5391" h="2858" extrusionOk="0">
                  <a:moveTo>
                    <a:pt x="822" y="1"/>
                  </a:moveTo>
                  <a:cubicBezTo>
                    <a:pt x="700" y="1"/>
                    <a:pt x="563" y="21"/>
                    <a:pt x="393" y="90"/>
                  </a:cubicBezTo>
                  <a:cubicBezTo>
                    <a:pt x="313" y="125"/>
                    <a:pt x="220" y="193"/>
                    <a:pt x="144" y="287"/>
                  </a:cubicBezTo>
                  <a:cubicBezTo>
                    <a:pt x="71" y="384"/>
                    <a:pt x="23" y="509"/>
                    <a:pt x="17" y="615"/>
                  </a:cubicBezTo>
                  <a:cubicBezTo>
                    <a:pt x="1" y="829"/>
                    <a:pt x="65" y="966"/>
                    <a:pt x="118" y="1082"/>
                  </a:cubicBezTo>
                  <a:cubicBezTo>
                    <a:pt x="234" y="1306"/>
                    <a:pt x="371" y="1448"/>
                    <a:pt x="510" y="1587"/>
                  </a:cubicBezTo>
                  <a:cubicBezTo>
                    <a:pt x="790" y="1853"/>
                    <a:pt x="1090" y="2056"/>
                    <a:pt x="1397" y="2239"/>
                  </a:cubicBezTo>
                  <a:cubicBezTo>
                    <a:pt x="1410" y="2246"/>
                    <a:pt x="1425" y="2250"/>
                    <a:pt x="1441" y="2250"/>
                  </a:cubicBezTo>
                  <a:cubicBezTo>
                    <a:pt x="1532" y="2250"/>
                    <a:pt x="1662" y="2137"/>
                    <a:pt x="1756" y="1968"/>
                  </a:cubicBezTo>
                  <a:cubicBezTo>
                    <a:pt x="1866" y="1768"/>
                    <a:pt x="1894" y="1569"/>
                    <a:pt x="1816" y="1525"/>
                  </a:cubicBezTo>
                  <a:cubicBezTo>
                    <a:pt x="1548" y="1366"/>
                    <a:pt x="1289" y="1187"/>
                    <a:pt x="1084" y="990"/>
                  </a:cubicBezTo>
                  <a:cubicBezTo>
                    <a:pt x="1035" y="943"/>
                    <a:pt x="985" y="891"/>
                    <a:pt x="945" y="841"/>
                  </a:cubicBezTo>
                  <a:lnTo>
                    <a:pt x="945" y="841"/>
                  </a:lnTo>
                  <a:cubicBezTo>
                    <a:pt x="963" y="843"/>
                    <a:pt x="979" y="841"/>
                    <a:pt x="999" y="845"/>
                  </a:cubicBezTo>
                  <a:cubicBezTo>
                    <a:pt x="1130" y="867"/>
                    <a:pt x="1273" y="907"/>
                    <a:pt x="1415" y="957"/>
                  </a:cubicBezTo>
                  <a:cubicBezTo>
                    <a:pt x="1705" y="1064"/>
                    <a:pt x="2013" y="1195"/>
                    <a:pt x="2307" y="1326"/>
                  </a:cubicBezTo>
                  <a:cubicBezTo>
                    <a:pt x="3490" y="1877"/>
                    <a:pt x="3757" y="2086"/>
                    <a:pt x="4828" y="2843"/>
                  </a:cubicBezTo>
                  <a:cubicBezTo>
                    <a:pt x="4841" y="2853"/>
                    <a:pt x="4858" y="2857"/>
                    <a:pt x="4876" y="2857"/>
                  </a:cubicBezTo>
                  <a:cubicBezTo>
                    <a:pt x="4962" y="2857"/>
                    <a:pt x="5095" y="2759"/>
                    <a:pt x="5210" y="2609"/>
                  </a:cubicBezTo>
                  <a:cubicBezTo>
                    <a:pt x="5347" y="2426"/>
                    <a:pt x="5391" y="2229"/>
                    <a:pt x="5311" y="2171"/>
                  </a:cubicBezTo>
                  <a:cubicBezTo>
                    <a:pt x="4196" y="1382"/>
                    <a:pt x="3904" y="1159"/>
                    <a:pt x="2653" y="577"/>
                  </a:cubicBezTo>
                  <a:cubicBezTo>
                    <a:pt x="2337" y="434"/>
                    <a:pt x="2029" y="300"/>
                    <a:pt x="1689" y="175"/>
                  </a:cubicBezTo>
                  <a:cubicBezTo>
                    <a:pt x="1514" y="116"/>
                    <a:pt x="1333" y="62"/>
                    <a:pt x="1132" y="30"/>
                  </a:cubicBezTo>
                  <a:cubicBezTo>
                    <a:pt x="1034" y="19"/>
                    <a:pt x="935" y="1"/>
                    <a:pt x="82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0" name="Google Shape;6970;p11"/>
            <p:cNvSpPr/>
            <p:nvPr/>
          </p:nvSpPr>
          <p:spPr>
            <a:xfrm>
              <a:off x="2443425" y="2450700"/>
              <a:ext cx="127325" cy="60500"/>
            </a:xfrm>
            <a:custGeom>
              <a:avLst/>
              <a:gdLst/>
              <a:ahLst/>
              <a:cxnLst/>
              <a:rect l="l" t="t" r="r" b="b"/>
              <a:pathLst>
                <a:path w="5093" h="2420" extrusionOk="0">
                  <a:moveTo>
                    <a:pt x="760" y="1"/>
                  </a:moveTo>
                  <a:cubicBezTo>
                    <a:pt x="412" y="1"/>
                    <a:pt x="160" y="108"/>
                    <a:pt x="1" y="258"/>
                  </a:cubicBezTo>
                  <a:cubicBezTo>
                    <a:pt x="5" y="427"/>
                    <a:pt x="55" y="546"/>
                    <a:pt x="100" y="644"/>
                  </a:cubicBezTo>
                  <a:cubicBezTo>
                    <a:pt x="216" y="868"/>
                    <a:pt x="353" y="1010"/>
                    <a:pt x="492" y="1149"/>
                  </a:cubicBezTo>
                  <a:cubicBezTo>
                    <a:pt x="772" y="1417"/>
                    <a:pt x="1072" y="1618"/>
                    <a:pt x="1379" y="1801"/>
                  </a:cubicBezTo>
                  <a:cubicBezTo>
                    <a:pt x="1392" y="1809"/>
                    <a:pt x="1407" y="1812"/>
                    <a:pt x="1423" y="1812"/>
                  </a:cubicBezTo>
                  <a:cubicBezTo>
                    <a:pt x="1482" y="1812"/>
                    <a:pt x="1559" y="1763"/>
                    <a:pt x="1629" y="1682"/>
                  </a:cubicBezTo>
                  <a:cubicBezTo>
                    <a:pt x="452" y="827"/>
                    <a:pt x="542" y="680"/>
                    <a:pt x="548" y="528"/>
                  </a:cubicBezTo>
                  <a:cubicBezTo>
                    <a:pt x="553" y="421"/>
                    <a:pt x="747" y="404"/>
                    <a:pt x="874" y="404"/>
                  </a:cubicBezTo>
                  <a:cubicBezTo>
                    <a:pt x="895" y="404"/>
                    <a:pt x="913" y="405"/>
                    <a:pt x="929" y="405"/>
                  </a:cubicBezTo>
                  <a:cubicBezTo>
                    <a:pt x="929" y="405"/>
                    <a:pt x="927" y="403"/>
                    <a:pt x="927" y="403"/>
                  </a:cubicBezTo>
                  <a:lnTo>
                    <a:pt x="927" y="403"/>
                  </a:lnTo>
                  <a:cubicBezTo>
                    <a:pt x="947" y="405"/>
                    <a:pt x="961" y="405"/>
                    <a:pt x="981" y="409"/>
                  </a:cubicBezTo>
                  <a:cubicBezTo>
                    <a:pt x="1112" y="429"/>
                    <a:pt x="1255" y="471"/>
                    <a:pt x="1397" y="521"/>
                  </a:cubicBezTo>
                  <a:cubicBezTo>
                    <a:pt x="1687" y="626"/>
                    <a:pt x="1995" y="757"/>
                    <a:pt x="2289" y="890"/>
                  </a:cubicBezTo>
                  <a:cubicBezTo>
                    <a:pt x="3472" y="1441"/>
                    <a:pt x="3739" y="1648"/>
                    <a:pt x="4810" y="2405"/>
                  </a:cubicBezTo>
                  <a:cubicBezTo>
                    <a:pt x="4823" y="2415"/>
                    <a:pt x="4840" y="2419"/>
                    <a:pt x="4858" y="2419"/>
                  </a:cubicBezTo>
                  <a:cubicBezTo>
                    <a:pt x="4920" y="2419"/>
                    <a:pt x="5006" y="2369"/>
                    <a:pt x="5090" y="2286"/>
                  </a:cubicBezTo>
                  <a:lnTo>
                    <a:pt x="5092" y="2286"/>
                  </a:lnTo>
                  <a:cubicBezTo>
                    <a:pt x="3474" y="938"/>
                    <a:pt x="2385" y="403"/>
                    <a:pt x="1426" y="111"/>
                  </a:cubicBezTo>
                  <a:cubicBezTo>
                    <a:pt x="1175" y="34"/>
                    <a:pt x="953" y="1"/>
                    <a:pt x="76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1" name="Google Shape;6971;p11"/>
            <p:cNvSpPr/>
            <p:nvPr/>
          </p:nvSpPr>
          <p:spPr>
            <a:xfrm>
              <a:off x="2498900" y="2573950"/>
              <a:ext cx="40725" cy="36325"/>
            </a:xfrm>
            <a:custGeom>
              <a:avLst/>
              <a:gdLst/>
              <a:ahLst/>
              <a:cxnLst/>
              <a:rect l="l" t="t" r="r" b="b"/>
              <a:pathLst>
                <a:path w="1629" h="1453" extrusionOk="0">
                  <a:moveTo>
                    <a:pt x="870" y="1"/>
                  </a:moveTo>
                  <a:cubicBezTo>
                    <a:pt x="615" y="1"/>
                    <a:pt x="366" y="153"/>
                    <a:pt x="215" y="424"/>
                  </a:cubicBezTo>
                  <a:cubicBezTo>
                    <a:pt x="1" y="807"/>
                    <a:pt x="50" y="1163"/>
                    <a:pt x="398" y="1356"/>
                  </a:cubicBezTo>
                  <a:cubicBezTo>
                    <a:pt x="515" y="1421"/>
                    <a:pt x="643" y="1453"/>
                    <a:pt x="770" y="1453"/>
                  </a:cubicBezTo>
                  <a:cubicBezTo>
                    <a:pt x="1024" y="1453"/>
                    <a:pt x="1273" y="1325"/>
                    <a:pt x="1414" y="1070"/>
                  </a:cubicBezTo>
                  <a:cubicBezTo>
                    <a:pt x="1629" y="684"/>
                    <a:pt x="1539" y="279"/>
                    <a:pt x="1191" y="86"/>
                  </a:cubicBezTo>
                  <a:cubicBezTo>
                    <a:pt x="1088" y="28"/>
                    <a:pt x="978" y="1"/>
                    <a:pt x="870"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2" name="Google Shape;6972;p11"/>
            <p:cNvSpPr/>
            <p:nvPr/>
          </p:nvSpPr>
          <p:spPr>
            <a:xfrm>
              <a:off x="2395325" y="2530425"/>
              <a:ext cx="134775" cy="71425"/>
            </a:xfrm>
            <a:custGeom>
              <a:avLst/>
              <a:gdLst/>
              <a:ahLst/>
              <a:cxnLst/>
              <a:rect l="l" t="t" r="r" b="b"/>
              <a:pathLst>
                <a:path w="5391" h="2857" extrusionOk="0">
                  <a:moveTo>
                    <a:pt x="823" y="0"/>
                  </a:moveTo>
                  <a:cubicBezTo>
                    <a:pt x="702" y="0"/>
                    <a:pt x="564" y="20"/>
                    <a:pt x="392" y="89"/>
                  </a:cubicBezTo>
                  <a:cubicBezTo>
                    <a:pt x="312" y="125"/>
                    <a:pt x="217" y="192"/>
                    <a:pt x="143" y="286"/>
                  </a:cubicBezTo>
                  <a:cubicBezTo>
                    <a:pt x="70" y="383"/>
                    <a:pt x="22" y="509"/>
                    <a:pt x="16" y="612"/>
                  </a:cubicBezTo>
                  <a:cubicBezTo>
                    <a:pt x="0" y="829"/>
                    <a:pt x="64" y="966"/>
                    <a:pt x="118" y="1079"/>
                  </a:cubicBezTo>
                  <a:cubicBezTo>
                    <a:pt x="233" y="1306"/>
                    <a:pt x="370" y="1447"/>
                    <a:pt x="509" y="1584"/>
                  </a:cubicBezTo>
                  <a:cubicBezTo>
                    <a:pt x="790" y="1853"/>
                    <a:pt x="1090" y="2055"/>
                    <a:pt x="1396" y="2238"/>
                  </a:cubicBezTo>
                  <a:cubicBezTo>
                    <a:pt x="1409" y="2246"/>
                    <a:pt x="1424" y="2249"/>
                    <a:pt x="1440" y="2249"/>
                  </a:cubicBezTo>
                  <a:cubicBezTo>
                    <a:pt x="1531" y="2249"/>
                    <a:pt x="1661" y="2136"/>
                    <a:pt x="1756" y="1966"/>
                  </a:cubicBezTo>
                  <a:cubicBezTo>
                    <a:pt x="1865" y="1767"/>
                    <a:pt x="1893" y="1568"/>
                    <a:pt x="1816" y="1524"/>
                  </a:cubicBezTo>
                  <a:cubicBezTo>
                    <a:pt x="1547" y="1365"/>
                    <a:pt x="1289" y="1187"/>
                    <a:pt x="1084" y="990"/>
                  </a:cubicBezTo>
                  <a:cubicBezTo>
                    <a:pt x="1034" y="942"/>
                    <a:pt x="984" y="888"/>
                    <a:pt x="945" y="839"/>
                  </a:cubicBezTo>
                  <a:lnTo>
                    <a:pt x="945" y="839"/>
                  </a:lnTo>
                  <a:cubicBezTo>
                    <a:pt x="963" y="843"/>
                    <a:pt x="979" y="841"/>
                    <a:pt x="998" y="845"/>
                  </a:cubicBezTo>
                  <a:cubicBezTo>
                    <a:pt x="1130" y="866"/>
                    <a:pt x="1273" y="906"/>
                    <a:pt x="1414" y="956"/>
                  </a:cubicBezTo>
                  <a:cubicBezTo>
                    <a:pt x="1704" y="1061"/>
                    <a:pt x="2012" y="1192"/>
                    <a:pt x="2307" y="1326"/>
                  </a:cubicBezTo>
                  <a:cubicBezTo>
                    <a:pt x="3490" y="1876"/>
                    <a:pt x="3756" y="2083"/>
                    <a:pt x="4828" y="2843"/>
                  </a:cubicBezTo>
                  <a:cubicBezTo>
                    <a:pt x="4841" y="2852"/>
                    <a:pt x="4857" y="2857"/>
                    <a:pt x="4875" y="2857"/>
                  </a:cubicBezTo>
                  <a:cubicBezTo>
                    <a:pt x="4961" y="2857"/>
                    <a:pt x="5095" y="2759"/>
                    <a:pt x="5209" y="2608"/>
                  </a:cubicBezTo>
                  <a:cubicBezTo>
                    <a:pt x="5346" y="2425"/>
                    <a:pt x="5390" y="2226"/>
                    <a:pt x="5311" y="2171"/>
                  </a:cubicBezTo>
                  <a:cubicBezTo>
                    <a:pt x="4193" y="1381"/>
                    <a:pt x="3903" y="1157"/>
                    <a:pt x="2653" y="574"/>
                  </a:cubicBezTo>
                  <a:cubicBezTo>
                    <a:pt x="2336" y="431"/>
                    <a:pt x="2026" y="300"/>
                    <a:pt x="1686" y="175"/>
                  </a:cubicBezTo>
                  <a:cubicBezTo>
                    <a:pt x="1513" y="115"/>
                    <a:pt x="1332" y="61"/>
                    <a:pt x="1132" y="27"/>
                  </a:cubicBezTo>
                  <a:cubicBezTo>
                    <a:pt x="1034" y="17"/>
                    <a:pt x="936" y="0"/>
                    <a:pt x="82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3" name="Google Shape;6973;p11"/>
            <p:cNvSpPr/>
            <p:nvPr/>
          </p:nvSpPr>
          <p:spPr>
            <a:xfrm>
              <a:off x="2395775" y="2541375"/>
              <a:ext cx="127250" cy="60475"/>
            </a:xfrm>
            <a:custGeom>
              <a:avLst/>
              <a:gdLst/>
              <a:ahLst/>
              <a:cxnLst/>
              <a:rect l="l" t="t" r="r" b="b"/>
              <a:pathLst>
                <a:path w="5090" h="2419" extrusionOk="0">
                  <a:moveTo>
                    <a:pt x="759" y="0"/>
                  </a:moveTo>
                  <a:cubicBezTo>
                    <a:pt x="411" y="0"/>
                    <a:pt x="159" y="108"/>
                    <a:pt x="0" y="257"/>
                  </a:cubicBezTo>
                  <a:cubicBezTo>
                    <a:pt x="2" y="426"/>
                    <a:pt x="54" y="544"/>
                    <a:pt x="100" y="643"/>
                  </a:cubicBezTo>
                  <a:cubicBezTo>
                    <a:pt x="215" y="868"/>
                    <a:pt x="352" y="1009"/>
                    <a:pt x="491" y="1148"/>
                  </a:cubicBezTo>
                  <a:cubicBezTo>
                    <a:pt x="772" y="1415"/>
                    <a:pt x="1072" y="1617"/>
                    <a:pt x="1378" y="1800"/>
                  </a:cubicBezTo>
                  <a:cubicBezTo>
                    <a:pt x="1391" y="1808"/>
                    <a:pt x="1406" y="1811"/>
                    <a:pt x="1421" y="1811"/>
                  </a:cubicBezTo>
                  <a:cubicBezTo>
                    <a:pt x="1481" y="1811"/>
                    <a:pt x="1558" y="1761"/>
                    <a:pt x="1629" y="1681"/>
                  </a:cubicBezTo>
                  <a:cubicBezTo>
                    <a:pt x="450" y="826"/>
                    <a:pt x="539" y="677"/>
                    <a:pt x="547" y="528"/>
                  </a:cubicBezTo>
                  <a:cubicBezTo>
                    <a:pt x="550" y="420"/>
                    <a:pt x="746" y="404"/>
                    <a:pt x="873" y="404"/>
                  </a:cubicBezTo>
                  <a:cubicBezTo>
                    <a:pt x="894" y="404"/>
                    <a:pt x="913" y="404"/>
                    <a:pt x="929" y="405"/>
                  </a:cubicBezTo>
                  <a:cubicBezTo>
                    <a:pt x="929" y="403"/>
                    <a:pt x="928" y="403"/>
                    <a:pt x="927" y="403"/>
                  </a:cubicBezTo>
                  <a:lnTo>
                    <a:pt x="927" y="403"/>
                  </a:lnTo>
                  <a:cubicBezTo>
                    <a:pt x="945" y="405"/>
                    <a:pt x="961" y="403"/>
                    <a:pt x="980" y="407"/>
                  </a:cubicBezTo>
                  <a:cubicBezTo>
                    <a:pt x="1112" y="428"/>
                    <a:pt x="1255" y="468"/>
                    <a:pt x="1396" y="518"/>
                  </a:cubicBezTo>
                  <a:cubicBezTo>
                    <a:pt x="1686" y="625"/>
                    <a:pt x="1994" y="756"/>
                    <a:pt x="2289" y="888"/>
                  </a:cubicBezTo>
                  <a:cubicBezTo>
                    <a:pt x="3472" y="1438"/>
                    <a:pt x="3738" y="1645"/>
                    <a:pt x="4810" y="2405"/>
                  </a:cubicBezTo>
                  <a:cubicBezTo>
                    <a:pt x="4823" y="2414"/>
                    <a:pt x="4839" y="2419"/>
                    <a:pt x="4857" y="2419"/>
                  </a:cubicBezTo>
                  <a:cubicBezTo>
                    <a:pt x="4919" y="2419"/>
                    <a:pt x="5006" y="2368"/>
                    <a:pt x="5090" y="2283"/>
                  </a:cubicBezTo>
                  <a:cubicBezTo>
                    <a:pt x="3472" y="935"/>
                    <a:pt x="2384" y="403"/>
                    <a:pt x="1426" y="110"/>
                  </a:cubicBezTo>
                  <a:cubicBezTo>
                    <a:pt x="1174" y="33"/>
                    <a:pt x="952" y="0"/>
                    <a:pt x="75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4" name="Google Shape;6974;p11"/>
            <p:cNvSpPr/>
            <p:nvPr/>
          </p:nvSpPr>
          <p:spPr>
            <a:xfrm>
              <a:off x="2449150" y="2663475"/>
              <a:ext cx="40725" cy="36325"/>
            </a:xfrm>
            <a:custGeom>
              <a:avLst/>
              <a:gdLst/>
              <a:ahLst/>
              <a:cxnLst/>
              <a:rect l="l" t="t" r="r" b="b"/>
              <a:pathLst>
                <a:path w="1629" h="1453" extrusionOk="0">
                  <a:moveTo>
                    <a:pt x="870" y="0"/>
                  </a:moveTo>
                  <a:cubicBezTo>
                    <a:pt x="615" y="0"/>
                    <a:pt x="366" y="152"/>
                    <a:pt x="215" y="421"/>
                  </a:cubicBezTo>
                  <a:cubicBezTo>
                    <a:pt x="0" y="807"/>
                    <a:pt x="50" y="1163"/>
                    <a:pt x="398" y="1356"/>
                  </a:cubicBezTo>
                  <a:cubicBezTo>
                    <a:pt x="514" y="1420"/>
                    <a:pt x="643" y="1452"/>
                    <a:pt x="770" y="1452"/>
                  </a:cubicBezTo>
                  <a:cubicBezTo>
                    <a:pt x="1023" y="1452"/>
                    <a:pt x="1272" y="1324"/>
                    <a:pt x="1414" y="1067"/>
                  </a:cubicBezTo>
                  <a:cubicBezTo>
                    <a:pt x="1629" y="684"/>
                    <a:pt x="1539" y="278"/>
                    <a:pt x="1191" y="85"/>
                  </a:cubicBezTo>
                  <a:cubicBezTo>
                    <a:pt x="1088" y="28"/>
                    <a:pt x="979" y="0"/>
                    <a:pt x="870"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5" name="Google Shape;6975;p11"/>
            <p:cNvSpPr/>
            <p:nvPr/>
          </p:nvSpPr>
          <p:spPr>
            <a:xfrm>
              <a:off x="2345575" y="2619900"/>
              <a:ext cx="134775" cy="71475"/>
            </a:xfrm>
            <a:custGeom>
              <a:avLst/>
              <a:gdLst/>
              <a:ahLst/>
              <a:cxnLst/>
              <a:rect l="l" t="t" r="r" b="b"/>
              <a:pathLst>
                <a:path w="5391" h="2859" extrusionOk="0">
                  <a:moveTo>
                    <a:pt x="823" y="0"/>
                  </a:moveTo>
                  <a:cubicBezTo>
                    <a:pt x="701" y="0"/>
                    <a:pt x="563" y="21"/>
                    <a:pt x="392" y="91"/>
                  </a:cubicBezTo>
                  <a:cubicBezTo>
                    <a:pt x="312" y="126"/>
                    <a:pt x="219" y="192"/>
                    <a:pt x="143" y="286"/>
                  </a:cubicBezTo>
                  <a:cubicBezTo>
                    <a:pt x="70" y="385"/>
                    <a:pt x="22" y="510"/>
                    <a:pt x="16" y="614"/>
                  </a:cubicBezTo>
                  <a:cubicBezTo>
                    <a:pt x="0" y="830"/>
                    <a:pt x="64" y="967"/>
                    <a:pt x="118" y="1081"/>
                  </a:cubicBezTo>
                  <a:cubicBezTo>
                    <a:pt x="233" y="1305"/>
                    <a:pt x="370" y="1447"/>
                    <a:pt x="509" y="1586"/>
                  </a:cubicBezTo>
                  <a:cubicBezTo>
                    <a:pt x="790" y="1854"/>
                    <a:pt x="1090" y="2055"/>
                    <a:pt x="1396" y="2238"/>
                  </a:cubicBezTo>
                  <a:cubicBezTo>
                    <a:pt x="1410" y="2246"/>
                    <a:pt x="1426" y="2250"/>
                    <a:pt x="1443" y="2250"/>
                  </a:cubicBezTo>
                  <a:cubicBezTo>
                    <a:pt x="1534" y="2250"/>
                    <a:pt x="1663" y="2137"/>
                    <a:pt x="1756" y="1968"/>
                  </a:cubicBezTo>
                  <a:cubicBezTo>
                    <a:pt x="1865" y="1767"/>
                    <a:pt x="1893" y="1570"/>
                    <a:pt x="1817" y="1526"/>
                  </a:cubicBezTo>
                  <a:cubicBezTo>
                    <a:pt x="1547" y="1367"/>
                    <a:pt x="1289" y="1188"/>
                    <a:pt x="1084" y="991"/>
                  </a:cubicBezTo>
                  <a:cubicBezTo>
                    <a:pt x="1034" y="944"/>
                    <a:pt x="984" y="890"/>
                    <a:pt x="945" y="840"/>
                  </a:cubicBezTo>
                  <a:lnTo>
                    <a:pt x="945" y="840"/>
                  </a:lnTo>
                  <a:cubicBezTo>
                    <a:pt x="964" y="842"/>
                    <a:pt x="978" y="842"/>
                    <a:pt x="998" y="846"/>
                  </a:cubicBezTo>
                  <a:cubicBezTo>
                    <a:pt x="1129" y="868"/>
                    <a:pt x="1273" y="908"/>
                    <a:pt x="1414" y="958"/>
                  </a:cubicBezTo>
                  <a:cubicBezTo>
                    <a:pt x="1704" y="1063"/>
                    <a:pt x="2012" y="1194"/>
                    <a:pt x="2306" y="1327"/>
                  </a:cubicBezTo>
                  <a:cubicBezTo>
                    <a:pt x="3489" y="1878"/>
                    <a:pt x="3756" y="2085"/>
                    <a:pt x="4827" y="2844"/>
                  </a:cubicBezTo>
                  <a:cubicBezTo>
                    <a:pt x="4841" y="2854"/>
                    <a:pt x="4857" y="2858"/>
                    <a:pt x="4875" y="2858"/>
                  </a:cubicBezTo>
                  <a:cubicBezTo>
                    <a:pt x="4961" y="2858"/>
                    <a:pt x="5094" y="2759"/>
                    <a:pt x="5209" y="2610"/>
                  </a:cubicBezTo>
                  <a:cubicBezTo>
                    <a:pt x="5346" y="2427"/>
                    <a:pt x="5390" y="2228"/>
                    <a:pt x="5311" y="2172"/>
                  </a:cubicBezTo>
                  <a:cubicBezTo>
                    <a:pt x="4195" y="1381"/>
                    <a:pt x="3903" y="1158"/>
                    <a:pt x="2652" y="576"/>
                  </a:cubicBezTo>
                  <a:cubicBezTo>
                    <a:pt x="2336" y="433"/>
                    <a:pt x="2028" y="299"/>
                    <a:pt x="1688" y="176"/>
                  </a:cubicBezTo>
                  <a:cubicBezTo>
                    <a:pt x="1513" y="117"/>
                    <a:pt x="1332" y="63"/>
                    <a:pt x="1133" y="29"/>
                  </a:cubicBezTo>
                  <a:cubicBezTo>
                    <a:pt x="1035" y="18"/>
                    <a:pt x="936" y="0"/>
                    <a:pt x="82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6" name="Google Shape;6976;p11"/>
            <p:cNvSpPr/>
            <p:nvPr/>
          </p:nvSpPr>
          <p:spPr>
            <a:xfrm>
              <a:off x="2346025" y="2630875"/>
              <a:ext cx="127300" cy="60500"/>
            </a:xfrm>
            <a:custGeom>
              <a:avLst/>
              <a:gdLst/>
              <a:ahLst/>
              <a:cxnLst/>
              <a:rect l="l" t="t" r="r" b="b"/>
              <a:pathLst>
                <a:path w="5092" h="2420" extrusionOk="0">
                  <a:moveTo>
                    <a:pt x="762" y="0"/>
                  </a:moveTo>
                  <a:cubicBezTo>
                    <a:pt x="413" y="0"/>
                    <a:pt x="160" y="108"/>
                    <a:pt x="0" y="258"/>
                  </a:cubicBezTo>
                  <a:cubicBezTo>
                    <a:pt x="4" y="425"/>
                    <a:pt x="54" y="544"/>
                    <a:pt x="100" y="642"/>
                  </a:cubicBezTo>
                  <a:cubicBezTo>
                    <a:pt x="215" y="866"/>
                    <a:pt x="354" y="1008"/>
                    <a:pt x="491" y="1147"/>
                  </a:cubicBezTo>
                  <a:cubicBezTo>
                    <a:pt x="772" y="1415"/>
                    <a:pt x="1072" y="1616"/>
                    <a:pt x="1378" y="1799"/>
                  </a:cubicBezTo>
                  <a:cubicBezTo>
                    <a:pt x="1391" y="1807"/>
                    <a:pt x="1407" y="1810"/>
                    <a:pt x="1423" y="1810"/>
                  </a:cubicBezTo>
                  <a:cubicBezTo>
                    <a:pt x="1483" y="1810"/>
                    <a:pt x="1558" y="1761"/>
                    <a:pt x="1630" y="1680"/>
                  </a:cubicBezTo>
                  <a:cubicBezTo>
                    <a:pt x="451" y="825"/>
                    <a:pt x="541" y="678"/>
                    <a:pt x="547" y="526"/>
                  </a:cubicBezTo>
                  <a:cubicBezTo>
                    <a:pt x="552" y="423"/>
                    <a:pt x="739" y="404"/>
                    <a:pt x="865" y="404"/>
                  </a:cubicBezTo>
                  <a:cubicBezTo>
                    <a:pt x="889" y="404"/>
                    <a:pt x="911" y="404"/>
                    <a:pt x="929" y="405"/>
                  </a:cubicBezTo>
                  <a:cubicBezTo>
                    <a:pt x="929" y="403"/>
                    <a:pt x="927" y="403"/>
                    <a:pt x="927" y="401"/>
                  </a:cubicBezTo>
                  <a:lnTo>
                    <a:pt x="927" y="401"/>
                  </a:lnTo>
                  <a:cubicBezTo>
                    <a:pt x="946" y="405"/>
                    <a:pt x="960" y="403"/>
                    <a:pt x="980" y="407"/>
                  </a:cubicBezTo>
                  <a:cubicBezTo>
                    <a:pt x="1111" y="429"/>
                    <a:pt x="1255" y="469"/>
                    <a:pt x="1398" y="519"/>
                  </a:cubicBezTo>
                  <a:cubicBezTo>
                    <a:pt x="1686" y="624"/>
                    <a:pt x="1994" y="755"/>
                    <a:pt x="2288" y="888"/>
                  </a:cubicBezTo>
                  <a:cubicBezTo>
                    <a:pt x="3471" y="1439"/>
                    <a:pt x="3738" y="1646"/>
                    <a:pt x="4809" y="2405"/>
                  </a:cubicBezTo>
                  <a:cubicBezTo>
                    <a:pt x="4823" y="2415"/>
                    <a:pt x="4839" y="2419"/>
                    <a:pt x="4857" y="2419"/>
                  </a:cubicBezTo>
                  <a:cubicBezTo>
                    <a:pt x="4919" y="2419"/>
                    <a:pt x="5006" y="2368"/>
                    <a:pt x="5090" y="2284"/>
                  </a:cubicBezTo>
                  <a:lnTo>
                    <a:pt x="5092" y="2284"/>
                  </a:lnTo>
                  <a:cubicBezTo>
                    <a:pt x="3473" y="936"/>
                    <a:pt x="2384" y="403"/>
                    <a:pt x="1426" y="109"/>
                  </a:cubicBezTo>
                  <a:cubicBezTo>
                    <a:pt x="1175" y="33"/>
                    <a:pt x="954" y="0"/>
                    <a:pt x="76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7" name="Google Shape;6977;p11"/>
            <p:cNvSpPr/>
            <p:nvPr/>
          </p:nvSpPr>
          <p:spPr>
            <a:xfrm>
              <a:off x="2401875" y="2754325"/>
              <a:ext cx="40750" cy="36325"/>
            </a:xfrm>
            <a:custGeom>
              <a:avLst/>
              <a:gdLst/>
              <a:ahLst/>
              <a:cxnLst/>
              <a:rect l="l" t="t" r="r" b="b"/>
              <a:pathLst>
                <a:path w="1630" h="1453" extrusionOk="0">
                  <a:moveTo>
                    <a:pt x="870" y="1"/>
                  </a:moveTo>
                  <a:cubicBezTo>
                    <a:pt x="614" y="1"/>
                    <a:pt x="365" y="153"/>
                    <a:pt x="215" y="424"/>
                  </a:cubicBezTo>
                  <a:cubicBezTo>
                    <a:pt x="1" y="807"/>
                    <a:pt x="50" y="1163"/>
                    <a:pt x="398" y="1356"/>
                  </a:cubicBezTo>
                  <a:cubicBezTo>
                    <a:pt x="514" y="1421"/>
                    <a:pt x="642" y="1453"/>
                    <a:pt x="769" y="1453"/>
                  </a:cubicBezTo>
                  <a:cubicBezTo>
                    <a:pt x="1023" y="1453"/>
                    <a:pt x="1273" y="1325"/>
                    <a:pt x="1414" y="1068"/>
                  </a:cubicBezTo>
                  <a:cubicBezTo>
                    <a:pt x="1629" y="684"/>
                    <a:pt x="1538" y="279"/>
                    <a:pt x="1192" y="86"/>
                  </a:cubicBezTo>
                  <a:cubicBezTo>
                    <a:pt x="1088" y="28"/>
                    <a:pt x="978" y="1"/>
                    <a:pt x="870"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8" name="Google Shape;6978;p11"/>
            <p:cNvSpPr/>
            <p:nvPr/>
          </p:nvSpPr>
          <p:spPr>
            <a:xfrm>
              <a:off x="2298300" y="2710775"/>
              <a:ext cx="134775" cy="71450"/>
            </a:xfrm>
            <a:custGeom>
              <a:avLst/>
              <a:gdLst/>
              <a:ahLst/>
              <a:cxnLst/>
              <a:rect l="l" t="t" r="r" b="b"/>
              <a:pathLst>
                <a:path w="5391" h="2858" extrusionOk="0">
                  <a:moveTo>
                    <a:pt x="821" y="0"/>
                  </a:moveTo>
                  <a:cubicBezTo>
                    <a:pt x="700" y="0"/>
                    <a:pt x="563" y="20"/>
                    <a:pt x="392" y="90"/>
                  </a:cubicBezTo>
                  <a:cubicBezTo>
                    <a:pt x="313" y="124"/>
                    <a:pt x="217" y="191"/>
                    <a:pt x="144" y="285"/>
                  </a:cubicBezTo>
                  <a:cubicBezTo>
                    <a:pt x="70" y="384"/>
                    <a:pt x="22" y="510"/>
                    <a:pt x="16" y="613"/>
                  </a:cubicBezTo>
                  <a:cubicBezTo>
                    <a:pt x="1" y="830"/>
                    <a:pt x="64" y="967"/>
                    <a:pt x="118" y="1080"/>
                  </a:cubicBezTo>
                  <a:cubicBezTo>
                    <a:pt x="233" y="1305"/>
                    <a:pt x="370" y="1446"/>
                    <a:pt x="509" y="1585"/>
                  </a:cubicBezTo>
                  <a:cubicBezTo>
                    <a:pt x="790" y="1854"/>
                    <a:pt x="1090" y="2054"/>
                    <a:pt x="1396" y="2237"/>
                  </a:cubicBezTo>
                  <a:cubicBezTo>
                    <a:pt x="1410" y="2245"/>
                    <a:pt x="1425" y="2249"/>
                    <a:pt x="1442" y="2249"/>
                  </a:cubicBezTo>
                  <a:cubicBezTo>
                    <a:pt x="1533" y="2249"/>
                    <a:pt x="1662" y="2136"/>
                    <a:pt x="1756" y="1967"/>
                  </a:cubicBezTo>
                  <a:cubicBezTo>
                    <a:pt x="1865" y="1766"/>
                    <a:pt x="1893" y="1569"/>
                    <a:pt x="1816" y="1525"/>
                  </a:cubicBezTo>
                  <a:cubicBezTo>
                    <a:pt x="1547" y="1366"/>
                    <a:pt x="1289" y="1187"/>
                    <a:pt x="1084" y="991"/>
                  </a:cubicBezTo>
                  <a:cubicBezTo>
                    <a:pt x="1034" y="941"/>
                    <a:pt x="985" y="889"/>
                    <a:pt x="945" y="840"/>
                  </a:cubicBezTo>
                  <a:lnTo>
                    <a:pt x="945" y="840"/>
                  </a:lnTo>
                  <a:cubicBezTo>
                    <a:pt x="963" y="842"/>
                    <a:pt x="979" y="842"/>
                    <a:pt x="999" y="846"/>
                  </a:cubicBezTo>
                  <a:cubicBezTo>
                    <a:pt x="1130" y="867"/>
                    <a:pt x="1273" y="907"/>
                    <a:pt x="1414" y="957"/>
                  </a:cubicBezTo>
                  <a:cubicBezTo>
                    <a:pt x="1704" y="1062"/>
                    <a:pt x="2012" y="1193"/>
                    <a:pt x="2307" y="1327"/>
                  </a:cubicBezTo>
                  <a:cubicBezTo>
                    <a:pt x="3490" y="1877"/>
                    <a:pt x="3756" y="2084"/>
                    <a:pt x="4828" y="2844"/>
                  </a:cubicBezTo>
                  <a:cubicBezTo>
                    <a:pt x="4841" y="2853"/>
                    <a:pt x="4857" y="2857"/>
                    <a:pt x="4875" y="2857"/>
                  </a:cubicBezTo>
                  <a:cubicBezTo>
                    <a:pt x="4961" y="2857"/>
                    <a:pt x="5095" y="2758"/>
                    <a:pt x="5209" y="2609"/>
                  </a:cubicBezTo>
                  <a:cubicBezTo>
                    <a:pt x="5347" y="2426"/>
                    <a:pt x="5390" y="2227"/>
                    <a:pt x="5311" y="2172"/>
                  </a:cubicBezTo>
                  <a:cubicBezTo>
                    <a:pt x="4195" y="1380"/>
                    <a:pt x="3903" y="1158"/>
                    <a:pt x="2653" y="575"/>
                  </a:cubicBezTo>
                  <a:cubicBezTo>
                    <a:pt x="2337" y="432"/>
                    <a:pt x="2026" y="299"/>
                    <a:pt x="1686" y="176"/>
                  </a:cubicBezTo>
                  <a:cubicBezTo>
                    <a:pt x="1513" y="116"/>
                    <a:pt x="1333" y="62"/>
                    <a:pt x="1132" y="28"/>
                  </a:cubicBezTo>
                  <a:cubicBezTo>
                    <a:pt x="1034" y="18"/>
                    <a:pt x="935" y="0"/>
                    <a:pt x="8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9" name="Google Shape;6979;p11"/>
            <p:cNvSpPr/>
            <p:nvPr/>
          </p:nvSpPr>
          <p:spPr>
            <a:xfrm>
              <a:off x="2298700" y="2721725"/>
              <a:ext cx="127325" cy="60500"/>
            </a:xfrm>
            <a:custGeom>
              <a:avLst/>
              <a:gdLst/>
              <a:ahLst/>
              <a:cxnLst/>
              <a:rect l="l" t="t" r="r" b="b"/>
              <a:pathLst>
                <a:path w="5093" h="2420" extrusionOk="0">
                  <a:moveTo>
                    <a:pt x="930" y="403"/>
                  </a:moveTo>
                  <a:cubicBezTo>
                    <a:pt x="930" y="404"/>
                    <a:pt x="930" y="404"/>
                    <a:pt x="931" y="404"/>
                  </a:cubicBezTo>
                  <a:cubicBezTo>
                    <a:pt x="930" y="404"/>
                    <a:pt x="930" y="404"/>
                    <a:pt x="930" y="403"/>
                  </a:cubicBezTo>
                  <a:close/>
                  <a:moveTo>
                    <a:pt x="764" y="0"/>
                  </a:moveTo>
                  <a:cubicBezTo>
                    <a:pt x="415" y="0"/>
                    <a:pt x="161" y="108"/>
                    <a:pt x="0" y="258"/>
                  </a:cubicBezTo>
                  <a:cubicBezTo>
                    <a:pt x="4" y="425"/>
                    <a:pt x="54" y="545"/>
                    <a:pt x="102" y="642"/>
                  </a:cubicBezTo>
                  <a:cubicBezTo>
                    <a:pt x="217" y="867"/>
                    <a:pt x="354" y="1008"/>
                    <a:pt x="493" y="1147"/>
                  </a:cubicBezTo>
                  <a:cubicBezTo>
                    <a:pt x="774" y="1416"/>
                    <a:pt x="1074" y="1616"/>
                    <a:pt x="1380" y="1799"/>
                  </a:cubicBezTo>
                  <a:cubicBezTo>
                    <a:pt x="1393" y="1807"/>
                    <a:pt x="1408" y="1811"/>
                    <a:pt x="1424" y="1811"/>
                  </a:cubicBezTo>
                  <a:cubicBezTo>
                    <a:pt x="1483" y="1811"/>
                    <a:pt x="1559" y="1761"/>
                    <a:pt x="1631" y="1680"/>
                  </a:cubicBezTo>
                  <a:cubicBezTo>
                    <a:pt x="452" y="825"/>
                    <a:pt x="541" y="678"/>
                    <a:pt x="549" y="527"/>
                  </a:cubicBezTo>
                  <a:cubicBezTo>
                    <a:pt x="553" y="420"/>
                    <a:pt x="753" y="403"/>
                    <a:pt x="880" y="403"/>
                  </a:cubicBezTo>
                  <a:cubicBezTo>
                    <a:pt x="898" y="403"/>
                    <a:pt x="915" y="403"/>
                    <a:pt x="930" y="403"/>
                  </a:cubicBezTo>
                  <a:lnTo>
                    <a:pt x="930" y="403"/>
                  </a:lnTo>
                  <a:cubicBezTo>
                    <a:pt x="929" y="403"/>
                    <a:pt x="929" y="403"/>
                    <a:pt x="929" y="402"/>
                  </a:cubicBezTo>
                  <a:lnTo>
                    <a:pt x="929" y="402"/>
                  </a:lnTo>
                  <a:cubicBezTo>
                    <a:pt x="947" y="404"/>
                    <a:pt x="963" y="404"/>
                    <a:pt x="983" y="408"/>
                  </a:cubicBezTo>
                  <a:cubicBezTo>
                    <a:pt x="1114" y="429"/>
                    <a:pt x="1257" y="469"/>
                    <a:pt x="1398" y="519"/>
                  </a:cubicBezTo>
                  <a:cubicBezTo>
                    <a:pt x="1688" y="624"/>
                    <a:pt x="1996" y="755"/>
                    <a:pt x="2291" y="889"/>
                  </a:cubicBezTo>
                  <a:cubicBezTo>
                    <a:pt x="3474" y="1439"/>
                    <a:pt x="3740" y="1646"/>
                    <a:pt x="4812" y="2406"/>
                  </a:cubicBezTo>
                  <a:cubicBezTo>
                    <a:pt x="4825" y="2415"/>
                    <a:pt x="4841" y="2420"/>
                    <a:pt x="4859" y="2420"/>
                  </a:cubicBezTo>
                  <a:cubicBezTo>
                    <a:pt x="4921" y="2420"/>
                    <a:pt x="5006" y="2369"/>
                    <a:pt x="5092" y="2284"/>
                  </a:cubicBezTo>
                  <a:cubicBezTo>
                    <a:pt x="3474" y="936"/>
                    <a:pt x="2384" y="404"/>
                    <a:pt x="1428" y="109"/>
                  </a:cubicBezTo>
                  <a:cubicBezTo>
                    <a:pt x="1177" y="33"/>
                    <a:pt x="956" y="0"/>
                    <a:pt x="76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0" name="Google Shape;6980;p11"/>
            <p:cNvSpPr/>
            <p:nvPr/>
          </p:nvSpPr>
          <p:spPr>
            <a:xfrm>
              <a:off x="2352125" y="2843800"/>
              <a:ext cx="40725" cy="36325"/>
            </a:xfrm>
            <a:custGeom>
              <a:avLst/>
              <a:gdLst/>
              <a:ahLst/>
              <a:cxnLst/>
              <a:rect l="l" t="t" r="r" b="b"/>
              <a:pathLst>
                <a:path w="1629" h="1453" extrusionOk="0">
                  <a:moveTo>
                    <a:pt x="872" y="1"/>
                  </a:moveTo>
                  <a:cubicBezTo>
                    <a:pt x="616" y="1"/>
                    <a:pt x="366" y="154"/>
                    <a:pt x="215" y="423"/>
                  </a:cubicBezTo>
                  <a:cubicBezTo>
                    <a:pt x="1" y="809"/>
                    <a:pt x="52" y="1163"/>
                    <a:pt x="398" y="1356"/>
                  </a:cubicBezTo>
                  <a:cubicBezTo>
                    <a:pt x="515" y="1420"/>
                    <a:pt x="644" y="1453"/>
                    <a:pt x="772" y="1453"/>
                  </a:cubicBezTo>
                  <a:cubicBezTo>
                    <a:pt x="1024" y="1453"/>
                    <a:pt x="1273" y="1326"/>
                    <a:pt x="1414" y="1069"/>
                  </a:cubicBezTo>
                  <a:cubicBezTo>
                    <a:pt x="1629" y="684"/>
                    <a:pt x="1539" y="278"/>
                    <a:pt x="1192" y="85"/>
                  </a:cubicBezTo>
                  <a:cubicBezTo>
                    <a:pt x="1089" y="28"/>
                    <a:pt x="980" y="1"/>
                    <a:pt x="872"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1" name="Google Shape;6981;p11"/>
            <p:cNvSpPr/>
            <p:nvPr/>
          </p:nvSpPr>
          <p:spPr>
            <a:xfrm>
              <a:off x="2248550" y="2800250"/>
              <a:ext cx="134775" cy="71450"/>
            </a:xfrm>
            <a:custGeom>
              <a:avLst/>
              <a:gdLst/>
              <a:ahLst/>
              <a:cxnLst/>
              <a:rect l="l" t="t" r="r" b="b"/>
              <a:pathLst>
                <a:path w="5391" h="2858" extrusionOk="0">
                  <a:moveTo>
                    <a:pt x="821" y="1"/>
                  </a:moveTo>
                  <a:cubicBezTo>
                    <a:pt x="700" y="1"/>
                    <a:pt x="562" y="21"/>
                    <a:pt x="392" y="90"/>
                  </a:cubicBezTo>
                  <a:cubicBezTo>
                    <a:pt x="313" y="125"/>
                    <a:pt x="219" y="193"/>
                    <a:pt x="144" y="287"/>
                  </a:cubicBezTo>
                  <a:cubicBezTo>
                    <a:pt x="70" y="384"/>
                    <a:pt x="22" y="509"/>
                    <a:pt x="16" y="615"/>
                  </a:cubicBezTo>
                  <a:cubicBezTo>
                    <a:pt x="0" y="829"/>
                    <a:pt x="64" y="968"/>
                    <a:pt x="118" y="1082"/>
                  </a:cubicBezTo>
                  <a:cubicBezTo>
                    <a:pt x="233" y="1306"/>
                    <a:pt x="370" y="1448"/>
                    <a:pt x="509" y="1587"/>
                  </a:cubicBezTo>
                  <a:cubicBezTo>
                    <a:pt x="790" y="1853"/>
                    <a:pt x="1090" y="2056"/>
                    <a:pt x="1396" y="2239"/>
                  </a:cubicBezTo>
                  <a:cubicBezTo>
                    <a:pt x="1409" y="2246"/>
                    <a:pt x="1424" y="2250"/>
                    <a:pt x="1440" y="2250"/>
                  </a:cubicBezTo>
                  <a:cubicBezTo>
                    <a:pt x="1531" y="2250"/>
                    <a:pt x="1661" y="2137"/>
                    <a:pt x="1756" y="1968"/>
                  </a:cubicBezTo>
                  <a:cubicBezTo>
                    <a:pt x="1865" y="1768"/>
                    <a:pt x="1893" y="1569"/>
                    <a:pt x="1816" y="1525"/>
                  </a:cubicBezTo>
                  <a:cubicBezTo>
                    <a:pt x="1547" y="1366"/>
                    <a:pt x="1289" y="1187"/>
                    <a:pt x="1084" y="990"/>
                  </a:cubicBezTo>
                  <a:cubicBezTo>
                    <a:pt x="1034" y="943"/>
                    <a:pt x="985" y="891"/>
                    <a:pt x="945" y="841"/>
                  </a:cubicBezTo>
                  <a:lnTo>
                    <a:pt x="945" y="841"/>
                  </a:lnTo>
                  <a:cubicBezTo>
                    <a:pt x="965" y="843"/>
                    <a:pt x="979" y="841"/>
                    <a:pt x="998" y="845"/>
                  </a:cubicBezTo>
                  <a:cubicBezTo>
                    <a:pt x="1130" y="867"/>
                    <a:pt x="1273" y="909"/>
                    <a:pt x="1414" y="957"/>
                  </a:cubicBezTo>
                  <a:cubicBezTo>
                    <a:pt x="1704" y="1064"/>
                    <a:pt x="2012" y="1195"/>
                    <a:pt x="2307" y="1328"/>
                  </a:cubicBezTo>
                  <a:cubicBezTo>
                    <a:pt x="3490" y="1877"/>
                    <a:pt x="3756" y="2086"/>
                    <a:pt x="4828" y="2843"/>
                  </a:cubicBezTo>
                  <a:cubicBezTo>
                    <a:pt x="4841" y="2853"/>
                    <a:pt x="4857" y="2857"/>
                    <a:pt x="4876" y="2857"/>
                  </a:cubicBezTo>
                  <a:cubicBezTo>
                    <a:pt x="4962" y="2857"/>
                    <a:pt x="5096" y="2759"/>
                    <a:pt x="5209" y="2609"/>
                  </a:cubicBezTo>
                  <a:cubicBezTo>
                    <a:pt x="5346" y="2426"/>
                    <a:pt x="5390" y="2229"/>
                    <a:pt x="5311" y="2171"/>
                  </a:cubicBezTo>
                  <a:cubicBezTo>
                    <a:pt x="4195" y="1382"/>
                    <a:pt x="3903" y="1159"/>
                    <a:pt x="2653" y="577"/>
                  </a:cubicBezTo>
                  <a:cubicBezTo>
                    <a:pt x="2336" y="434"/>
                    <a:pt x="2028" y="300"/>
                    <a:pt x="1688" y="175"/>
                  </a:cubicBezTo>
                  <a:cubicBezTo>
                    <a:pt x="1513" y="116"/>
                    <a:pt x="1332" y="62"/>
                    <a:pt x="1132" y="30"/>
                  </a:cubicBezTo>
                  <a:cubicBezTo>
                    <a:pt x="1034" y="18"/>
                    <a:pt x="934" y="1"/>
                    <a:pt x="82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2" name="Google Shape;6982;p11"/>
            <p:cNvSpPr/>
            <p:nvPr/>
          </p:nvSpPr>
          <p:spPr>
            <a:xfrm>
              <a:off x="2249000" y="2811200"/>
              <a:ext cx="127300" cy="60525"/>
            </a:xfrm>
            <a:custGeom>
              <a:avLst/>
              <a:gdLst/>
              <a:ahLst/>
              <a:cxnLst/>
              <a:rect l="l" t="t" r="r" b="b"/>
              <a:pathLst>
                <a:path w="5092" h="2421" extrusionOk="0">
                  <a:moveTo>
                    <a:pt x="759" y="1"/>
                  </a:moveTo>
                  <a:cubicBezTo>
                    <a:pt x="411" y="1"/>
                    <a:pt x="159" y="108"/>
                    <a:pt x="0" y="258"/>
                  </a:cubicBezTo>
                  <a:cubicBezTo>
                    <a:pt x="4" y="427"/>
                    <a:pt x="54" y="546"/>
                    <a:pt x="100" y="644"/>
                  </a:cubicBezTo>
                  <a:cubicBezTo>
                    <a:pt x="215" y="868"/>
                    <a:pt x="352" y="1010"/>
                    <a:pt x="491" y="1149"/>
                  </a:cubicBezTo>
                  <a:cubicBezTo>
                    <a:pt x="772" y="1417"/>
                    <a:pt x="1072" y="1618"/>
                    <a:pt x="1378" y="1801"/>
                  </a:cubicBezTo>
                  <a:cubicBezTo>
                    <a:pt x="1391" y="1808"/>
                    <a:pt x="1406" y="1812"/>
                    <a:pt x="1422" y="1812"/>
                  </a:cubicBezTo>
                  <a:cubicBezTo>
                    <a:pt x="1481" y="1812"/>
                    <a:pt x="1558" y="1762"/>
                    <a:pt x="1629" y="1682"/>
                  </a:cubicBezTo>
                  <a:cubicBezTo>
                    <a:pt x="452" y="827"/>
                    <a:pt x="541" y="678"/>
                    <a:pt x="547" y="528"/>
                  </a:cubicBezTo>
                  <a:cubicBezTo>
                    <a:pt x="552" y="421"/>
                    <a:pt x="747" y="404"/>
                    <a:pt x="873" y="404"/>
                  </a:cubicBezTo>
                  <a:cubicBezTo>
                    <a:pt x="894" y="404"/>
                    <a:pt x="913" y="405"/>
                    <a:pt x="929" y="405"/>
                  </a:cubicBezTo>
                  <a:cubicBezTo>
                    <a:pt x="929" y="405"/>
                    <a:pt x="927" y="403"/>
                    <a:pt x="927" y="403"/>
                  </a:cubicBezTo>
                  <a:lnTo>
                    <a:pt x="927" y="403"/>
                  </a:lnTo>
                  <a:cubicBezTo>
                    <a:pt x="947" y="405"/>
                    <a:pt x="961" y="405"/>
                    <a:pt x="980" y="407"/>
                  </a:cubicBezTo>
                  <a:cubicBezTo>
                    <a:pt x="1112" y="429"/>
                    <a:pt x="1255" y="471"/>
                    <a:pt x="1396" y="520"/>
                  </a:cubicBezTo>
                  <a:cubicBezTo>
                    <a:pt x="1686" y="626"/>
                    <a:pt x="1994" y="757"/>
                    <a:pt x="2289" y="890"/>
                  </a:cubicBezTo>
                  <a:cubicBezTo>
                    <a:pt x="3472" y="1441"/>
                    <a:pt x="3738" y="1648"/>
                    <a:pt x="4810" y="2407"/>
                  </a:cubicBezTo>
                  <a:cubicBezTo>
                    <a:pt x="4822" y="2416"/>
                    <a:pt x="4838" y="2420"/>
                    <a:pt x="4856" y="2420"/>
                  </a:cubicBezTo>
                  <a:cubicBezTo>
                    <a:pt x="4918" y="2420"/>
                    <a:pt x="5005" y="2369"/>
                    <a:pt x="5090" y="2286"/>
                  </a:cubicBezTo>
                  <a:lnTo>
                    <a:pt x="5092" y="2286"/>
                  </a:lnTo>
                  <a:cubicBezTo>
                    <a:pt x="3474" y="938"/>
                    <a:pt x="2384" y="403"/>
                    <a:pt x="1426" y="111"/>
                  </a:cubicBezTo>
                  <a:cubicBezTo>
                    <a:pt x="1174" y="34"/>
                    <a:pt x="952" y="1"/>
                    <a:pt x="75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3" name="Google Shape;6983;p11"/>
            <p:cNvSpPr/>
            <p:nvPr/>
          </p:nvSpPr>
          <p:spPr>
            <a:xfrm>
              <a:off x="2302425" y="2933325"/>
              <a:ext cx="40675" cy="36325"/>
            </a:xfrm>
            <a:custGeom>
              <a:avLst/>
              <a:gdLst/>
              <a:ahLst/>
              <a:cxnLst/>
              <a:rect l="l" t="t" r="r" b="b"/>
              <a:pathLst>
                <a:path w="1627" h="1453" extrusionOk="0">
                  <a:moveTo>
                    <a:pt x="869" y="0"/>
                  </a:moveTo>
                  <a:cubicBezTo>
                    <a:pt x="614" y="0"/>
                    <a:pt x="364" y="152"/>
                    <a:pt x="213" y="423"/>
                  </a:cubicBezTo>
                  <a:cubicBezTo>
                    <a:pt x="1" y="807"/>
                    <a:pt x="50" y="1163"/>
                    <a:pt x="396" y="1355"/>
                  </a:cubicBezTo>
                  <a:cubicBezTo>
                    <a:pt x="513" y="1420"/>
                    <a:pt x="641" y="1452"/>
                    <a:pt x="768" y="1452"/>
                  </a:cubicBezTo>
                  <a:cubicBezTo>
                    <a:pt x="1022" y="1452"/>
                    <a:pt x="1271" y="1324"/>
                    <a:pt x="1414" y="1069"/>
                  </a:cubicBezTo>
                  <a:cubicBezTo>
                    <a:pt x="1627" y="683"/>
                    <a:pt x="1537" y="278"/>
                    <a:pt x="1189" y="85"/>
                  </a:cubicBezTo>
                  <a:cubicBezTo>
                    <a:pt x="1086" y="27"/>
                    <a:pt x="977" y="0"/>
                    <a:pt x="86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4" name="Google Shape;6984;p11"/>
            <p:cNvSpPr/>
            <p:nvPr/>
          </p:nvSpPr>
          <p:spPr>
            <a:xfrm>
              <a:off x="2198800" y="2889750"/>
              <a:ext cx="134775" cy="71450"/>
            </a:xfrm>
            <a:custGeom>
              <a:avLst/>
              <a:gdLst/>
              <a:ahLst/>
              <a:cxnLst/>
              <a:rect l="l" t="t" r="r" b="b"/>
              <a:pathLst>
                <a:path w="5391" h="2858" extrusionOk="0">
                  <a:moveTo>
                    <a:pt x="821" y="1"/>
                  </a:moveTo>
                  <a:cubicBezTo>
                    <a:pt x="700" y="1"/>
                    <a:pt x="563" y="21"/>
                    <a:pt x="394" y="90"/>
                  </a:cubicBezTo>
                  <a:cubicBezTo>
                    <a:pt x="312" y="126"/>
                    <a:pt x="219" y="194"/>
                    <a:pt x="143" y="287"/>
                  </a:cubicBezTo>
                  <a:cubicBezTo>
                    <a:pt x="70" y="385"/>
                    <a:pt x="24" y="510"/>
                    <a:pt x="16" y="613"/>
                  </a:cubicBezTo>
                  <a:cubicBezTo>
                    <a:pt x="0" y="830"/>
                    <a:pt x="64" y="967"/>
                    <a:pt x="118" y="1080"/>
                  </a:cubicBezTo>
                  <a:cubicBezTo>
                    <a:pt x="233" y="1305"/>
                    <a:pt x="372" y="1448"/>
                    <a:pt x="509" y="1585"/>
                  </a:cubicBezTo>
                  <a:cubicBezTo>
                    <a:pt x="790" y="1854"/>
                    <a:pt x="1090" y="2057"/>
                    <a:pt x="1396" y="2239"/>
                  </a:cubicBezTo>
                  <a:cubicBezTo>
                    <a:pt x="1409" y="2247"/>
                    <a:pt x="1425" y="2251"/>
                    <a:pt x="1441" y="2251"/>
                  </a:cubicBezTo>
                  <a:cubicBezTo>
                    <a:pt x="1533" y="2251"/>
                    <a:pt x="1663" y="2138"/>
                    <a:pt x="1756" y="1967"/>
                  </a:cubicBezTo>
                  <a:cubicBezTo>
                    <a:pt x="1865" y="1768"/>
                    <a:pt x="1893" y="1569"/>
                    <a:pt x="1817" y="1526"/>
                  </a:cubicBezTo>
                  <a:cubicBezTo>
                    <a:pt x="1547" y="1367"/>
                    <a:pt x="1291" y="1188"/>
                    <a:pt x="1086" y="991"/>
                  </a:cubicBezTo>
                  <a:cubicBezTo>
                    <a:pt x="1034" y="943"/>
                    <a:pt x="986" y="890"/>
                    <a:pt x="945" y="840"/>
                  </a:cubicBezTo>
                  <a:lnTo>
                    <a:pt x="945" y="840"/>
                  </a:lnTo>
                  <a:cubicBezTo>
                    <a:pt x="965" y="844"/>
                    <a:pt x="978" y="842"/>
                    <a:pt x="998" y="846"/>
                  </a:cubicBezTo>
                  <a:cubicBezTo>
                    <a:pt x="1130" y="868"/>
                    <a:pt x="1273" y="907"/>
                    <a:pt x="1416" y="957"/>
                  </a:cubicBezTo>
                  <a:cubicBezTo>
                    <a:pt x="1706" y="1063"/>
                    <a:pt x="2014" y="1194"/>
                    <a:pt x="2307" y="1327"/>
                  </a:cubicBezTo>
                  <a:cubicBezTo>
                    <a:pt x="3489" y="1878"/>
                    <a:pt x="3756" y="2084"/>
                    <a:pt x="4829" y="2844"/>
                  </a:cubicBezTo>
                  <a:cubicBezTo>
                    <a:pt x="4842" y="2853"/>
                    <a:pt x="4858" y="2858"/>
                    <a:pt x="4877" y="2858"/>
                  </a:cubicBezTo>
                  <a:cubicBezTo>
                    <a:pt x="4962" y="2858"/>
                    <a:pt x="5096" y="2760"/>
                    <a:pt x="5209" y="2609"/>
                  </a:cubicBezTo>
                  <a:cubicBezTo>
                    <a:pt x="5346" y="2426"/>
                    <a:pt x="5390" y="2228"/>
                    <a:pt x="5311" y="2172"/>
                  </a:cubicBezTo>
                  <a:lnTo>
                    <a:pt x="5313" y="2172"/>
                  </a:lnTo>
                  <a:cubicBezTo>
                    <a:pt x="4195" y="1383"/>
                    <a:pt x="3903" y="1158"/>
                    <a:pt x="2654" y="575"/>
                  </a:cubicBezTo>
                  <a:cubicBezTo>
                    <a:pt x="2336" y="432"/>
                    <a:pt x="2028" y="301"/>
                    <a:pt x="1688" y="176"/>
                  </a:cubicBezTo>
                  <a:cubicBezTo>
                    <a:pt x="1513" y="116"/>
                    <a:pt x="1332" y="62"/>
                    <a:pt x="1134" y="29"/>
                  </a:cubicBezTo>
                  <a:cubicBezTo>
                    <a:pt x="1034" y="18"/>
                    <a:pt x="935" y="1"/>
                    <a:pt x="82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5" name="Google Shape;6985;p11"/>
            <p:cNvSpPr/>
            <p:nvPr/>
          </p:nvSpPr>
          <p:spPr>
            <a:xfrm>
              <a:off x="2199250" y="2900725"/>
              <a:ext cx="127300" cy="60500"/>
            </a:xfrm>
            <a:custGeom>
              <a:avLst/>
              <a:gdLst/>
              <a:ahLst/>
              <a:cxnLst/>
              <a:rect l="l" t="t" r="r" b="b"/>
              <a:pathLst>
                <a:path w="5092" h="2420" extrusionOk="0">
                  <a:moveTo>
                    <a:pt x="760" y="0"/>
                  </a:moveTo>
                  <a:cubicBezTo>
                    <a:pt x="412" y="0"/>
                    <a:pt x="160" y="108"/>
                    <a:pt x="0" y="258"/>
                  </a:cubicBezTo>
                  <a:cubicBezTo>
                    <a:pt x="4" y="425"/>
                    <a:pt x="54" y="544"/>
                    <a:pt x="100" y="641"/>
                  </a:cubicBezTo>
                  <a:cubicBezTo>
                    <a:pt x="215" y="868"/>
                    <a:pt x="354" y="1009"/>
                    <a:pt x="491" y="1146"/>
                  </a:cubicBezTo>
                  <a:cubicBezTo>
                    <a:pt x="772" y="1415"/>
                    <a:pt x="1072" y="1618"/>
                    <a:pt x="1378" y="1800"/>
                  </a:cubicBezTo>
                  <a:cubicBezTo>
                    <a:pt x="1391" y="1808"/>
                    <a:pt x="1406" y="1812"/>
                    <a:pt x="1422" y="1812"/>
                  </a:cubicBezTo>
                  <a:cubicBezTo>
                    <a:pt x="1482" y="1812"/>
                    <a:pt x="1558" y="1761"/>
                    <a:pt x="1630" y="1681"/>
                  </a:cubicBezTo>
                  <a:cubicBezTo>
                    <a:pt x="451" y="824"/>
                    <a:pt x="541" y="677"/>
                    <a:pt x="547" y="528"/>
                  </a:cubicBezTo>
                  <a:cubicBezTo>
                    <a:pt x="552" y="420"/>
                    <a:pt x="748" y="404"/>
                    <a:pt x="874" y="404"/>
                  </a:cubicBezTo>
                  <a:cubicBezTo>
                    <a:pt x="894" y="404"/>
                    <a:pt x="913" y="404"/>
                    <a:pt x="929" y="405"/>
                  </a:cubicBezTo>
                  <a:cubicBezTo>
                    <a:pt x="929" y="404"/>
                    <a:pt x="929" y="403"/>
                    <a:pt x="928" y="403"/>
                  </a:cubicBezTo>
                  <a:lnTo>
                    <a:pt x="928" y="403"/>
                  </a:lnTo>
                  <a:cubicBezTo>
                    <a:pt x="947" y="405"/>
                    <a:pt x="961" y="403"/>
                    <a:pt x="980" y="407"/>
                  </a:cubicBezTo>
                  <a:cubicBezTo>
                    <a:pt x="1112" y="429"/>
                    <a:pt x="1255" y="468"/>
                    <a:pt x="1398" y="518"/>
                  </a:cubicBezTo>
                  <a:cubicBezTo>
                    <a:pt x="1688" y="626"/>
                    <a:pt x="1996" y="755"/>
                    <a:pt x="2289" y="888"/>
                  </a:cubicBezTo>
                  <a:cubicBezTo>
                    <a:pt x="3471" y="1439"/>
                    <a:pt x="3740" y="1645"/>
                    <a:pt x="4811" y="2405"/>
                  </a:cubicBezTo>
                  <a:cubicBezTo>
                    <a:pt x="4825" y="2414"/>
                    <a:pt x="4841" y="2419"/>
                    <a:pt x="4859" y="2419"/>
                  </a:cubicBezTo>
                  <a:cubicBezTo>
                    <a:pt x="4920" y="2419"/>
                    <a:pt x="5006" y="2368"/>
                    <a:pt x="5092" y="2284"/>
                  </a:cubicBezTo>
                  <a:cubicBezTo>
                    <a:pt x="3473" y="936"/>
                    <a:pt x="2384" y="403"/>
                    <a:pt x="1426" y="111"/>
                  </a:cubicBezTo>
                  <a:cubicBezTo>
                    <a:pt x="1174" y="33"/>
                    <a:pt x="952" y="0"/>
                    <a:pt x="76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6" name="Google Shape;6986;p11"/>
            <p:cNvSpPr/>
            <p:nvPr/>
          </p:nvSpPr>
          <p:spPr>
            <a:xfrm>
              <a:off x="2252675" y="3022800"/>
              <a:ext cx="40675" cy="36325"/>
            </a:xfrm>
            <a:custGeom>
              <a:avLst/>
              <a:gdLst/>
              <a:ahLst/>
              <a:cxnLst/>
              <a:rect l="l" t="t" r="r" b="b"/>
              <a:pathLst>
                <a:path w="1627" h="1453" extrusionOk="0">
                  <a:moveTo>
                    <a:pt x="870" y="0"/>
                  </a:moveTo>
                  <a:cubicBezTo>
                    <a:pt x="614" y="0"/>
                    <a:pt x="364" y="153"/>
                    <a:pt x="213" y="423"/>
                  </a:cubicBezTo>
                  <a:cubicBezTo>
                    <a:pt x="0" y="808"/>
                    <a:pt x="50" y="1162"/>
                    <a:pt x="396" y="1355"/>
                  </a:cubicBezTo>
                  <a:cubicBezTo>
                    <a:pt x="513" y="1420"/>
                    <a:pt x="642" y="1452"/>
                    <a:pt x="769" y="1452"/>
                  </a:cubicBezTo>
                  <a:cubicBezTo>
                    <a:pt x="1022" y="1452"/>
                    <a:pt x="1271" y="1325"/>
                    <a:pt x="1414" y="1069"/>
                  </a:cubicBezTo>
                  <a:cubicBezTo>
                    <a:pt x="1627" y="685"/>
                    <a:pt x="1537" y="277"/>
                    <a:pt x="1189" y="85"/>
                  </a:cubicBezTo>
                  <a:cubicBezTo>
                    <a:pt x="1087" y="27"/>
                    <a:pt x="978" y="0"/>
                    <a:pt x="870"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7" name="Google Shape;6987;p11"/>
            <p:cNvSpPr/>
            <p:nvPr/>
          </p:nvSpPr>
          <p:spPr>
            <a:xfrm>
              <a:off x="2149100" y="2979250"/>
              <a:ext cx="134750" cy="71475"/>
            </a:xfrm>
            <a:custGeom>
              <a:avLst/>
              <a:gdLst/>
              <a:ahLst/>
              <a:cxnLst/>
              <a:rect l="l" t="t" r="r" b="b"/>
              <a:pathLst>
                <a:path w="5390" h="2859" extrusionOk="0">
                  <a:moveTo>
                    <a:pt x="819" y="0"/>
                  </a:moveTo>
                  <a:cubicBezTo>
                    <a:pt x="698" y="0"/>
                    <a:pt x="561" y="20"/>
                    <a:pt x="392" y="89"/>
                  </a:cubicBezTo>
                  <a:cubicBezTo>
                    <a:pt x="310" y="125"/>
                    <a:pt x="217" y="192"/>
                    <a:pt x="141" y="286"/>
                  </a:cubicBezTo>
                  <a:cubicBezTo>
                    <a:pt x="70" y="383"/>
                    <a:pt x="22" y="510"/>
                    <a:pt x="16" y="614"/>
                  </a:cubicBezTo>
                  <a:cubicBezTo>
                    <a:pt x="0" y="831"/>
                    <a:pt x="62" y="968"/>
                    <a:pt x="115" y="1081"/>
                  </a:cubicBezTo>
                  <a:cubicBezTo>
                    <a:pt x="231" y="1306"/>
                    <a:pt x="370" y="1447"/>
                    <a:pt x="509" y="1586"/>
                  </a:cubicBezTo>
                  <a:cubicBezTo>
                    <a:pt x="787" y="1854"/>
                    <a:pt x="1088" y="2055"/>
                    <a:pt x="1396" y="2238"/>
                  </a:cubicBezTo>
                  <a:cubicBezTo>
                    <a:pt x="1409" y="2246"/>
                    <a:pt x="1425" y="2250"/>
                    <a:pt x="1442" y="2250"/>
                  </a:cubicBezTo>
                  <a:cubicBezTo>
                    <a:pt x="1532" y="2250"/>
                    <a:pt x="1661" y="2137"/>
                    <a:pt x="1754" y="1968"/>
                  </a:cubicBezTo>
                  <a:cubicBezTo>
                    <a:pt x="1865" y="1767"/>
                    <a:pt x="1891" y="1570"/>
                    <a:pt x="1815" y="1526"/>
                  </a:cubicBezTo>
                  <a:cubicBezTo>
                    <a:pt x="1547" y="1365"/>
                    <a:pt x="1288" y="1188"/>
                    <a:pt x="1084" y="992"/>
                  </a:cubicBezTo>
                  <a:cubicBezTo>
                    <a:pt x="1032" y="942"/>
                    <a:pt x="984" y="890"/>
                    <a:pt x="944" y="840"/>
                  </a:cubicBezTo>
                  <a:lnTo>
                    <a:pt x="944" y="840"/>
                  </a:lnTo>
                  <a:cubicBezTo>
                    <a:pt x="962" y="842"/>
                    <a:pt x="978" y="842"/>
                    <a:pt x="998" y="846"/>
                  </a:cubicBezTo>
                  <a:cubicBezTo>
                    <a:pt x="1129" y="866"/>
                    <a:pt x="1271" y="908"/>
                    <a:pt x="1414" y="958"/>
                  </a:cubicBezTo>
                  <a:cubicBezTo>
                    <a:pt x="1704" y="1063"/>
                    <a:pt x="2012" y="1194"/>
                    <a:pt x="2306" y="1328"/>
                  </a:cubicBezTo>
                  <a:cubicBezTo>
                    <a:pt x="3487" y="1878"/>
                    <a:pt x="3756" y="2085"/>
                    <a:pt x="4827" y="2845"/>
                  </a:cubicBezTo>
                  <a:cubicBezTo>
                    <a:pt x="4841" y="2854"/>
                    <a:pt x="4857" y="2858"/>
                    <a:pt x="4875" y="2858"/>
                  </a:cubicBezTo>
                  <a:cubicBezTo>
                    <a:pt x="4960" y="2858"/>
                    <a:pt x="5094" y="2759"/>
                    <a:pt x="5207" y="2608"/>
                  </a:cubicBezTo>
                  <a:cubicBezTo>
                    <a:pt x="5344" y="2427"/>
                    <a:pt x="5390" y="2228"/>
                    <a:pt x="5310" y="2173"/>
                  </a:cubicBezTo>
                  <a:cubicBezTo>
                    <a:pt x="4193" y="1381"/>
                    <a:pt x="3901" y="1159"/>
                    <a:pt x="2652" y="576"/>
                  </a:cubicBezTo>
                  <a:cubicBezTo>
                    <a:pt x="2334" y="433"/>
                    <a:pt x="2026" y="300"/>
                    <a:pt x="1686" y="176"/>
                  </a:cubicBezTo>
                  <a:cubicBezTo>
                    <a:pt x="1511" y="115"/>
                    <a:pt x="1332" y="63"/>
                    <a:pt x="1131" y="29"/>
                  </a:cubicBezTo>
                  <a:cubicBezTo>
                    <a:pt x="1032" y="18"/>
                    <a:pt x="933" y="0"/>
                    <a:pt x="8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8" name="Google Shape;6988;p11"/>
            <p:cNvSpPr/>
            <p:nvPr/>
          </p:nvSpPr>
          <p:spPr>
            <a:xfrm>
              <a:off x="2149500" y="2990225"/>
              <a:ext cx="127300" cy="60500"/>
            </a:xfrm>
            <a:custGeom>
              <a:avLst/>
              <a:gdLst/>
              <a:ahLst/>
              <a:cxnLst/>
              <a:rect l="l" t="t" r="r" b="b"/>
              <a:pathLst>
                <a:path w="5092" h="2420" extrusionOk="0">
                  <a:moveTo>
                    <a:pt x="929" y="403"/>
                  </a:moveTo>
                  <a:cubicBezTo>
                    <a:pt x="930" y="403"/>
                    <a:pt x="930" y="403"/>
                    <a:pt x="930" y="403"/>
                  </a:cubicBezTo>
                  <a:cubicBezTo>
                    <a:pt x="930" y="403"/>
                    <a:pt x="930" y="403"/>
                    <a:pt x="929" y="403"/>
                  </a:cubicBezTo>
                  <a:close/>
                  <a:moveTo>
                    <a:pt x="763" y="0"/>
                  </a:moveTo>
                  <a:cubicBezTo>
                    <a:pt x="413" y="0"/>
                    <a:pt x="160" y="108"/>
                    <a:pt x="0" y="258"/>
                  </a:cubicBezTo>
                  <a:cubicBezTo>
                    <a:pt x="4" y="425"/>
                    <a:pt x="54" y="545"/>
                    <a:pt x="99" y="642"/>
                  </a:cubicBezTo>
                  <a:cubicBezTo>
                    <a:pt x="217" y="867"/>
                    <a:pt x="354" y="1008"/>
                    <a:pt x="493" y="1147"/>
                  </a:cubicBezTo>
                  <a:cubicBezTo>
                    <a:pt x="773" y="1415"/>
                    <a:pt x="1072" y="1616"/>
                    <a:pt x="1380" y="1799"/>
                  </a:cubicBezTo>
                  <a:cubicBezTo>
                    <a:pt x="1393" y="1807"/>
                    <a:pt x="1408" y="1810"/>
                    <a:pt x="1424" y="1810"/>
                  </a:cubicBezTo>
                  <a:cubicBezTo>
                    <a:pt x="1483" y="1810"/>
                    <a:pt x="1558" y="1761"/>
                    <a:pt x="1630" y="1680"/>
                  </a:cubicBezTo>
                  <a:cubicBezTo>
                    <a:pt x="451" y="825"/>
                    <a:pt x="541" y="678"/>
                    <a:pt x="547" y="527"/>
                  </a:cubicBezTo>
                  <a:cubicBezTo>
                    <a:pt x="552" y="420"/>
                    <a:pt x="753" y="403"/>
                    <a:pt x="879" y="403"/>
                  </a:cubicBezTo>
                  <a:cubicBezTo>
                    <a:pt x="898" y="403"/>
                    <a:pt x="915" y="403"/>
                    <a:pt x="929" y="403"/>
                  </a:cubicBezTo>
                  <a:lnTo>
                    <a:pt x="929" y="403"/>
                  </a:lnTo>
                  <a:cubicBezTo>
                    <a:pt x="928" y="403"/>
                    <a:pt x="928" y="403"/>
                    <a:pt x="928" y="401"/>
                  </a:cubicBezTo>
                  <a:lnTo>
                    <a:pt x="928" y="401"/>
                  </a:lnTo>
                  <a:cubicBezTo>
                    <a:pt x="946" y="403"/>
                    <a:pt x="962" y="403"/>
                    <a:pt x="982" y="407"/>
                  </a:cubicBezTo>
                  <a:cubicBezTo>
                    <a:pt x="1113" y="429"/>
                    <a:pt x="1255" y="469"/>
                    <a:pt x="1398" y="519"/>
                  </a:cubicBezTo>
                  <a:cubicBezTo>
                    <a:pt x="1688" y="624"/>
                    <a:pt x="1996" y="755"/>
                    <a:pt x="2290" y="889"/>
                  </a:cubicBezTo>
                  <a:cubicBezTo>
                    <a:pt x="3471" y="1439"/>
                    <a:pt x="3740" y="1646"/>
                    <a:pt x="4811" y="2406"/>
                  </a:cubicBezTo>
                  <a:cubicBezTo>
                    <a:pt x="4825" y="2415"/>
                    <a:pt x="4841" y="2420"/>
                    <a:pt x="4859" y="2420"/>
                  </a:cubicBezTo>
                  <a:cubicBezTo>
                    <a:pt x="4920" y="2420"/>
                    <a:pt x="5006" y="2368"/>
                    <a:pt x="5092" y="2284"/>
                  </a:cubicBezTo>
                  <a:cubicBezTo>
                    <a:pt x="3473" y="936"/>
                    <a:pt x="2384" y="403"/>
                    <a:pt x="1428" y="109"/>
                  </a:cubicBezTo>
                  <a:cubicBezTo>
                    <a:pt x="1176" y="33"/>
                    <a:pt x="955" y="0"/>
                    <a:pt x="76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9" name="Google Shape;6989;p11"/>
            <p:cNvSpPr/>
            <p:nvPr/>
          </p:nvSpPr>
          <p:spPr>
            <a:xfrm>
              <a:off x="2202925" y="3112300"/>
              <a:ext cx="40725" cy="36325"/>
            </a:xfrm>
            <a:custGeom>
              <a:avLst/>
              <a:gdLst/>
              <a:ahLst/>
              <a:cxnLst/>
              <a:rect l="l" t="t" r="r" b="b"/>
              <a:pathLst>
                <a:path w="1629" h="1453" extrusionOk="0">
                  <a:moveTo>
                    <a:pt x="869" y="0"/>
                  </a:moveTo>
                  <a:cubicBezTo>
                    <a:pt x="614" y="0"/>
                    <a:pt x="364" y="153"/>
                    <a:pt x="215" y="423"/>
                  </a:cubicBezTo>
                  <a:cubicBezTo>
                    <a:pt x="0" y="809"/>
                    <a:pt x="50" y="1163"/>
                    <a:pt x="398" y="1356"/>
                  </a:cubicBezTo>
                  <a:cubicBezTo>
                    <a:pt x="514" y="1420"/>
                    <a:pt x="642" y="1452"/>
                    <a:pt x="769" y="1452"/>
                  </a:cubicBezTo>
                  <a:cubicBezTo>
                    <a:pt x="1021" y="1452"/>
                    <a:pt x="1271" y="1325"/>
                    <a:pt x="1414" y="1069"/>
                  </a:cubicBezTo>
                  <a:cubicBezTo>
                    <a:pt x="1629" y="684"/>
                    <a:pt x="1537" y="278"/>
                    <a:pt x="1191" y="85"/>
                  </a:cubicBezTo>
                  <a:cubicBezTo>
                    <a:pt x="1087" y="28"/>
                    <a:pt x="978" y="0"/>
                    <a:pt x="86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0" name="Google Shape;6990;p11"/>
            <p:cNvSpPr/>
            <p:nvPr/>
          </p:nvSpPr>
          <p:spPr>
            <a:xfrm>
              <a:off x="2099350" y="3068750"/>
              <a:ext cx="134750" cy="71450"/>
            </a:xfrm>
            <a:custGeom>
              <a:avLst/>
              <a:gdLst/>
              <a:ahLst/>
              <a:cxnLst/>
              <a:rect l="l" t="t" r="r" b="b"/>
              <a:pathLst>
                <a:path w="5390" h="2858" extrusionOk="0">
                  <a:moveTo>
                    <a:pt x="821" y="1"/>
                  </a:moveTo>
                  <a:cubicBezTo>
                    <a:pt x="700" y="1"/>
                    <a:pt x="562" y="21"/>
                    <a:pt x="392" y="90"/>
                  </a:cubicBezTo>
                  <a:cubicBezTo>
                    <a:pt x="312" y="125"/>
                    <a:pt x="217" y="193"/>
                    <a:pt x="143" y="286"/>
                  </a:cubicBezTo>
                  <a:cubicBezTo>
                    <a:pt x="70" y="384"/>
                    <a:pt x="22" y="509"/>
                    <a:pt x="16" y="614"/>
                  </a:cubicBezTo>
                  <a:cubicBezTo>
                    <a:pt x="0" y="829"/>
                    <a:pt x="64" y="968"/>
                    <a:pt x="115" y="1082"/>
                  </a:cubicBezTo>
                  <a:cubicBezTo>
                    <a:pt x="233" y="1306"/>
                    <a:pt x="370" y="1448"/>
                    <a:pt x="509" y="1587"/>
                  </a:cubicBezTo>
                  <a:cubicBezTo>
                    <a:pt x="789" y="1853"/>
                    <a:pt x="1090" y="2056"/>
                    <a:pt x="1396" y="2239"/>
                  </a:cubicBezTo>
                  <a:cubicBezTo>
                    <a:pt x="1409" y="2246"/>
                    <a:pt x="1424" y="2250"/>
                    <a:pt x="1440" y="2250"/>
                  </a:cubicBezTo>
                  <a:cubicBezTo>
                    <a:pt x="1531" y="2250"/>
                    <a:pt x="1661" y="2137"/>
                    <a:pt x="1756" y="1968"/>
                  </a:cubicBezTo>
                  <a:cubicBezTo>
                    <a:pt x="1865" y="1768"/>
                    <a:pt x="1893" y="1569"/>
                    <a:pt x="1815" y="1525"/>
                  </a:cubicBezTo>
                  <a:cubicBezTo>
                    <a:pt x="1547" y="1366"/>
                    <a:pt x="1288" y="1187"/>
                    <a:pt x="1084" y="990"/>
                  </a:cubicBezTo>
                  <a:cubicBezTo>
                    <a:pt x="1034" y="943"/>
                    <a:pt x="984" y="891"/>
                    <a:pt x="944" y="841"/>
                  </a:cubicBezTo>
                  <a:lnTo>
                    <a:pt x="944" y="841"/>
                  </a:lnTo>
                  <a:cubicBezTo>
                    <a:pt x="962" y="843"/>
                    <a:pt x="978" y="841"/>
                    <a:pt x="998" y="845"/>
                  </a:cubicBezTo>
                  <a:cubicBezTo>
                    <a:pt x="1129" y="867"/>
                    <a:pt x="1272" y="909"/>
                    <a:pt x="1414" y="956"/>
                  </a:cubicBezTo>
                  <a:cubicBezTo>
                    <a:pt x="1704" y="1064"/>
                    <a:pt x="2012" y="1195"/>
                    <a:pt x="2306" y="1326"/>
                  </a:cubicBezTo>
                  <a:cubicBezTo>
                    <a:pt x="3489" y="1877"/>
                    <a:pt x="3756" y="2084"/>
                    <a:pt x="4827" y="2843"/>
                  </a:cubicBezTo>
                  <a:cubicBezTo>
                    <a:pt x="4841" y="2853"/>
                    <a:pt x="4857" y="2857"/>
                    <a:pt x="4875" y="2857"/>
                  </a:cubicBezTo>
                  <a:cubicBezTo>
                    <a:pt x="4961" y="2857"/>
                    <a:pt x="5094" y="2759"/>
                    <a:pt x="5209" y="2609"/>
                  </a:cubicBezTo>
                  <a:cubicBezTo>
                    <a:pt x="5346" y="2426"/>
                    <a:pt x="5390" y="2229"/>
                    <a:pt x="5310" y="2171"/>
                  </a:cubicBezTo>
                  <a:cubicBezTo>
                    <a:pt x="4193" y="1382"/>
                    <a:pt x="3903" y="1159"/>
                    <a:pt x="2652" y="577"/>
                  </a:cubicBezTo>
                  <a:cubicBezTo>
                    <a:pt x="2336" y="434"/>
                    <a:pt x="2026" y="300"/>
                    <a:pt x="1686" y="175"/>
                  </a:cubicBezTo>
                  <a:cubicBezTo>
                    <a:pt x="1513" y="115"/>
                    <a:pt x="1332" y="62"/>
                    <a:pt x="1131" y="30"/>
                  </a:cubicBezTo>
                  <a:cubicBezTo>
                    <a:pt x="1033" y="18"/>
                    <a:pt x="934" y="1"/>
                    <a:pt x="82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1" name="Google Shape;6991;p11"/>
            <p:cNvSpPr/>
            <p:nvPr/>
          </p:nvSpPr>
          <p:spPr>
            <a:xfrm>
              <a:off x="2099725" y="3079700"/>
              <a:ext cx="127325" cy="60500"/>
            </a:xfrm>
            <a:custGeom>
              <a:avLst/>
              <a:gdLst/>
              <a:ahLst/>
              <a:cxnLst/>
              <a:rect l="l" t="t" r="r" b="b"/>
              <a:pathLst>
                <a:path w="5093" h="2420" extrusionOk="0">
                  <a:moveTo>
                    <a:pt x="762" y="1"/>
                  </a:moveTo>
                  <a:cubicBezTo>
                    <a:pt x="414" y="1"/>
                    <a:pt x="161" y="108"/>
                    <a:pt x="1" y="258"/>
                  </a:cubicBezTo>
                  <a:cubicBezTo>
                    <a:pt x="5" y="427"/>
                    <a:pt x="55" y="544"/>
                    <a:pt x="102" y="644"/>
                  </a:cubicBezTo>
                  <a:cubicBezTo>
                    <a:pt x="218" y="868"/>
                    <a:pt x="355" y="1010"/>
                    <a:pt x="494" y="1149"/>
                  </a:cubicBezTo>
                  <a:cubicBezTo>
                    <a:pt x="774" y="1415"/>
                    <a:pt x="1075" y="1618"/>
                    <a:pt x="1381" y="1801"/>
                  </a:cubicBezTo>
                  <a:cubicBezTo>
                    <a:pt x="1394" y="1808"/>
                    <a:pt x="1408" y="1812"/>
                    <a:pt x="1424" y="1812"/>
                  </a:cubicBezTo>
                  <a:cubicBezTo>
                    <a:pt x="1483" y="1812"/>
                    <a:pt x="1559" y="1762"/>
                    <a:pt x="1631" y="1682"/>
                  </a:cubicBezTo>
                  <a:cubicBezTo>
                    <a:pt x="452" y="827"/>
                    <a:pt x="542" y="677"/>
                    <a:pt x="550" y="528"/>
                  </a:cubicBezTo>
                  <a:cubicBezTo>
                    <a:pt x="553" y="421"/>
                    <a:pt x="749" y="404"/>
                    <a:pt x="876" y="404"/>
                  </a:cubicBezTo>
                  <a:cubicBezTo>
                    <a:pt x="897" y="404"/>
                    <a:pt x="915" y="405"/>
                    <a:pt x="931" y="405"/>
                  </a:cubicBezTo>
                  <a:cubicBezTo>
                    <a:pt x="931" y="405"/>
                    <a:pt x="929" y="403"/>
                    <a:pt x="929" y="403"/>
                  </a:cubicBezTo>
                  <a:lnTo>
                    <a:pt x="929" y="403"/>
                  </a:lnTo>
                  <a:cubicBezTo>
                    <a:pt x="947" y="405"/>
                    <a:pt x="963" y="403"/>
                    <a:pt x="983" y="407"/>
                  </a:cubicBezTo>
                  <a:cubicBezTo>
                    <a:pt x="1114" y="429"/>
                    <a:pt x="1257" y="471"/>
                    <a:pt x="1399" y="518"/>
                  </a:cubicBezTo>
                  <a:cubicBezTo>
                    <a:pt x="1689" y="626"/>
                    <a:pt x="1997" y="757"/>
                    <a:pt x="2291" y="888"/>
                  </a:cubicBezTo>
                  <a:cubicBezTo>
                    <a:pt x="3474" y="1439"/>
                    <a:pt x="3741" y="1646"/>
                    <a:pt x="4812" y="2405"/>
                  </a:cubicBezTo>
                  <a:cubicBezTo>
                    <a:pt x="4825" y="2415"/>
                    <a:pt x="4842" y="2419"/>
                    <a:pt x="4860" y="2419"/>
                  </a:cubicBezTo>
                  <a:cubicBezTo>
                    <a:pt x="4921" y="2419"/>
                    <a:pt x="5007" y="2368"/>
                    <a:pt x="5093" y="2284"/>
                  </a:cubicBezTo>
                  <a:cubicBezTo>
                    <a:pt x="3474" y="936"/>
                    <a:pt x="2385" y="403"/>
                    <a:pt x="1428" y="111"/>
                  </a:cubicBezTo>
                  <a:cubicBezTo>
                    <a:pt x="1177" y="34"/>
                    <a:pt x="955" y="1"/>
                    <a:pt x="76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2" name="Google Shape;6992;p11"/>
            <p:cNvSpPr/>
            <p:nvPr/>
          </p:nvSpPr>
          <p:spPr>
            <a:xfrm>
              <a:off x="2153175" y="3201800"/>
              <a:ext cx="40725" cy="36325"/>
            </a:xfrm>
            <a:custGeom>
              <a:avLst/>
              <a:gdLst/>
              <a:ahLst/>
              <a:cxnLst/>
              <a:rect l="l" t="t" r="r" b="b"/>
              <a:pathLst>
                <a:path w="1629" h="1453" extrusionOk="0">
                  <a:moveTo>
                    <a:pt x="869" y="1"/>
                  </a:moveTo>
                  <a:cubicBezTo>
                    <a:pt x="614" y="1"/>
                    <a:pt x="366" y="153"/>
                    <a:pt x="215" y="424"/>
                  </a:cubicBezTo>
                  <a:cubicBezTo>
                    <a:pt x="0" y="808"/>
                    <a:pt x="50" y="1163"/>
                    <a:pt x="398" y="1356"/>
                  </a:cubicBezTo>
                  <a:cubicBezTo>
                    <a:pt x="514" y="1421"/>
                    <a:pt x="642" y="1453"/>
                    <a:pt x="769" y="1453"/>
                  </a:cubicBezTo>
                  <a:cubicBezTo>
                    <a:pt x="1023" y="1453"/>
                    <a:pt x="1272" y="1325"/>
                    <a:pt x="1414" y="1068"/>
                  </a:cubicBezTo>
                  <a:cubicBezTo>
                    <a:pt x="1628" y="684"/>
                    <a:pt x="1537" y="279"/>
                    <a:pt x="1191" y="86"/>
                  </a:cubicBezTo>
                  <a:cubicBezTo>
                    <a:pt x="1087" y="28"/>
                    <a:pt x="978" y="1"/>
                    <a:pt x="86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3" name="Google Shape;6993;p11"/>
            <p:cNvSpPr/>
            <p:nvPr/>
          </p:nvSpPr>
          <p:spPr>
            <a:xfrm>
              <a:off x="2049575" y="3158275"/>
              <a:ext cx="134775" cy="71425"/>
            </a:xfrm>
            <a:custGeom>
              <a:avLst/>
              <a:gdLst/>
              <a:ahLst/>
              <a:cxnLst/>
              <a:rect l="l" t="t" r="r" b="b"/>
              <a:pathLst>
                <a:path w="5391" h="2857" extrusionOk="0">
                  <a:moveTo>
                    <a:pt x="824" y="0"/>
                  </a:moveTo>
                  <a:cubicBezTo>
                    <a:pt x="702" y="0"/>
                    <a:pt x="564" y="20"/>
                    <a:pt x="393" y="89"/>
                  </a:cubicBezTo>
                  <a:cubicBezTo>
                    <a:pt x="313" y="125"/>
                    <a:pt x="220" y="193"/>
                    <a:pt x="144" y="286"/>
                  </a:cubicBezTo>
                  <a:cubicBezTo>
                    <a:pt x="70" y="383"/>
                    <a:pt x="23" y="509"/>
                    <a:pt x="17" y="612"/>
                  </a:cubicBezTo>
                  <a:cubicBezTo>
                    <a:pt x="1" y="829"/>
                    <a:pt x="65" y="966"/>
                    <a:pt x="118" y="1079"/>
                  </a:cubicBezTo>
                  <a:cubicBezTo>
                    <a:pt x="234" y="1306"/>
                    <a:pt x="371" y="1447"/>
                    <a:pt x="510" y="1584"/>
                  </a:cubicBezTo>
                  <a:cubicBezTo>
                    <a:pt x="790" y="1853"/>
                    <a:pt x="1090" y="2056"/>
                    <a:pt x="1397" y="2238"/>
                  </a:cubicBezTo>
                  <a:cubicBezTo>
                    <a:pt x="1410" y="2246"/>
                    <a:pt x="1425" y="2250"/>
                    <a:pt x="1441" y="2250"/>
                  </a:cubicBezTo>
                  <a:cubicBezTo>
                    <a:pt x="1532" y="2250"/>
                    <a:pt x="1662" y="2136"/>
                    <a:pt x="1756" y="1966"/>
                  </a:cubicBezTo>
                  <a:cubicBezTo>
                    <a:pt x="1866" y="1767"/>
                    <a:pt x="1894" y="1568"/>
                    <a:pt x="1816" y="1525"/>
                  </a:cubicBezTo>
                  <a:cubicBezTo>
                    <a:pt x="1548" y="1366"/>
                    <a:pt x="1289" y="1187"/>
                    <a:pt x="1084" y="990"/>
                  </a:cubicBezTo>
                  <a:cubicBezTo>
                    <a:pt x="1035" y="942"/>
                    <a:pt x="985" y="888"/>
                    <a:pt x="945" y="839"/>
                  </a:cubicBezTo>
                  <a:lnTo>
                    <a:pt x="945" y="839"/>
                  </a:lnTo>
                  <a:cubicBezTo>
                    <a:pt x="963" y="843"/>
                    <a:pt x="979" y="841"/>
                    <a:pt x="999" y="845"/>
                  </a:cubicBezTo>
                  <a:cubicBezTo>
                    <a:pt x="1130" y="867"/>
                    <a:pt x="1273" y="906"/>
                    <a:pt x="1414" y="956"/>
                  </a:cubicBezTo>
                  <a:cubicBezTo>
                    <a:pt x="1705" y="1061"/>
                    <a:pt x="2013" y="1193"/>
                    <a:pt x="2307" y="1326"/>
                  </a:cubicBezTo>
                  <a:cubicBezTo>
                    <a:pt x="3490" y="1877"/>
                    <a:pt x="3756" y="2083"/>
                    <a:pt x="4828" y="2843"/>
                  </a:cubicBezTo>
                  <a:cubicBezTo>
                    <a:pt x="4841" y="2852"/>
                    <a:pt x="4858" y="2857"/>
                    <a:pt x="4876" y="2857"/>
                  </a:cubicBezTo>
                  <a:cubicBezTo>
                    <a:pt x="4962" y="2857"/>
                    <a:pt x="5095" y="2759"/>
                    <a:pt x="5210" y="2608"/>
                  </a:cubicBezTo>
                  <a:cubicBezTo>
                    <a:pt x="5347" y="2425"/>
                    <a:pt x="5391" y="2227"/>
                    <a:pt x="5311" y="2171"/>
                  </a:cubicBezTo>
                  <a:cubicBezTo>
                    <a:pt x="4196" y="1382"/>
                    <a:pt x="3904" y="1157"/>
                    <a:pt x="2653" y="574"/>
                  </a:cubicBezTo>
                  <a:cubicBezTo>
                    <a:pt x="2337" y="431"/>
                    <a:pt x="2029" y="298"/>
                    <a:pt x="1689" y="175"/>
                  </a:cubicBezTo>
                  <a:cubicBezTo>
                    <a:pt x="1514" y="115"/>
                    <a:pt x="1333" y="61"/>
                    <a:pt x="1132" y="28"/>
                  </a:cubicBezTo>
                  <a:cubicBezTo>
                    <a:pt x="1035" y="17"/>
                    <a:pt x="936" y="0"/>
                    <a:pt x="82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4" name="Google Shape;6994;p11"/>
            <p:cNvSpPr/>
            <p:nvPr/>
          </p:nvSpPr>
          <p:spPr>
            <a:xfrm>
              <a:off x="2050025" y="3169225"/>
              <a:ext cx="127325" cy="60475"/>
            </a:xfrm>
            <a:custGeom>
              <a:avLst/>
              <a:gdLst/>
              <a:ahLst/>
              <a:cxnLst/>
              <a:rect l="l" t="t" r="r" b="b"/>
              <a:pathLst>
                <a:path w="5093" h="2419" extrusionOk="0">
                  <a:moveTo>
                    <a:pt x="760" y="0"/>
                  </a:moveTo>
                  <a:cubicBezTo>
                    <a:pt x="412" y="0"/>
                    <a:pt x="159" y="108"/>
                    <a:pt x="1" y="258"/>
                  </a:cubicBezTo>
                  <a:cubicBezTo>
                    <a:pt x="5" y="425"/>
                    <a:pt x="54" y="544"/>
                    <a:pt x="100" y="641"/>
                  </a:cubicBezTo>
                  <a:cubicBezTo>
                    <a:pt x="216" y="866"/>
                    <a:pt x="353" y="1009"/>
                    <a:pt x="492" y="1146"/>
                  </a:cubicBezTo>
                  <a:cubicBezTo>
                    <a:pt x="772" y="1415"/>
                    <a:pt x="1072" y="1616"/>
                    <a:pt x="1379" y="1798"/>
                  </a:cubicBezTo>
                  <a:cubicBezTo>
                    <a:pt x="1392" y="1806"/>
                    <a:pt x="1407" y="1810"/>
                    <a:pt x="1423" y="1810"/>
                  </a:cubicBezTo>
                  <a:cubicBezTo>
                    <a:pt x="1482" y="1810"/>
                    <a:pt x="1559" y="1760"/>
                    <a:pt x="1629" y="1679"/>
                  </a:cubicBezTo>
                  <a:cubicBezTo>
                    <a:pt x="452" y="824"/>
                    <a:pt x="542" y="677"/>
                    <a:pt x="548" y="526"/>
                  </a:cubicBezTo>
                  <a:cubicBezTo>
                    <a:pt x="553" y="422"/>
                    <a:pt x="739" y="403"/>
                    <a:pt x="865" y="403"/>
                  </a:cubicBezTo>
                  <a:cubicBezTo>
                    <a:pt x="889" y="403"/>
                    <a:pt x="911" y="404"/>
                    <a:pt x="929" y="405"/>
                  </a:cubicBezTo>
                  <a:cubicBezTo>
                    <a:pt x="929" y="403"/>
                    <a:pt x="927" y="403"/>
                    <a:pt x="927" y="401"/>
                  </a:cubicBezTo>
                  <a:lnTo>
                    <a:pt x="927" y="401"/>
                  </a:lnTo>
                  <a:cubicBezTo>
                    <a:pt x="947" y="405"/>
                    <a:pt x="961" y="403"/>
                    <a:pt x="981" y="407"/>
                  </a:cubicBezTo>
                  <a:cubicBezTo>
                    <a:pt x="1112" y="429"/>
                    <a:pt x="1255" y="468"/>
                    <a:pt x="1396" y="518"/>
                  </a:cubicBezTo>
                  <a:cubicBezTo>
                    <a:pt x="1687" y="623"/>
                    <a:pt x="1995" y="755"/>
                    <a:pt x="2289" y="888"/>
                  </a:cubicBezTo>
                  <a:cubicBezTo>
                    <a:pt x="3472" y="1439"/>
                    <a:pt x="3738" y="1645"/>
                    <a:pt x="4810" y="2405"/>
                  </a:cubicBezTo>
                  <a:cubicBezTo>
                    <a:pt x="4823" y="2414"/>
                    <a:pt x="4840" y="2419"/>
                    <a:pt x="4858" y="2419"/>
                  </a:cubicBezTo>
                  <a:cubicBezTo>
                    <a:pt x="4920" y="2419"/>
                    <a:pt x="5006" y="2368"/>
                    <a:pt x="5090" y="2284"/>
                  </a:cubicBezTo>
                  <a:lnTo>
                    <a:pt x="5092" y="2284"/>
                  </a:lnTo>
                  <a:cubicBezTo>
                    <a:pt x="3474" y="936"/>
                    <a:pt x="2385" y="403"/>
                    <a:pt x="1426" y="111"/>
                  </a:cubicBezTo>
                  <a:cubicBezTo>
                    <a:pt x="1175" y="33"/>
                    <a:pt x="953" y="0"/>
                    <a:pt x="76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5" name="Google Shape;6995;p11"/>
            <p:cNvSpPr/>
            <p:nvPr/>
          </p:nvSpPr>
          <p:spPr>
            <a:xfrm>
              <a:off x="2103475" y="3291275"/>
              <a:ext cx="40675" cy="36350"/>
            </a:xfrm>
            <a:custGeom>
              <a:avLst/>
              <a:gdLst/>
              <a:ahLst/>
              <a:cxnLst/>
              <a:rect l="l" t="t" r="r" b="b"/>
              <a:pathLst>
                <a:path w="1627" h="1454" extrusionOk="0">
                  <a:moveTo>
                    <a:pt x="869" y="1"/>
                  </a:moveTo>
                  <a:cubicBezTo>
                    <a:pt x="614" y="1"/>
                    <a:pt x="364" y="154"/>
                    <a:pt x="213" y="424"/>
                  </a:cubicBezTo>
                  <a:cubicBezTo>
                    <a:pt x="0" y="809"/>
                    <a:pt x="50" y="1163"/>
                    <a:pt x="396" y="1356"/>
                  </a:cubicBezTo>
                  <a:cubicBezTo>
                    <a:pt x="512" y="1421"/>
                    <a:pt x="641" y="1453"/>
                    <a:pt x="769" y="1453"/>
                  </a:cubicBezTo>
                  <a:cubicBezTo>
                    <a:pt x="1022" y="1453"/>
                    <a:pt x="1271" y="1326"/>
                    <a:pt x="1414" y="1070"/>
                  </a:cubicBezTo>
                  <a:lnTo>
                    <a:pt x="1412" y="1070"/>
                  </a:lnTo>
                  <a:cubicBezTo>
                    <a:pt x="1626" y="684"/>
                    <a:pt x="1537" y="278"/>
                    <a:pt x="1189" y="86"/>
                  </a:cubicBezTo>
                  <a:cubicBezTo>
                    <a:pt x="1086" y="28"/>
                    <a:pt x="977" y="1"/>
                    <a:pt x="86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6" name="Google Shape;6996;p11"/>
            <p:cNvSpPr/>
            <p:nvPr/>
          </p:nvSpPr>
          <p:spPr>
            <a:xfrm>
              <a:off x="1999825" y="3247750"/>
              <a:ext cx="134775" cy="71425"/>
            </a:xfrm>
            <a:custGeom>
              <a:avLst/>
              <a:gdLst/>
              <a:ahLst/>
              <a:cxnLst/>
              <a:rect l="l" t="t" r="r" b="b"/>
              <a:pathLst>
                <a:path w="5391" h="2857" extrusionOk="0">
                  <a:moveTo>
                    <a:pt x="822" y="0"/>
                  </a:moveTo>
                  <a:cubicBezTo>
                    <a:pt x="701" y="0"/>
                    <a:pt x="564" y="20"/>
                    <a:pt x="394" y="89"/>
                  </a:cubicBezTo>
                  <a:cubicBezTo>
                    <a:pt x="313" y="125"/>
                    <a:pt x="219" y="192"/>
                    <a:pt x="144" y="286"/>
                  </a:cubicBezTo>
                  <a:cubicBezTo>
                    <a:pt x="70" y="383"/>
                    <a:pt x="25" y="510"/>
                    <a:pt x="17" y="614"/>
                  </a:cubicBezTo>
                  <a:cubicBezTo>
                    <a:pt x="1" y="828"/>
                    <a:pt x="64" y="968"/>
                    <a:pt x="118" y="1081"/>
                  </a:cubicBezTo>
                  <a:cubicBezTo>
                    <a:pt x="233" y="1306"/>
                    <a:pt x="373" y="1447"/>
                    <a:pt x="510" y="1586"/>
                  </a:cubicBezTo>
                  <a:cubicBezTo>
                    <a:pt x="790" y="1854"/>
                    <a:pt x="1090" y="2055"/>
                    <a:pt x="1396" y="2238"/>
                  </a:cubicBezTo>
                  <a:cubicBezTo>
                    <a:pt x="1410" y="2246"/>
                    <a:pt x="1426" y="2250"/>
                    <a:pt x="1443" y="2250"/>
                  </a:cubicBezTo>
                  <a:cubicBezTo>
                    <a:pt x="1535" y="2250"/>
                    <a:pt x="1664" y="2137"/>
                    <a:pt x="1756" y="1968"/>
                  </a:cubicBezTo>
                  <a:cubicBezTo>
                    <a:pt x="1866" y="1767"/>
                    <a:pt x="1893" y="1570"/>
                    <a:pt x="1818" y="1524"/>
                  </a:cubicBezTo>
                  <a:cubicBezTo>
                    <a:pt x="1548" y="1365"/>
                    <a:pt x="1291" y="1188"/>
                    <a:pt x="1086" y="992"/>
                  </a:cubicBezTo>
                  <a:cubicBezTo>
                    <a:pt x="1035" y="942"/>
                    <a:pt x="987" y="890"/>
                    <a:pt x="945" y="840"/>
                  </a:cubicBezTo>
                  <a:lnTo>
                    <a:pt x="945" y="840"/>
                  </a:lnTo>
                  <a:cubicBezTo>
                    <a:pt x="965" y="842"/>
                    <a:pt x="979" y="842"/>
                    <a:pt x="999" y="844"/>
                  </a:cubicBezTo>
                  <a:cubicBezTo>
                    <a:pt x="1130" y="866"/>
                    <a:pt x="1273" y="908"/>
                    <a:pt x="1416" y="958"/>
                  </a:cubicBezTo>
                  <a:cubicBezTo>
                    <a:pt x="1707" y="1063"/>
                    <a:pt x="2013" y="1194"/>
                    <a:pt x="2307" y="1328"/>
                  </a:cubicBezTo>
                  <a:cubicBezTo>
                    <a:pt x="3490" y="1878"/>
                    <a:pt x="3756" y="2085"/>
                    <a:pt x="4830" y="2842"/>
                  </a:cubicBezTo>
                  <a:cubicBezTo>
                    <a:pt x="4843" y="2852"/>
                    <a:pt x="4859" y="2856"/>
                    <a:pt x="4877" y="2856"/>
                  </a:cubicBezTo>
                  <a:cubicBezTo>
                    <a:pt x="4962" y="2856"/>
                    <a:pt x="5097" y="2758"/>
                    <a:pt x="5210" y="2608"/>
                  </a:cubicBezTo>
                  <a:cubicBezTo>
                    <a:pt x="5347" y="2425"/>
                    <a:pt x="5391" y="2228"/>
                    <a:pt x="5311" y="2170"/>
                  </a:cubicBezTo>
                  <a:lnTo>
                    <a:pt x="5313" y="2170"/>
                  </a:lnTo>
                  <a:cubicBezTo>
                    <a:pt x="4196" y="1381"/>
                    <a:pt x="3903" y="1159"/>
                    <a:pt x="2655" y="576"/>
                  </a:cubicBezTo>
                  <a:cubicBezTo>
                    <a:pt x="2337" y="433"/>
                    <a:pt x="2029" y="300"/>
                    <a:pt x="1689" y="174"/>
                  </a:cubicBezTo>
                  <a:cubicBezTo>
                    <a:pt x="1514" y="115"/>
                    <a:pt x="1333" y="61"/>
                    <a:pt x="1134" y="29"/>
                  </a:cubicBezTo>
                  <a:cubicBezTo>
                    <a:pt x="1035" y="18"/>
                    <a:pt x="935" y="0"/>
                    <a:pt x="82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7" name="Google Shape;6997;p11"/>
            <p:cNvSpPr/>
            <p:nvPr/>
          </p:nvSpPr>
          <p:spPr>
            <a:xfrm>
              <a:off x="2000275" y="3258675"/>
              <a:ext cx="127325" cy="60525"/>
            </a:xfrm>
            <a:custGeom>
              <a:avLst/>
              <a:gdLst/>
              <a:ahLst/>
              <a:cxnLst/>
              <a:rect l="l" t="t" r="r" b="b"/>
              <a:pathLst>
                <a:path w="5093" h="2421" extrusionOk="0">
                  <a:moveTo>
                    <a:pt x="760" y="1"/>
                  </a:moveTo>
                  <a:cubicBezTo>
                    <a:pt x="413" y="1"/>
                    <a:pt x="161" y="109"/>
                    <a:pt x="1" y="258"/>
                  </a:cubicBezTo>
                  <a:cubicBezTo>
                    <a:pt x="5" y="427"/>
                    <a:pt x="54" y="547"/>
                    <a:pt x="100" y="644"/>
                  </a:cubicBezTo>
                  <a:cubicBezTo>
                    <a:pt x="215" y="869"/>
                    <a:pt x="355" y="1010"/>
                    <a:pt x="492" y="1149"/>
                  </a:cubicBezTo>
                  <a:cubicBezTo>
                    <a:pt x="772" y="1417"/>
                    <a:pt x="1072" y="1618"/>
                    <a:pt x="1378" y="1801"/>
                  </a:cubicBezTo>
                  <a:cubicBezTo>
                    <a:pt x="1392" y="1809"/>
                    <a:pt x="1407" y="1812"/>
                    <a:pt x="1424" y="1812"/>
                  </a:cubicBezTo>
                  <a:cubicBezTo>
                    <a:pt x="1483" y="1812"/>
                    <a:pt x="1559" y="1763"/>
                    <a:pt x="1631" y="1682"/>
                  </a:cubicBezTo>
                  <a:cubicBezTo>
                    <a:pt x="452" y="827"/>
                    <a:pt x="541" y="680"/>
                    <a:pt x="547" y="529"/>
                  </a:cubicBezTo>
                  <a:cubicBezTo>
                    <a:pt x="553" y="421"/>
                    <a:pt x="749" y="404"/>
                    <a:pt x="874" y="404"/>
                  </a:cubicBezTo>
                  <a:cubicBezTo>
                    <a:pt x="895" y="404"/>
                    <a:pt x="914" y="405"/>
                    <a:pt x="929" y="405"/>
                  </a:cubicBezTo>
                  <a:cubicBezTo>
                    <a:pt x="929" y="405"/>
                    <a:pt x="927" y="403"/>
                    <a:pt x="927" y="403"/>
                  </a:cubicBezTo>
                  <a:lnTo>
                    <a:pt x="927" y="403"/>
                  </a:lnTo>
                  <a:cubicBezTo>
                    <a:pt x="947" y="405"/>
                    <a:pt x="961" y="405"/>
                    <a:pt x="981" y="409"/>
                  </a:cubicBezTo>
                  <a:cubicBezTo>
                    <a:pt x="1112" y="429"/>
                    <a:pt x="1255" y="471"/>
                    <a:pt x="1398" y="521"/>
                  </a:cubicBezTo>
                  <a:cubicBezTo>
                    <a:pt x="1687" y="626"/>
                    <a:pt x="1995" y="757"/>
                    <a:pt x="2289" y="891"/>
                  </a:cubicBezTo>
                  <a:cubicBezTo>
                    <a:pt x="3472" y="1441"/>
                    <a:pt x="3738" y="1648"/>
                    <a:pt x="4812" y="2407"/>
                  </a:cubicBezTo>
                  <a:cubicBezTo>
                    <a:pt x="4825" y="2416"/>
                    <a:pt x="4840" y="2421"/>
                    <a:pt x="4858" y="2421"/>
                  </a:cubicBezTo>
                  <a:cubicBezTo>
                    <a:pt x="4919" y="2421"/>
                    <a:pt x="5006" y="2370"/>
                    <a:pt x="5092" y="2286"/>
                  </a:cubicBezTo>
                  <a:cubicBezTo>
                    <a:pt x="3474" y="938"/>
                    <a:pt x="2384" y="405"/>
                    <a:pt x="1426" y="111"/>
                  </a:cubicBezTo>
                  <a:cubicBezTo>
                    <a:pt x="1175" y="34"/>
                    <a:pt x="953" y="1"/>
                    <a:pt x="76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8" name="Google Shape;6998;p11"/>
            <p:cNvSpPr/>
            <p:nvPr/>
          </p:nvSpPr>
          <p:spPr>
            <a:xfrm>
              <a:off x="2053700" y="3380800"/>
              <a:ext cx="40700" cy="36325"/>
            </a:xfrm>
            <a:custGeom>
              <a:avLst/>
              <a:gdLst/>
              <a:ahLst/>
              <a:cxnLst/>
              <a:rect l="l" t="t" r="r" b="b"/>
              <a:pathLst>
                <a:path w="1628" h="1453" extrusionOk="0">
                  <a:moveTo>
                    <a:pt x="869" y="0"/>
                  </a:moveTo>
                  <a:cubicBezTo>
                    <a:pt x="614" y="0"/>
                    <a:pt x="364" y="152"/>
                    <a:pt x="214" y="423"/>
                  </a:cubicBezTo>
                  <a:cubicBezTo>
                    <a:pt x="1" y="807"/>
                    <a:pt x="51" y="1163"/>
                    <a:pt x="397" y="1356"/>
                  </a:cubicBezTo>
                  <a:cubicBezTo>
                    <a:pt x="513" y="1420"/>
                    <a:pt x="641" y="1452"/>
                    <a:pt x="769" y="1452"/>
                  </a:cubicBezTo>
                  <a:cubicBezTo>
                    <a:pt x="1022" y="1452"/>
                    <a:pt x="1272" y="1325"/>
                    <a:pt x="1414" y="1069"/>
                  </a:cubicBezTo>
                  <a:cubicBezTo>
                    <a:pt x="1627" y="684"/>
                    <a:pt x="1538" y="278"/>
                    <a:pt x="1190" y="85"/>
                  </a:cubicBezTo>
                  <a:cubicBezTo>
                    <a:pt x="1087" y="28"/>
                    <a:pt x="977" y="0"/>
                    <a:pt x="86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9" name="Google Shape;6999;p11"/>
            <p:cNvSpPr/>
            <p:nvPr/>
          </p:nvSpPr>
          <p:spPr>
            <a:xfrm>
              <a:off x="1950125" y="3337250"/>
              <a:ext cx="134725" cy="71450"/>
            </a:xfrm>
            <a:custGeom>
              <a:avLst/>
              <a:gdLst/>
              <a:ahLst/>
              <a:cxnLst/>
              <a:rect l="l" t="t" r="r" b="b"/>
              <a:pathLst>
                <a:path w="5389" h="2858" extrusionOk="0">
                  <a:moveTo>
                    <a:pt x="822" y="0"/>
                  </a:moveTo>
                  <a:cubicBezTo>
                    <a:pt x="701" y="0"/>
                    <a:pt x="563" y="20"/>
                    <a:pt x="392" y="90"/>
                  </a:cubicBezTo>
                  <a:cubicBezTo>
                    <a:pt x="311" y="125"/>
                    <a:pt x="217" y="193"/>
                    <a:pt x="142" y="286"/>
                  </a:cubicBezTo>
                  <a:cubicBezTo>
                    <a:pt x="70" y="384"/>
                    <a:pt x="23" y="509"/>
                    <a:pt x="17" y="614"/>
                  </a:cubicBezTo>
                  <a:cubicBezTo>
                    <a:pt x="1" y="829"/>
                    <a:pt x="62" y="966"/>
                    <a:pt x="116" y="1080"/>
                  </a:cubicBezTo>
                  <a:cubicBezTo>
                    <a:pt x="231" y="1306"/>
                    <a:pt x="370" y="1447"/>
                    <a:pt x="510" y="1587"/>
                  </a:cubicBezTo>
                  <a:cubicBezTo>
                    <a:pt x="788" y="1853"/>
                    <a:pt x="1088" y="2056"/>
                    <a:pt x="1396" y="2239"/>
                  </a:cubicBezTo>
                  <a:cubicBezTo>
                    <a:pt x="1410" y="2246"/>
                    <a:pt x="1425" y="2250"/>
                    <a:pt x="1441" y="2250"/>
                  </a:cubicBezTo>
                  <a:cubicBezTo>
                    <a:pt x="1531" y="2250"/>
                    <a:pt x="1661" y="2137"/>
                    <a:pt x="1754" y="1966"/>
                  </a:cubicBezTo>
                  <a:cubicBezTo>
                    <a:pt x="1866" y="1768"/>
                    <a:pt x="1891" y="1569"/>
                    <a:pt x="1816" y="1525"/>
                  </a:cubicBezTo>
                  <a:cubicBezTo>
                    <a:pt x="1547" y="1366"/>
                    <a:pt x="1289" y="1187"/>
                    <a:pt x="1084" y="990"/>
                  </a:cubicBezTo>
                  <a:cubicBezTo>
                    <a:pt x="1032" y="942"/>
                    <a:pt x="985" y="891"/>
                    <a:pt x="943" y="841"/>
                  </a:cubicBezTo>
                  <a:lnTo>
                    <a:pt x="943" y="841"/>
                  </a:lnTo>
                  <a:cubicBezTo>
                    <a:pt x="963" y="843"/>
                    <a:pt x="979" y="841"/>
                    <a:pt x="999" y="845"/>
                  </a:cubicBezTo>
                  <a:cubicBezTo>
                    <a:pt x="1128" y="867"/>
                    <a:pt x="1271" y="907"/>
                    <a:pt x="1414" y="956"/>
                  </a:cubicBezTo>
                  <a:cubicBezTo>
                    <a:pt x="1704" y="1064"/>
                    <a:pt x="2013" y="1195"/>
                    <a:pt x="2307" y="1326"/>
                  </a:cubicBezTo>
                  <a:cubicBezTo>
                    <a:pt x="3488" y="1877"/>
                    <a:pt x="3756" y="2084"/>
                    <a:pt x="4828" y="2843"/>
                  </a:cubicBezTo>
                  <a:cubicBezTo>
                    <a:pt x="4841" y="2853"/>
                    <a:pt x="4857" y="2857"/>
                    <a:pt x="4875" y="2857"/>
                  </a:cubicBezTo>
                  <a:cubicBezTo>
                    <a:pt x="4960" y="2857"/>
                    <a:pt x="5095" y="2759"/>
                    <a:pt x="5208" y="2609"/>
                  </a:cubicBezTo>
                  <a:cubicBezTo>
                    <a:pt x="5345" y="2426"/>
                    <a:pt x="5388" y="2227"/>
                    <a:pt x="5309" y="2171"/>
                  </a:cubicBezTo>
                  <a:lnTo>
                    <a:pt x="5311" y="2171"/>
                  </a:lnTo>
                  <a:cubicBezTo>
                    <a:pt x="4194" y="1382"/>
                    <a:pt x="3901" y="1157"/>
                    <a:pt x="2653" y="575"/>
                  </a:cubicBezTo>
                  <a:cubicBezTo>
                    <a:pt x="2335" y="432"/>
                    <a:pt x="2027" y="300"/>
                    <a:pt x="1687" y="175"/>
                  </a:cubicBezTo>
                  <a:cubicBezTo>
                    <a:pt x="1512" y="115"/>
                    <a:pt x="1333" y="62"/>
                    <a:pt x="1132" y="28"/>
                  </a:cubicBezTo>
                  <a:cubicBezTo>
                    <a:pt x="1034" y="17"/>
                    <a:pt x="935" y="0"/>
                    <a:pt x="82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0" name="Google Shape;7000;p11"/>
            <p:cNvSpPr/>
            <p:nvPr/>
          </p:nvSpPr>
          <p:spPr>
            <a:xfrm>
              <a:off x="1950525" y="3348200"/>
              <a:ext cx="127325" cy="60500"/>
            </a:xfrm>
            <a:custGeom>
              <a:avLst/>
              <a:gdLst/>
              <a:ahLst/>
              <a:cxnLst/>
              <a:rect l="l" t="t" r="r" b="b"/>
              <a:pathLst>
                <a:path w="5093" h="2420" extrusionOk="0">
                  <a:moveTo>
                    <a:pt x="760" y="1"/>
                  </a:moveTo>
                  <a:cubicBezTo>
                    <a:pt x="413" y="1"/>
                    <a:pt x="160" y="108"/>
                    <a:pt x="1" y="258"/>
                  </a:cubicBezTo>
                  <a:cubicBezTo>
                    <a:pt x="5" y="425"/>
                    <a:pt x="54" y="544"/>
                    <a:pt x="100" y="642"/>
                  </a:cubicBezTo>
                  <a:cubicBezTo>
                    <a:pt x="215" y="868"/>
                    <a:pt x="354" y="1009"/>
                    <a:pt x="494" y="1149"/>
                  </a:cubicBezTo>
                  <a:cubicBezTo>
                    <a:pt x="772" y="1415"/>
                    <a:pt x="1072" y="1618"/>
                    <a:pt x="1380" y="1801"/>
                  </a:cubicBezTo>
                  <a:cubicBezTo>
                    <a:pt x="1393" y="1808"/>
                    <a:pt x="1408" y="1812"/>
                    <a:pt x="1424" y="1812"/>
                  </a:cubicBezTo>
                  <a:cubicBezTo>
                    <a:pt x="1483" y="1812"/>
                    <a:pt x="1559" y="1762"/>
                    <a:pt x="1631" y="1681"/>
                  </a:cubicBezTo>
                  <a:cubicBezTo>
                    <a:pt x="452" y="827"/>
                    <a:pt x="541" y="677"/>
                    <a:pt x="547" y="528"/>
                  </a:cubicBezTo>
                  <a:cubicBezTo>
                    <a:pt x="552" y="421"/>
                    <a:pt x="749" y="404"/>
                    <a:pt x="874" y="404"/>
                  </a:cubicBezTo>
                  <a:cubicBezTo>
                    <a:pt x="895" y="404"/>
                    <a:pt x="913" y="404"/>
                    <a:pt x="929" y="405"/>
                  </a:cubicBezTo>
                  <a:cubicBezTo>
                    <a:pt x="929" y="404"/>
                    <a:pt x="929" y="403"/>
                    <a:pt x="929" y="403"/>
                  </a:cubicBezTo>
                  <a:lnTo>
                    <a:pt x="929" y="403"/>
                  </a:lnTo>
                  <a:cubicBezTo>
                    <a:pt x="948" y="405"/>
                    <a:pt x="963" y="403"/>
                    <a:pt x="983" y="407"/>
                  </a:cubicBezTo>
                  <a:cubicBezTo>
                    <a:pt x="1112" y="429"/>
                    <a:pt x="1255" y="469"/>
                    <a:pt x="1398" y="518"/>
                  </a:cubicBezTo>
                  <a:cubicBezTo>
                    <a:pt x="1688" y="626"/>
                    <a:pt x="1997" y="757"/>
                    <a:pt x="2291" y="888"/>
                  </a:cubicBezTo>
                  <a:cubicBezTo>
                    <a:pt x="3472" y="1439"/>
                    <a:pt x="3740" y="1646"/>
                    <a:pt x="4812" y="2405"/>
                  </a:cubicBezTo>
                  <a:cubicBezTo>
                    <a:pt x="4825" y="2415"/>
                    <a:pt x="4841" y="2419"/>
                    <a:pt x="4859" y="2419"/>
                  </a:cubicBezTo>
                  <a:cubicBezTo>
                    <a:pt x="4921" y="2419"/>
                    <a:pt x="5006" y="2368"/>
                    <a:pt x="5092" y="2284"/>
                  </a:cubicBezTo>
                  <a:cubicBezTo>
                    <a:pt x="3474" y="936"/>
                    <a:pt x="2384" y="403"/>
                    <a:pt x="1426" y="111"/>
                  </a:cubicBezTo>
                  <a:cubicBezTo>
                    <a:pt x="1174" y="34"/>
                    <a:pt x="953" y="1"/>
                    <a:pt x="76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1" name="Google Shape;7001;p11"/>
            <p:cNvSpPr/>
            <p:nvPr/>
          </p:nvSpPr>
          <p:spPr>
            <a:xfrm>
              <a:off x="2003950" y="3470300"/>
              <a:ext cx="40750" cy="36325"/>
            </a:xfrm>
            <a:custGeom>
              <a:avLst/>
              <a:gdLst/>
              <a:ahLst/>
              <a:cxnLst/>
              <a:rect l="l" t="t" r="r" b="b"/>
              <a:pathLst>
                <a:path w="1630" h="1453" extrusionOk="0">
                  <a:moveTo>
                    <a:pt x="869" y="1"/>
                  </a:moveTo>
                  <a:cubicBezTo>
                    <a:pt x="614" y="1"/>
                    <a:pt x="365" y="153"/>
                    <a:pt x="216" y="422"/>
                  </a:cubicBezTo>
                  <a:cubicBezTo>
                    <a:pt x="1" y="808"/>
                    <a:pt x="50" y="1161"/>
                    <a:pt x="398" y="1356"/>
                  </a:cubicBezTo>
                  <a:cubicBezTo>
                    <a:pt x="514" y="1421"/>
                    <a:pt x="642" y="1453"/>
                    <a:pt x="769" y="1453"/>
                  </a:cubicBezTo>
                  <a:cubicBezTo>
                    <a:pt x="1022" y="1453"/>
                    <a:pt x="1271" y="1325"/>
                    <a:pt x="1414" y="1068"/>
                  </a:cubicBezTo>
                  <a:cubicBezTo>
                    <a:pt x="1629" y="684"/>
                    <a:pt x="1538" y="279"/>
                    <a:pt x="1192" y="86"/>
                  </a:cubicBezTo>
                  <a:cubicBezTo>
                    <a:pt x="1088" y="28"/>
                    <a:pt x="978" y="1"/>
                    <a:pt x="86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2" name="Google Shape;7002;p11"/>
            <p:cNvSpPr/>
            <p:nvPr/>
          </p:nvSpPr>
          <p:spPr>
            <a:xfrm>
              <a:off x="1900375" y="3426725"/>
              <a:ext cx="134775" cy="71475"/>
            </a:xfrm>
            <a:custGeom>
              <a:avLst/>
              <a:gdLst/>
              <a:ahLst/>
              <a:cxnLst/>
              <a:rect l="l" t="t" r="r" b="b"/>
              <a:pathLst>
                <a:path w="5391" h="2859" extrusionOk="0">
                  <a:moveTo>
                    <a:pt x="823" y="1"/>
                  </a:moveTo>
                  <a:cubicBezTo>
                    <a:pt x="702" y="1"/>
                    <a:pt x="564" y="21"/>
                    <a:pt x="392" y="91"/>
                  </a:cubicBezTo>
                  <a:cubicBezTo>
                    <a:pt x="313" y="127"/>
                    <a:pt x="217" y="193"/>
                    <a:pt x="144" y="286"/>
                  </a:cubicBezTo>
                  <a:cubicBezTo>
                    <a:pt x="70" y="385"/>
                    <a:pt x="22" y="511"/>
                    <a:pt x="16" y="614"/>
                  </a:cubicBezTo>
                  <a:cubicBezTo>
                    <a:pt x="1" y="831"/>
                    <a:pt x="64" y="968"/>
                    <a:pt x="116" y="1081"/>
                  </a:cubicBezTo>
                  <a:cubicBezTo>
                    <a:pt x="233" y="1306"/>
                    <a:pt x="370" y="1447"/>
                    <a:pt x="509" y="1586"/>
                  </a:cubicBezTo>
                  <a:cubicBezTo>
                    <a:pt x="790" y="1855"/>
                    <a:pt x="1088" y="2055"/>
                    <a:pt x="1396" y="2238"/>
                  </a:cubicBezTo>
                  <a:cubicBezTo>
                    <a:pt x="1410" y="2246"/>
                    <a:pt x="1425" y="2250"/>
                    <a:pt x="1442" y="2250"/>
                  </a:cubicBezTo>
                  <a:cubicBezTo>
                    <a:pt x="1533" y="2250"/>
                    <a:pt x="1662" y="2137"/>
                    <a:pt x="1756" y="1968"/>
                  </a:cubicBezTo>
                  <a:cubicBezTo>
                    <a:pt x="1865" y="1767"/>
                    <a:pt x="1893" y="1570"/>
                    <a:pt x="1816" y="1527"/>
                  </a:cubicBezTo>
                  <a:cubicBezTo>
                    <a:pt x="1547" y="1368"/>
                    <a:pt x="1289" y="1189"/>
                    <a:pt x="1084" y="992"/>
                  </a:cubicBezTo>
                  <a:cubicBezTo>
                    <a:pt x="1034" y="942"/>
                    <a:pt x="985" y="890"/>
                    <a:pt x="945" y="841"/>
                  </a:cubicBezTo>
                  <a:lnTo>
                    <a:pt x="945" y="841"/>
                  </a:lnTo>
                  <a:cubicBezTo>
                    <a:pt x="963" y="843"/>
                    <a:pt x="979" y="843"/>
                    <a:pt x="999" y="847"/>
                  </a:cubicBezTo>
                  <a:cubicBezTo>
                    <a:pt x="1130" y="869"/>
                    <a:pt x="1273" y="908"/>
                    <a:pt x="1414" y="958"/>
                  </a:cubicBezTo>
                  <a:cubicBezTo>
                    <a:pt x="1704" y="1063"/>
                    <a:pt x="2013" y="1195"/>
                    <a:pt x="2307" y="1328"/>
                  </a:cubicBezTo>
                  <a:cubicBezTo>
                    <a:pt x="3490" y="1879"/>
                    <a:pt x="3756" y="2085"/>
                    <a:pt x="4828" y="2845"/>
                  </a:cubicBezTo>
                  <a:cubicBezTo>
                    <a:pt x="4841" y="2854"/>
                    <a:pt x="4857" y="2859"/>
                    <a:pt x="4875" y="2859"/>
                  </a:cubicBezTo>
                  <a:cubicBezTo>
                    <a:pt x="4961" y="2859"/>
                    <a:pt x="5095" y="2759"/>
                    <a:pt x="5209" y="2610"/>
                  </a:cubicBezTo>
                  <a:cubicBezTo>
                    <a:pt x="5347" y="2427"/>
                    <a:pt x="5390" y="2228"/>
                    <a:pt x="5311" y="2173"/>
                  </a:cubicBezTo>
                  <a:cubicBezTo>
                    <a:pt x="4193" y="1381"/>
                    <a:pt x="3903" y="1159"/>
                    <a:pt x="2653" y="576"/>
                  </a:cubicBezTo>
                  <a:cubicBezTo>
                    <a:pt x="2337" y="433"/>
                    <a:pt x="2026" y="300"/>
                    <a:pt x="1686" y="177"/>
                  </a:cubicBezTo>
                  <a:cubicBezTo>
                    <a:pt x="1513" y="115"/>
                    <a:pt x="1333" y="63"/>
                    <a:pt x="1132" y="30"/>
                  </a:cubicBezTo>
                  <a:cubicBezTo>
                    <a:pt x="1034" y="18"/>
                    <a:pt x="936" y="1"/>
                    <a:pt x="823"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3" name="Google Shape;7003;p11"/>
            <p:cNvSpPr/>
            <p:nvPr/>
          </p:nvSpPr>
          <p:spPr>
            <a:xfrm>
              <a:off x="1900775" y="3437700"/>
              <a:ext cx="127325" cy="60500"/>
            </a:xfrm>
            <a:custGeom>
              <a:avLst/>
              <a:gdLst/>
              <a:ahLst/>
              <a:cxnLst/>
              <a:rect l="l" t="t" r="r" b="b"/>
              <a:pathLst>
                <a:path w="5093" h="2420" extrusionOk="0">
                  <a:moveTo>
                    <a:pt x="930" y="404"/>
                  </a:moveTo>
                  <a:cubicBezTo>
                    <a:pt x="930" y="404"/>
                    <a:pt x="930" y="404"/>
                    <a:pt x="931" y="404"/>
                  </a:cubicBezTo>
                  <a:cubicBezTo>
                    <a:pt x="930" y="404"/>
                    <a:pt x="930" y="404"/>
                    <a:pt x="930" y="404"/>
                  </a:cubicBezTo>
                  <a:close/>
                  <a:moveTo>
                    <a:pt x="763" y="1"/>
                  </a:moveTo>
                  <a:cubicBezTo>
                    <a:pt x="414" y="1"/>
                    <a:pt x="161" y="109"/>
                    <a:pt x="0" y="259"/>
                  </a:cubicBezTo>
                  <a:cubicBezTo>
                    <a:pt x="4" y="426"/>
                    <a:pt x="54" y="545"/>
                    <a:pt x="100" y="642"/>
                  </a:cubicBezTo>
                  <a:cubicBezTo>
                    <a:pt x="217" y="867"/>
                    <a:pt x="354" y="1008"/>
                    <a:pt x="493" y="1147"/>
                  </a:cubicBezTo>
                  <a:cubicBezTo>
                    <a:pt x="774" y="1416"/>
                    <a:pt x="1072" y="1616"/>
                    <a:pt x="1380" y="1799"/>
                  </a:cubicBezTo>
                  <a:cubicBezTo>
                    <a:pt x="1393" y="1807"/>
                    <a:pt x="1408" y="1811"/>
                    <a:pt x="1424" y="1811"/>
                  </a:cubicBezTo>
                  <a:cubicBezTo>
                    <a:pt x="1483" y="1811"/>
                    <a:pt x="1559" y="1761"/>
                    <a:pt x="1631" y="1680"/>
                  </a:cubicBezTo>
                  <a:cubicBezTo>
                    <a:pt x="452" y="825"/>
                    <a:pt x="541" y="678"/>
                    <a:pt x="547" y="527"/>
                  </a:cubicBezTo>
                  <a:cubicBezTo>
                    <a:pt x="552" y="420"/>
                    <a:pt x="753" y="403"/>
                    <a:pt x="880" y="403"/>
                  </a:cubicBezTo>
                  <a:cubicBezTo>
                    <a:pt x="898" y="403"/>
                    <a:pt x="915" y="403"/>
                    <a:pt x="930" y="404"/>
                  </a:cubicBezTo>
                  <a:lnTo>
                    <a:pt x="930" y="404"/>
                  </a:lnTo>
                  <a:cubicBezTo>
                    <a:pt x="929" y="404"/>
                    <a:pt x="929" y="403"/>
                    <a:pt x="929" y="402"/>
                  </a:cubicBezTo>
                  <a:lnTo>
                    <a:pt x="929" y="402"/>
                  </a:lnTo>
                  <a:cubicBezTo>
                    <a:pt x="947" y="404"/>
                    <a:pt x="963" y="404"/>
                    <a:pt x="983" y="408"/>
                  </a:cubicBezTo>
                  <a:cubicBezTo>
                    <a:pt x="1114" y="430"/>
                    <a:pt x="1255" y="469"/>
                    <a:pt x="1398" y="519"/>
                  </a:cubicBezTo>
                  <a:cubicBezTo>
                    <a:pt x="1688" y="624"/>
                    <a:pt x="1997" y="756"/>
                    <a:pt x="2291" y="889"/>
                  </a:cubicBezTo>
                  <a:cubicBezTo>
                    <a:pt x="3474" y="1440"/>
                    <a:pt x="3740" y="1646"/>
                    <a:pt x="4812" y="2406"/>
                  </a:cubicBezTo>
                  <a:cubicBezTo>
                    <a:pt x="4825" y="2415"/>
                    <a:pt x="4841" y="2420"/>
                    <a:pt x="4859" y="2420"/>
                  </a:cubicBezTo>
                  <a:cubicBezTo>
                    <a:pt x="4921" y="2420"/>
                    <a:pt x="5006" y="2369"/>
                    <a:pt x="5092" y="2284"/>
                  </a:cubicBezTo>
                  <a:cubicBezTo>
                    <a:pt x="3474" y="937"/>
                    <a:pt x="2384" y="404"/>
                    <a:pt x="1428" y="109"/>
                  </a:cubicBezTo>
                  <a:cubicBezTo>
                    <a:pt x="1177" y="33"/>
                    <a:pt x="955" y="1"/>
                    <a:pt x="763"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4" name="Google Shape;7004;p11"/>
            <p:cNvSpPr/>
            <p:nvPr/>
          </p:nvSpPr>
          <p:spPr>
            <a:xfrm>
              <a:off x="1954200" y="3559775"/>
              <a:ext cx="40725" cy="36325"/>
            </a:xfrm>
            <a:custGeom>
              <a:avLst/>
              <a:gdLst/>
              <a:ahLst/>
              <a:cxnLst/>
              <a:rect l="l" t="t" r="r" b="b"/>
              <a:pathLst>
                <a:path w="1629" h="1453" extrusionOk="0">
                  <a:moveTo>
                    <a:pt x="870" y="1"/>
                  </a:moveTo>
                  <a:cubicBezTo>
                    <a:pt x="615" y="1"/>
                    <a:pt x="366" y="153"/>
                    <a:pt x="215" y="423"/>
                  </a:cubicBezTo>
                  <a:cubicBezTo>
                    <a:pt x="1" y="809"/>
                    <a:pt x="50" y="1163"/>
                    <a:pt x="398" y="1356"/>
                  </a:cubicBezTo>
                  <a:cubicBezTo>
                    <a:pt x="515" y="1420"/>
                    <a:pt x="643" y="1453"/>
                    <a:pt x="770" y="1453"/>
                  </a:cubicBezTo>
                  <a:cubicBezTo>
                    <a:pt x="1024" y="1453"/>
                    <a:pt x="1273" y="1325"/>
                    <a:pt x="1414" y="1070"/>
                  </a:cubicBezTo>
                  <a:cubicBezTo>
                    <a:pt x="1629" y="684"/>
                    <a:pt x="1538" y="278"/>
                    <a:pt x="1192" y="85"/>
                  </a:cubicBezTo>
                  <a:cubicBezTo>
                    <a:pt x="1088" y="28"/>
                    <a:pt x="978" y="1"/>
                    <a:pt x="870"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5" name="Google Shape;7005;p11"/>
            <p:cNvSpPr/>
            <p:nvPr/>
          </p:nvSpPr>
          <p:spPr>
            <a:xfrm>
              <a:off x="1850625" y="3516250"/>
              <a:ext cx="134775" cy="71425"/>
            </a:xfrm>
            <a:custGeom>
              <a:avLst/>
              <a:gdLst/>
              <a:ahLst/>
              <a:cxnLst/>
              <a:rect l="l" t="t" r="r" b="b"/>
              <a:pathLst>
                <a:path w="5391" h="2857" extrusionOk="0">
                  <a:moveTo>
                    <a:pt x="821" y="0"/>
                  </a:moveTo>
                  <a:cubicBezTo>
                    <a:pt x="700" y="0"/>
                    <a:pt x="562" y="20"/>
                    <a:pt x="392" y="89"/>
                  </a:cubicBezTo>
                  <a:cubicBezTo>
                    <a:pt x="313" y="125"/>
                    <a:pt x="217" y="192"/>
                    <a:pt x="144" y="286"/>
                  </a:cubicBezTo>
                  <a:cubicBezTo>
                    <a:pt x="70" y="383"/>
                    <a:pt x="22" y="508"/>
                    <a:pt x="16" y="614"/>
                  </a:cubicBezTo>
                  <a:cubicBezTo>
                    <a:pt x="0" y="828"/>
                    <a:pt x="64" y="966"/>
                    <a:pt x="118" y="1081"/>
                  </a:cubicBezTo>
                  <a:cubicBezTo>
                    <a:pt x="233" y="1306"/>
                    <a:pt x="370" y="1447"/>
                    <a:pt x="509" y="1586"/>
                  </a:cubicBezTo>
                  <a:cubicBezTo>
                    <a:pt x="790" y="1852"/>
                    <a:pt x="1090" y="2055"/>
                    <a:pt x="1396" y="2238"/>
                  </a:cubicBezTo>
                  <a:cubicBezTo>
                    <a:pt x="1409" y="2246"/>
                    <a:pt x="1424" y="2249"/>
                    <a:pt x="1441" y="2249"/>
                  </a:cubicBezTo>
                  <a:cubicBezTo>
                    <a:pt x="1531" y="2249"/>
                    <a:pt x="1661" y="2136"/>
                    <a:pt x="1756" y="1968"/>
                  </a:cubicBezTo>
                  <a:cubicBezTo>
                    <a:pt x="1865" y="1767"/>
                    <a:pt x="1893" y="1568"/>
                    <a:pt x="1816" y="1524"/>
                  </a:cubicBezTo>
                  <a:cubicBezTo>
                    <a:pt x="1547" y="1365"/>
                    <a:pt x="1289" y="1186"/>
                    <a:pt x="1084" y="989"/>
                  </a:cubicBezTo>
                  <a:cubicBezTo>
                    <a:pt x="1034" y="942"/>
                    <a:pt x="985" y="890"/>
                    <a:pt x="945" y="840"/>
                  </a:cubicBezTo>
                  <a:lnTo>
                    <a:pt x="945" y="840"/>
                  </a:lnTo>
                  <a:cubicBezTo>
                    <a:pt x="965" y="842"/>
                    <a:pt x="979" y="840"/>
                    <a:pt x="998" y="844"/>
                  </a:cubicBezTo>
                  <a:cubicBezTo>
                    <a:pt x="1130" y="866"/>
                    <a:pt x="1273" y="906"/>
                    <a:pt x="1414" y="956"/>
                  </a:cubicBezTo>
                  <a:cubicBezTo>
                    <a:pt x="1704" y="1063"/>
                    <a:pt x="2012" y="1194"/>
                    <a:pt x="2307" y="1325"/>
                  </a:cubicBezTo>
                  <a:cubicBezTo>
                    <a:pt x="3490" y="1876"/>
                    <a:pt x="3756" y="2085"/>
                    <a:pt x="4828" y="2842"/>
                  </a:cubicBezTo>
                  <a:cubicBezTo>
                    <a:pt x="4841" y="2852"/>
                    <a:pt x="4857" y="2856"/>
                    <a:pt x="4876" y="2856"/>
                  </a:cubicBezTo>
                  <a:cubicBezTo>
                    <a:pt x="4962" y="2856"/>
                    <a:pt x="5096" y="2758"/>
                    <a:pt x="5209" y="2608"/>
                  </a:cubicBezTo>
                  <a:cubicBezTo>
                    <a:pt x="5346" y="2425"/>
                    <a:pt x="5390" y="2228"/>
                    <a:pt x="5311" y="2170"/>
                  </a:cubicBezTo>
                  <a:cubicBezTo>
                    <a:pt x="4195" y="1381"/>
                    <a:pt x="3903" y="1158"/>
                    <a:pt x="2653" y="574"/>
                  </a:cubicBezTo>
                  <a:cubicBezTo>
                    <a:pt x="2336" y="433"/>
                    <a:pt x="2026" y="300"/>
                    <a:pt x="1688" y="174"/>
                  </a:cubicBezTo>
                  <a:cubicBezTo>
                    <a:pt x="1513" y="115"/>
                    <a:pt x="1332" y="61"/>
                    <a:pt x="1132" y="29"/>
                  </a:cubicBezTo>
                  <a:cubicBezTo>
                    <a:pt x="1034" y="18"/>
                    <a:pt x="934" y="0"/>
                    <a:pt x="8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6" name="Google Shape;7006;p11"/>
            <p:cNvSpPr/>
            <p:nvPr/>
          </p:nvSpPr>
          <p:spPr>
            <a:xfrm>
              <a:off x="1851075" y="3527175"/>
              <a:ext cx="127250" cy="60500"/>
            </a:xfrm>
            <a:custGeom>
              <a:avLst/>
              <a:gdLst/>
              <a:ahLst/>
              <a:cxnLst/>
              <a:rect l="l" t="t" r="r" b="b"/>
              <a:pathLst>
                <a:path w="5090" h="2420" extrusionOk="0">
                  <a:moveTo>
                    <a:pt x="759" y="1"/>
                  </a:moveTo>
                  <a:cubicBezTo>
                    <a:pt x="411" y="1"/>
                    <a:pt x="159" y="109"/>
                    <a:pt x="0" y="258"/>
                  </a:cubicBezTo>
                  <a:cubicBezTo>
                    <a:pt x="2" y="427"/>
                    <a:pt x="54" y="545"/>
                    <a:pt x="100" y="644"/>
                  </a:cubicBezTo>
                  <a:cubicBezTo>
                    <a:pt x="215" y="869"/>
                    <a:pt x="352" y="1010"/>
                    <a:pt x="491" y="1149"/>
                  </a:cubicBezTo>
                  <a:cubicBezTo>
                    <a:pt x="772" y="1415"/>
                    <a:pt x="1072" y="1618"/>
                    <a:pt x="1378" y="1801"/>
                  </a:cubicBezTo>
                  <a:cubicBezTo>
                    <a:pt x="1391" y="1809"/>
                    <a:pt x="1406" y="1812"/>
                    <a:pt x="1422" y="1812"/>
                  </a:cubicBezTo>
                  <a:cubicBezTo>
                    <a:pt x="1481" y="1812"/>
                    <a:pt x="1558" y="1762"/>
                    <a:pt x="1629" y="1682"/>
                  </a:cubicBezTo>
                  <a:cubicBezTo>
                    <a:pt x="450" y="827"/>
                    <a:pt x="539" y="678"/>
                    <a:pt x="547" y="529"/>
                  </a:cubicBezTo>
                  <a:cubicBezTo>
                    <a:pt x="550" y="421"/>
                    <a:pt x="746" y="404"/>
                    <a:pt x="873" y="404"/>
                  </a:cubicBezTo>
                  <a:cubicBezTo>
                    <a:pt x="894" y="404"/>
                    <a:pt x="913" y="405"/>
                    <a:pt x="929" y="405"/>
                  </a:cubicBezTo>
                  <a:cubicBezTo>
                    <a:pt x="929" y="405"/>
                    <a:pt x="927" y="403"/>
                    <a:pt x="927" y="403"/>
                  </a:cubicBezTo>
                  <a:lnTo>
                    <a:pt x="927" y="403"/>
                  </a:lnTo>
                  <a:cubicBezTo>
                    <a:pt x="945" y="405"/>
                    <a:pt x="961" y="405"/>
                    <a:pt x="980" y="407"/>
                  </a:cubicBezTo>
                  <a:cubicBezTo>
                    <a:pt x="1112" y="429"/>
                    <a:pt x="1255" y="471"/>
                    <a:pt x="1396" y="521"/>
                  </a:cubicBezTo>
                  <a:cubicBezTo>
                    <a:pt x="1686" y="626"/>
                    <a:pt x="1994" y="757"/>
                    <a:pt x="2289" y="890"/>
                  </a:cubicBezTo>
                  <a:cubicBezTo>
                    <a:pt x="3472" y="1441"/>
                    <a:pt x="3738" y="1648"/>
                    <a:pt x="4810" y="2405"/>
                  </a:cubicBezTo>
                  <a:cubicBezTo>
                    <a:pt x="4823" y="2415"/>
                    <a:pt x="4839" y="2420"/>
                    <a:pt x="4857" y="2420"/>
                  </a:cubicBezTo>
                  <a:cubicBezTo>
                    <a:pt x="4919" y="2420"/>
                    <a:pt x="5004" y="2369"/>
                    <a:pt x="5090" y="2286"/>
                  </a:cubicBezTo>
                  <a:lnTo>
                    <a:pt x="5090" y="2284"/>
                  </a:lnTo>
                  <a:cubicBezTo>
                    <a:pt x="3472" y="938"/>
                    <a:pt x="2384" y="403"/>
                    <a:pt x="1426" y="111"/>
                  </a:cubicBezTo>
                  <a:cubicBezTo>
                    <a:pt x="1174" y="34"/>
                    <a:pt x="952" y="1"/>
                    <a:pt x="75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7" name="Google Shape;7007;p11"/>
            <p:cNvSpPr/>
            <p:nvPr/>
          </p:nvSpPr>
          <p:spPr>
            <a:xfrm>
              <a:off x="2373350" y="2866150"/>
              <a:ext cx="998125" cy="1218200"/>
            </a:xfrm>
            <a:custGeom>
              <a:avLst/>
              <a:gdLst/>
              <a:ahLst/>
              <a:cxnLst/>
              <a:rect l="l" t="t" r="r" b="b"/>
              <a:pathLst>
                <a:path w="39925" h="48728" extrusionOk="0">
                  <a:moveTo>
                    <a:pt x="39429" y="0"/>
                  </a:moveTo>
                  <a:cubicBezTo>
                    <a:pt x="36972" y="4490"/>
                    <a:pt x="13864" y="46684"/>
                    <a:pt x="13285" y="47616"/>
                  </a:cubicBezTo>
                  <a:cubicBezTo>
                    <a:pt x="13285" y="47616"/>
                    <a:pt x="4740" y="43722"/>
                    <a:pt x="1" y="41421"/>
                  </a:cubicBezTo>
                  <a:lnTo>
                    <a:pt x="1" y="41421"/>
                  </a:lnTo>
                  <a:cubicBezTo>
                    <a:pt x="6776" y="45119"/>
                    <a:pt x="12758" y="48386"/>
                    <a:pt x="13373" y="48728"/>
                  </a:cubicBezTo>
                  <a:cubicBezTo>
                    <a:pt x="13764" y="48141"/>
                    <a:pt x="39117" y="1585"/>
                    <a:pt x="39924" y="281"/>
                  </a:cubicBezTo>
                  <a:cubicBezTo>
                    <a:pt x="39855" y="241"/>
                    <a:pt x="39684" y="146"/>
                    <a:pt x="394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008" name="Google Shape;7008;p11"/>
          <p:cNvGrpSpPr/>
          <p:nvPr/>
        </p:nvGrpSpPr>
        <p:grpSpPr>
          <a:xfrm>
            <a:off x="5238563" y="2385088"/>
            <a:ext cx="596950" cy="787025"/>
            <a:chOff x="5055688" y="2345363"/>
            <a:chExt cx="596950" cy="787025"/>
          </a:xfrm>
        </p:grpSpPr>
        <p:sp>
          <p:nvSpPr>
            <p:cNvPr id="7009" name="Google Shape;7009;p11"/>
            <p:cNvSpPr/>
            <p:nvPr/>
          </p:nvSpPr>
          <p:spPr>
            <a:xfrm>
              <a:off x="5055688" y="2345363"/>
              <a:ext cx="596950" cy="637750"/>
            </a:xfrm>
            <a:custGeom>
              <a:avLst/>
              <a:gdLst/>
              <a:ahLst/>
              <a:cxnLst/>
              <a:rect l="l" t="t" r="r" b="b"/>
              <a:pathLst>
                <a:path w="23878" h="25510" extrusionOk="0">
                  <a:moveTo>
                    <a:pt x="9319" y="13860"/>
                  </a:moveTo>
                  <a:cubicBezTo>
                    <a:pt x="10279" y="12918"/>
                    <a:pt x="12156" y="9044"/>
                    <a:pt x="12266" y="8637"/>
                  </a:cubicBezTo>
                  <a:cubicBezTo>
                    <a:pt x="12592" y="7409"/>
                    <a:pt x="9249" y="5749"/>
                    <a:pt x="10519" y="3419"/>
                  </a:cubicBezTo>
                  <a:cubicBezTo>
                    <a:pt x="12533" y="0"/>
                    <a:pt x="19835" y="6069"/>
                    <a:pt x="21752" y="7569"/>
                  </a:cubicBezTo>
                  <a:cubicBezTo>
                    <a:pt x="23878" y="9234"/>
                    <a:pt x="23674" y="13651"/>
                    <a:pt x="17583" y="11585"/>
                  </a:cubicBezTo>
                  <a:cubicBezTo>
                    <a:pt x="16498" y="11218"/>
                    <a:pt x="14164" y="15657"/>
                    <a:pt x="13602" y="16794"/>
                  </a:cubicBezTo>
                  <a:cubicBezTo>
                    <a:pt x="13602" y="16794"/>
                    <a:pt x="18095" y="21823"/>
                    <a:pt x="16816" y="23698"/>
                  </a:cubicBezTo>
                  <a:cubicBezTo>
                    <a:pt x="15154" y="25510"/>
                    <a:pt x="6064" y="19877"/>
                    <a:pt x="3102" y="16255"/>
                  </a:cubicBezTo>
                  <a:cubicBezTo>
                    <a:pt x="1" y="11903"/>
                    <a:pt x="4271" y="12984"/>
                    <a:pt x="9319" y="13860"/>
                  </a:cubicBezTo>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0" name="Google Shape;7010;p11"/>
            <p:cNvSpPr/>
            <p:nvPr/>
          </p:nvSpPr>
          <p:spPr>
            <a:xfrm>
              <a:off x="5070063" y="2817713"/>
              <a:ext cx="263375" cy="314675"/>
            </a:xfrm>
            <a:custGeom>
              <a:avLst/>
              <a:gdLst/>
              <a:ahLst/>
              <a:cxnLst/>
              <a:rect l="l" t="t" r="r" b="b"/>
              <a:pathLst>
                <a:path w="10535" h="12587" extrusionOk="0">
                  <a:moveTo>
                    <a:pt x="5325" y="0"/>
                  </a:moveTo>
                  <a:cubicBezTo>
                    <a:pt x="5124" y="0"/>
                    <a:pt x="4917" y="101"/>
                    <a:pt x="4823" y="334"/>
                  </a:cubicBezTo>
                  <a:cubicBezTo>
                    <a:pt x="3264" y="4210"/>
                    <a:pt x="1396" y="7966"/>
                    <a:pt x="100" y="11946"/>
                  </a:cubicBezTo>
                  <a:cubicBezTo>
                    <a:pt x="0" y="12255"/>
                    <a:pt x="293" y="12586"/>
                    <a:pt x="595" y="12586"/>
                  </a:cubicBezTo>
                  <a:cubicBezTo>
                    <a:pt x="676" y="12586"/>
                    <a:pt x="758" y="12562"/>
                    <a:pt x="833" y="12508"/>
                  </a:cubicBezTo>
                  <a:cubicBezTo>
                    <a:pt x="2567" y="11253"/>
                    <a:pt x="4168" y="9852"/>
                    <a:pt x="5655" y="8312"/>
                  </a:cubicBezTo>
                  <a:cubicBezTo>
                    <a:pt x="7174" y="6740"/>
                    <a:pt x="8626" y="5107"/>
                    <a:pt x="10180" y="3572"/>
                  </a:cubicBezTo>
                  <a:cubicBezTo>
                    <a:pt x="10534" y="3221"/>
                    <a:pt x="10193" y="2721"/>
                    <a:pt x="9809" y="2721"/>
                  </a:cubicBezTo>
                  <a:cubicBezTo>
                    <a:pt x="9697" y="2721"/>
                    <a:pt x="9580" y="2764"/>
                    <a:pt x="9477" y="2866"/>
                  </a:cubicBezTo>
                  <a:cubicBezTo>
                    <a:pt x="6833" y="5479"/>
                    <a:pt x="4463" y="8325"/>
                    <a:pt x="1591" y="10676"/>
                  </a:cubicBezTo>
                  <a:lnTo>
                    <a:pt x="1591" y="10676"/>
                  </a:lnTo>
                  <a:cubicBezTo>
                    <a:pt x="2835" y="7257"/>
                    <a:pt x="4427" y="3973"/>
                    <a:pt x="5784" y="597"/>
                  </a:cubicBezTo>
                  <a:cubicBezTo>
                    <a:pt x="5929" y="237"/>
                    <a:pt x="5634" y="0"/>
                    <a:pt x="5325"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1" name="Google Shape;7011;p11"/>
            <p:cNvSpPr/>
            <p:nvPr/>
          </p:nvSpPr>
          <p:spPr>
            <a:xfrm>
              <a:off x="5331213" y="2401313"/>
              <a:ext cx="305800" cy="196050"/>
            </a:xfrm>
            <a:custGeom>
              <a:avLst/>
              <a:gdLst/>
              <a:ahLst/>
              <a:cxnLst/>
              <a:rect l="l" t="t" r="r" b="b"/>
              <a:pathLst>
                <a:path w="12232" h="7842" extrusionOk="0">
                  <a:moveTo>
                    <a:pt x="701" y="1"/>
                  </a:moveTo>
                  <a:cubicBezTo>
                    <a:pt x="347" y="1"/>
                    <a:pt x="1" y="356"/>
                    <a:pt x="253" y="728"/>
                  </a:cubicBezTo>
                  <a:cubicBezTo>
                    <a:pt x="1483" y="2538"/>
                    <a:pt x="3360" y="3764"/>
                    <a:pt x="5140" y="4973"/>
                  </a:cubicBezTo>
                  <a:cubicBezTo>
                    <a:pt x="7059" y="6279"/>
                    <a:pt x="9065" y="7400"/>
                    <a:pt x="11372" y="7832"/>
                  </a:cubicBezTo>
                  <a:cubicBezTo>
                    <a:pt x="11407" y="7839"/>
                    <a:pt x="11442" y="7842"/>
                    <a:pt x="11475" y="7842"/>
                  </a:cubicBezTo>
                  <a:cubicBezTo>
                    <a:pt x="12027" y="7842"/>
                    <a:pt x="12231" y="6981"/>
                    <a:pt x="11637" y="6871"/>
                  </a:cubicBezTo>
                  <a:cubicBezTo>
                    <a:pt x="9463" y="6465"/>
                    <a:pt x="7578" y="5430"/>
                    <a:pt x="5766" y="4198"/>
                  </a:cubicBezTo>
                  <a:cubicBezTo>
                    <a:pt x="4097" y="3062"/>
                    <a:pt x="2267" y="1925"/>
                    <a:pt x="1114" y="225"/>
                  </a:cubicBezTo>
                  <a:cubicBezTo>
                    <a:pt x="1007" y="66"/>
                    <a:pt x="853" y="1"/>
                    <a:pt x="70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012" name="Google Shape;7012;p11"/>
          <p:cNvGrpSpPr/>
          <p:nvPr/>
        </p:nvGrpSpPr>
        <p:grpSpPr>
          <a:xfrm>
            <a:off x="6561000" y="2816775"/>
            <a:ext cx="928925" cy="1455125"/>
            <a:chOff x="6682900" y="2581875"/>
            <a:chExt cx="928925" cy="1455125"/>
          </a:xfrm>
        </p:grpSpPr>
        <p:sp>
          <p:nvSpPr>
            <p:cNvPr id="7013" name="Google Shape;7013;p11"/>
            <p:cNvSpPr/>
            <p:nvPr/>
          </p:nvSpPr>
          <p:spPr>
            <a:xfrm>
              <a:off x="6682900" y="2581875"/>
              <a:ext cx="864500" cy="942300"/>
            </a:xfrm>
            <a:custGeom>
              <a:avLst/>
              <a:gdLst/>
              <a:ahLst/>
              <a:cxnLst/>
              <a:rect l="l" t="t" r="r" b="b"/>
              <a:pathLst>
                <a:path w="34580" h="37692" extrusionOk="0">
                  <a:moveTo>
                    <a:pt x="16602" y="37691"/>
                  </a:moveTo>
                  <a:cubicBezTo>
                    <a:pt x="14604" y="30059"/>
                    <a:pt x="6173" y="29783"/>
                    <a:pt x="3502" y="21725"/>
                  </a:cubicBezTo>
                  <a:cubicBezTo>
                    <a:pt x="1" y="11255"/>
                    <a:pt x="5030" y="4069"/>
                    <a:pt x="15533" y="2004"/>
                  </a:cubicBezTo>
                  <a:cubicBezTo>
                    <a:pt x="25761" y="1"/>
                    <a:pt x="34580" y="5710"/>
                    <a:pt x="34388" y="17259"/>
                  </a:cubicBezTo>
                  <a:cubicBezTo>
                    <a:pt x="34287" y="23490"/>
                    <a:pt x="28452" y="28112"/>
                    <a:pt x="30204" y="34645"/>
                  </a:cubicBezTo>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4" name="Google Shape;7014;p11"/>
            <p:cNvSpPr/>
            <p:nvPr/>
          </p:nvSpPr>
          <p:spPr>
            <a:xfrm>
              <a:off x="7005550" y="3095100"/>
              <a:ext cx="202475" cy="389000"/>
            </a:xfrm>
            <a:custGeom>
              <a:avLst/>
              <a:gdLst/>
              <a:ahLst/>
              <a:cxnLst/>
              <a:rect l="l" t="t" r="r" b="b"/>
              <a:pathLst>
                <a:path w="8099" h="15560" extrusionOk="0">
                  <a:moveTo>
                    <a:pt x="682" y="0"/>
                  </a:moveTo>
                  <a:cubicBezTo>
                    <a:pt x="346" y="0"/>
                    <a:pt x="0" y="359"/>
                    <a:pt x="217" y="747"/>
                  </a:cubicBezTo>
                  <a:cubicBezTo>
                    <a:pt x="2813" y="5397"/>
                    <a:pt x="5198" y="10204"/>
                    <a:pt x="7007" y="15220"/>
                  </a:cubicBezTo>
                  <a:cubicBezTo>
                    <a:pt x="7092" y="15457"/>
                    <a:pt x="7295" y="15560"/>
                    <a:pt x="7495" y="15560"/>
                  </a:cubicBezTo>
                  <a:cubicBezTo>
                    <a:pt x="7800" y="15560"/>
                    <a:pt x="8099" y="15321"/>
                    <a:pt x="7968" y="14955"/>
                  </a:cubicBezTo>
                  <a:lnTo>
                    <a:pt x="7968" y="14955"/>
                  </a:lnTo>
                  <a:lnTo>
                    <a:pt x="7968" y="14957"/>
                  </a:lnTo>
                  <a:cubicBezTo>
                    <a:pt x="6129" y="9858"/>
                    <a:pt x="3715" y="4969"/>
                    <a:pt x="1077" y="244"/>
                  </a:cubicBezTo>
                  <a:cubicBezTo>
                    <a:pt x="981" y="72"/>
                    <a:pt x="832" y="0"/>
                    <a:pt x="68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5" name="Google Shape;7015;p11"/>
            <p:cNvSpPr/>
            <p:nvPr/>
          </p:nvSpPr>
          <p:spPr>
            <a:xfrm>
              <a:off x="7291150" y="3031400"/>
              <a:ext cx="45100" cy="418250"/>
            </a:xfrm>
            <a:custGeom>
              <a:avLst/>
              <a:gdLst/>
              <a:ahLst/>
              <a:cxnLst/>
              <a:rect l="l" t="t" r="r" b="b"/>
              <a:pathLst>
                <a:path w="1804" h="16730" extrusionOk="0">
                  <a:moveTo>
                    <a:pt x="676" y="1"/>
                  </a:moveTo>
                  <a:cubicBezTo>
                    <a:pt x="427" y="1"/>
                    <a:pt x="173" y="161"/>
                    <a:pt x="163" y="483"/>
                  </a:cubicBezTo>
                  <a:cubicBezTo>
                    <a:pt x="1" y="5741"/>
                    <a:pt x="237" y="11020"/>
                    <a:pt x="774" y="16253"/>
                  </a:cubicBezTo>
                  <a:cubicBezTo>
                    <a:pt x="807" y="16570"/>
                    <a:pt x="1074" y="16730"/>
                    <a:pt x="1323" y="16730"/>
                  </a:cubicBezTo>
                  <a:cubicBezTo>
                    <a:pt x="1572" y="16730"/>
                    <a:pt x="1803" y="16572"/>
                    <a:pt x="1771" y="16253"/>
                  </a:cubicBezTo>
                  <a:cubicBezTo>
                    <a:pt x="1233" y="11020"/>
                    <a:pt x="997" y="5741"/>
                    <a:pt x="1160" y="483"/>
                  </a:cubicBezTo>
                  <a:cubicBezTo>
                    <a:pt x="1169" y="161"/>
                    <a:pt x="925" y="1"/>
                    <a:pt x="67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6" name="Google Shape;7016;p11"/>
            <p:cNvSpPr/>
            <p:nvPr/>
          </p:nvSpPr>
          <p:spPr>
            <a:xfrm>
              <a:off x="7006425" y="2975875"/>
              <a:ext cx="317825" cy="187975"/>
            </a:xfrm>
            <a:custGeom>
              <a:avLst/>
              <a:gdLst/>
              <a:ahLst/>
              <a:cxnLst/>
              <a:rect l="l" t="t" r="r" b="b"/>
              <a:pathLst>
                <a:path w="12713" h="7519" extrusionOk="0">
                  <a:moveTo>
                    <a:pt x="7524" y="1000"/>
                  </a:moveTo>
                  <a:cubicBezTo>
                    <a:pt x="7598" y="1000"/>
                    <a:pt x="7673" y="1007"/>
                    <a:pt x="7707" y="1016"/>
                  </a:cubicBezTo>
                  <a:cubicBezTo>
                    <a:pt x="7927" y="1077"/>
                    <a:pt x="8091" y="1237"/>
                    <a:pt x="8238" y="1490"/>
                  </a:cubicBezTo>
                  <a:cubicBezTo>
                    <a:pt x="8703" y="2284"/>
                    <a:pt x="8724" y="3445"/>
                    <a:pt x="8356" y="4402"/>
                  </a:cubicBezTo>
                  <a:lnTo>
                    <a:pt x="8356" y="4402"/>
                  </a:lnTo>
                  <a:cubicBezTo>
                    <a:pt x="7899" y="4093"/>
                    <a:pt x="7567" y="3546"/>
                    <a:pt x="7368" y="3074"/>
                  </a:cubicBezTo>
                  <a:cubicBezTo>
                    <a:pt x="7212" y="2704"/>
                    <a:pt x="7099" y="2295"/>
                    <a:pt x="7078" y="1893"/>
                  </a:cubicBezTo>
                  <a:cubicBezTo>
                    <a:pt x="7061" y="1562"/>
                    <a:pt x="7075" y="1301"/>
                    <a:pt x="7236" y="1079"/>
                  </a:cubicBezTo>
                  <a:lnTo>
                    <a:pt x="7236" y="1079"/>
                  </a:lnTo>
                  <a:cubicBezTo>
                    <a:pt x="7236" y="1080"/>
                    <a:pt x="7235" y="1080"/>
                    <a:pt x="7235" y="1080"/>
                  </a:cubicBezTo>
                  <a:cubicBezTo>
                    <a:pt x="7235" y="1080"/>
                    <a:pt x="7270" y="1039"/>
                    <a:pt x="7368" y="1014"/>
                  </a:cubicBezTo>
                  <a:cubicBezTo>
                    <a:pt x="7408" y="1004"/>
                    <a:pt x="7466" y="1000"/>
                    <a:pt x="7524" y="1000"/>
                  </a:cubicBezTo>
                  <a:close/>
                  <a:moveTo>
                    <a:pt x="3689" y="1835"/>
                  </a:moveTo>
                  <a:cubicBezTo>
                    <a:pt x="3708" y="1835"/>
                    <a:pt x="3728" y="1837"/>
                    <a:pt x="3749" y="1842"/>
                  </a:cubicBezTo>
                  <a:cubicBezTo>
                    <a:pt x="4065" y="1912"/>
                    <a:pt x="4326" y="2457"/>
                    <a:pt x="4444" y="2716"/>
                  </a:cubicBezTo>
                  <a:cubicBezTo>
                    <a:pt x="4615" y="3089"/>
                    <a:pt x="4689" y="3471"/>
                    <a:pt x="4674" y="3877"/>
                  </a:cubicBezTo>
                  <a:cubicBezTo>
                    <a:pt x="4653" y="4395"/>
                    <a:pt x="4480" y="4911"/>
                    <a:pt x="4203" y="5353"/>
                  </a:cubicBezTo>
                  <a:lnTo>
                    <a:pt x="4203" y="5353"/>
                  </a:lnTo>
                  <a:cubicBezTo>
                    <a:pt x="3728" y="4828"/>
                    <a:pt x="3363" y="4169"/>
                    <a:pt x="3197" y="3483"/>
                  </a:cubicBezTo>
                  <a:cubicBezTo>
                    <a:pt x="3119" y="3163"/>
                    <a:pt x="3088" y="2817"/>
                    <a:pt x="3180" y="2497"/>
                  </a:cubicBezTo>
                  <a:cubicBezTo>
                    <a:pt x="3247" y="2269"/>
                    <a:pt x="3415" y="1835"/>
                    <a:pt x="3689" y="1835"/>
                  </a:cubicBezTo>
                  <a:close/>
                  <a:moveTo>
                    <a:pt x="7529" y="1"/>
                  </a:moveTo>
                  <a:cubicBezTo>
                    <a:pt x="7523" y="1"/>
                    <a:pt x="7517" y="1"/>
                    <a:pt x="7512" y="1"/>
                  </a:cubicBezTo>
                  <a:cubicBezTo>
                    <a:pt x="6313" y="11"/>
                    <a:pt x="5986" y="1189"/>
                    <a:pt x="6111" y="2185"/>
                  </a:cubicBezTo>
                  <a:cubicBezTo>
                    <a:pt x="6253" y="3335"/>
                    <a:pt x="6851" y="4622"/>
                    <a:pt x="7868" y="5262"/>
                  </a:cubicBezTo>
                  <a:lnTo>
                    <a:pt x="7868" y="5262"/>
                  </a:lnTo>
                  <a:cubicBezTo>
                    <a:pt x="7683" y="5489"/>
                    <a:pt x="7466" y="5681"/>
                    <a:pt x="7217" y="5824"/>
                  </a:cubicBezTo>
                  <a:cubicBezTo>
                    <a:pt x="6841" y="6040"/>
                    <a:pt x="6416" y="6124"/>
                    <a:pt x="5986" y="6124"/>
                  </a:cubicBezTo>
                  <a:cubicBezTo>
                    <a:pt x="5955" y="6124"/>
                    <a:pt x="5924" y="6124"/>
                    <a:pt x="5894" y="6123"/>
                  </a:cubicBezTo>
                  <a:cubicBezTo>
                    <a:pt x="5556" y="6114"/>
                    <a:pt x="5265" y="6063"/>
                    <a:pt x="5000" y="5951"/>
                  </a:cubicBezTo>
                  <a:lnTo>
                    <a:pt x="5000" y="5951"/>
                  </a:lnTo>
                  <a:cubicBezTo>
                    <a:pt x="5671" y="4926"/>
                    <a:pt x="5883" y="3602"/>
                    <a:pt x="5409" y="2451"/>
                  </a:cubicBezTo>
                  <a:cubicBezTo>
                    <a:pt x="5124" y="1758"/>
                    <a:pt x="4517" y="822"/>
                    <a:pt x="3678" y="822"/>
                  </a:cubicBezTo>
                  <a:cubicBezTo>
                    <a:pt x="3599" y="822"/>
                    <a:pt x="3518" y="830"/>
                    <a:pt x="3435" y="848"/>
                  </a:cubicBezTo>
                  <a:cubicBezTo>
                    <a:pt x="2483" y="1050"/>
                    <a:pt x="2070" y="2284"/>
                    <a:pt x="2140" y="3142"/>
                  </a:cubicBezTo>
                  <a:cubicBezTo>
                    <a:pt x="2222" y="4147"/>
                    <a:pt x="2706" y="5097"/>
                    <a:pt x="3336" y="5868"/>
                  </a:cubicBezTo>
                  <a:cubicBezTo>
                    <a:pt x="3404" y="5951"/>
                    <a:pt x="3472" y="6029"/>
                    <a:pt x="3542" y="6103"/>
                  </a:cubicBezTo>
                  <a:lnTo>
                    <a:pt x="3542" y="6103"/>
                  </a:lnTo>
                  <a:cubicBezTo>
                    <a:pt x="3243" y="6346"/>
                    <a:pt x="2884" y="6527"/>
                    <a:pt x="2505" y="6527"/>
                  </a:cubicBezTo>
                  <a:cubicBezTo>
                    <a:pt x="2473" y="6527"/>
                    <a:pt x="2441" y="6526"/>
                    <a:pt x="2409" y="6523"/>
                  </a:cubicBezTo>
                  <a:cubicBezTo>
                    <a:pt x="1693" y="6462"/>
                    <a:pt x="1307" y="5733"/>
                    <a:pt x="1093" y="5133"/>
                  </a:cubicBezTo>
                  <a:cubicBezTo>
                    <a:pt x="1007" y="4895"/>
                    <a:pt x="805" y="4792"/>
                    <a:pt x="605" y="4792"/>
                  </a:cubicBezTo>
                  <a:cubicBezTo>
                    <a:pt x="300" y="4792"/>
                    <a:pt x="1" y="5032"/>
                    <a:pt x="132" y="5398"/>
                  </a:cubicBezTo>
                  <a:cubicBezTo>
                    <a:pt x="435" y="6249"/>
                    <a:pt x="932" y="7102"/>
                    <a:pt x="1834" y="7412"/>
                  </a:cubicBezTo>
                  <a:cubicBezTo>
                    <a:pt x="2047" y="7485"/>
                    <a:pt x="2267" y="7518"/>
                    <a:pt x="2486" y="7518"/>
                  </a:cubicBezTo>
                  <a:cubicBezTo>
                    <a:pt x="2990" y="7518"/>
                    <a:pt x="3494" y="7342"/>
                    <a:pt x="3913" y="7060"/>
                  </a:cubicBezTo>
                  <a:cubicBezTo>
                    <a:pt x="4062" y="6960"/>
                    <a:pt x="4203" y="6850"/>
                    <a:pt x="4336" y="6730"/>
                  </a:cubicBezTo>
                  <a:lnTo>
                    <a:pt x="4336" y="6730"/>
                  </a:lnTo>
                  <a:cubicBezTo>
                    <a:pt x="4681" y="6920"/>
                    <a:pt x="5066" y="7039"/>
                    <a:pt x="5510" y="7090"/>
                  </a:cubicBezTo>
                  <a:cubicBezTo>
                    <a:pt x="5663" y="7107"/>
                    <a:pt x="5815" y="7116"/>
                    <a:pt x="5965" y="7116"/>
                  </a:cubicBezTo>
                  <a:cubicBezTo>
                    <a:pt x="7118" y="7116"/>
                    <a:pt x="8173" y="6602"/>
                    <a:pt x="8834" y="5625"/>
                  </a:cubicBezTo>
                  <a:lnTo>
                    <a:pt x="8834" y="5625"/>
                  </a:lnTo>
                  <a:cubicBezTo>
                    <a:pt x="8931" y="5638"/>
                    <a:pt x="9027" y="5645"/>
                    <a:pt x="9122" y="5645"/>
                  </a:cubicBezTo>
                  <a:cubicBezTo>
                    <a:pt x="10582" y="5645"/>
                    <a:pt x="11772" y="4122"/>
                    <a:pt x="12481" y="2954"/>
                  </a:cubicBezTo>
                  <a:cubicBezTo>
                    <a:pt x="12712" y="2573"/>
                    <a:pt x="12367" y="2214"/>
                    <a:pt x="12024" y="2214"/>
                  </a:cubicBezTo>
                  <a:cubicBezTo>
                    <a:pt x="11872" y="2214"/>
                    <a:pt x="11721" y="2284"/>
                    <a:pt x="11620" y="2451"/>
                  </a:cubicBezTo>
                  <a:cubicBezTo>
                    <a:pt x="11152" y="3221"/>
                    <a:pt x="10349" y="4498"/>
                    <a:pt x="9319" y="4638"/>
                  </a:cubicBezTo>
                  <a:lnTo>
                    <a:pt x="9319" y="4638"/>
                  </a:lnTo>
                  <a:cubicBezTo>
                    <a:pt x="9610" y="3788"/>
                    <a:pt x="9656" y="2840"/>
                    <a:pt x="9471" y="1975"/>
                  </a:cubicBezTo>
                  <a:cubicBezTo>
                    <a:pt x="9263" y="1011"/>
                    <a:pt x="8620" y="1"/>
                    <a:pt x="752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7" name="Google Shape;7017;p11"/>
            <p:cNvSpPr/>
            <p:nvPr/>
          </p:nvSpPr>
          <p:spPr>
            <a:xfrm>
              <a:off x="7170025" y="3735500"/>
              <a:ext cx="430675" cy="301500"/>
            </a:xfrm>
            <a:custGeom>
              <a:avLst/>
              <a:gdLst/>
              <a:ahLst/>
              <a:cxnLst/>
              <a:rect l="l" t="t" r="r" b="b"/>
              <a:pathLst>
                <a:path w="17227" h="12060" extrusionOk="0">
                  <a:moveTo>
                    <a:pt x="1" y="3133"/>
                  </a:moveTo>
                  <a:cubicBezTo>
                    <a:pt x="1134" y="12059"/>
                    <a:pt x="17227" y="8535"/>
                    <a:pt x="13296" y="0"/>
                  </a:cubicBezTo>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8" name="Google Shape;7018;p11"/>
            <p:cNvSpPr/>
            <p:nvPr/>
          </p:nvSpPr>
          <p:spPr>
            <a:xfrm>
              <a:off x="6997850" y="3388275"/>
              <a:ext cx="613975" cy="464700"/>
            </a:xfrm>
            <a:custGeom>
              <a:avLst/>
              <a:gdLst/>
              <a:ahLst/>
              <a:cxnLst/>
              <a:rect l="l" t="t" r="r" b="b"/>
              <a:pathLst>
                <a:path w="24559" h="18588" extrusionOk="0">
                  <a:moveTo>
                    <a:pt x="16534" y="1475"/>
                  </a:moveTo>
                  <a:cubicBezTo>
                    <a:pt x="14337" y="1968"/>
                    <a:pt x="5495" y="4201"/>
                    <a:pt x="3102" y="4628"/>
                  </a:cubicBezTo>
                  <a:cubicBezTo>
                    <a:pt x="1" y="5183"/>
                    <a:pt x="818" y="9901"/>
                    <a:pt x="4604" y="8764"/>
                  </a:cubicBezTo>
                  <a:cubicBezTo>
                    <a:pt x="738" y="10028"/>
                    <a:pt x="2689" y="13597"/>
                    <a:pt x="5345" y="13361"/>
                  </a:cubicBezTo>
                  <a:cubicBezTo>
                    <a:pt x="1629" y="14481"/>
                    <a:pt x="3694" y="18587"/>
                    <a:pt x="6454" y="18307"/>
                  </a:cubicBezTo>
                  <a:cubicBezTo>
                    <a:pt x="9454" y="18002"/>
                    <a:pt x="11661" y="17155"/>
                    <a:pt x="13629" y="16843"/>
                  </a:cubicBezTo>
                  <a:cubicBezTo>
                    <a:pt x="16347" y="16415"/>
                    <a:pt x="19648" y="15105"/>
                    <a:pt x="21337" y="14540"/>
                  </a:cubicBezTo>
                  <a:cubicBezTo>
                    <a:pt x="24558" y="13462"/>
                    <a:pt x="24276" y="8977"/>
                    <a:pt x="19604" y="10022"/>
                  </a:cubicBezTo>
                  <a:cubicBezTo>
                    <a:pt x="23910" y="9923"/>
                    <a:pt x="23229" y="4304"/>
                    <a:pt x="18894" y="5564"/>
                  </a:cubicBezTo>
                  <a:cubicBezTo>
                    <a:pt x="23229" y="4304"/>
                    <a:pt x="20865" y="0"/>
                    <a:pt x="16534" y="1475"/>
                  </a:cubicBezTo>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9" name="Google Shape;7019;p11"/>
            <p:cNvSpPr/>
            <p:nvPr/>
          </p:nvSpPr>
          <p:spPr>
            <a:xfrm>
              <a:off x="7009350" y="3405600"/>
              <a:ext cx="590575" cy="453225"/>
            </a:xfrm>
            <a:custGeom>
              <a:avLst/>
              <a:gdLst/>
              <a:ahLst/>
              <a:cxnLst/>
              <a:rect l="l" t="t" r="r" b="b"/>
              <a:pathLst>
                <a:path w="23623" h="18129" extrusionOk="0">
                  <a:moveTo>
                    <a:pt x="17869" y="984"/>
                  </a:moveTo>
                  <a:cubicBezTo>
                    <a:pt x="18726" y="984"/>
                    <a:pt x="19564" y="1239"/>
                    <a:pt x="20035" y="1985"/>
                  </a:cubicBezTo>
                  <a:cubicBezTo>
                    <a:pt x="20806" y="3211"/>
                    <a:pt x="19283" y="4093"/>
                    <a:pt x="18301" y="4391"/>
                  </a:cubicBezTo>
                  <a:cubicBezTo>
                    <a:pt x="17741" y="4561"/>
                    <a:pt x="17909" y="5372"/>
                    <a:pt x="18420" y="5372"/>
                  </a:cubicBezTo>
                  <a:cubicBezTo>
                    <a:pt x="18466" y="5372"/>
                    <a:pt x="18515" y="5365"/>
                    <a:pt x="18566" y="5351"/>
                  </a:cubicBezTo>
                  <a:cubicBezTo>
                    <a:pt x="18877" y="5265"/>
                    <a:pt x="19221" y="5214"/>
                    <a:pt x="19561" y="5214"/>
                  </a:cubicBezTo>
                  <a:cubicBezTo>
                    <a:pt x="20499" y="5214"/>
                    <a:pt x="21412" y="5600"/>
                    <a:pt x="21543" y="6687"/>
                  </a:cubicBezTo>
                  <a:cubicBezTo>
                    <a:pt x="21675" y="7770"/>
                    <a:pt x="20883" y="8436"/>
                    <a:pt x="19963" y="8701"/>
                  </a:cubicBezTo>
                  <a:lnTo>
                    <a:pt x="19963" y="8701"/>
                  </a:lnTo>
                  <a:cubicBezTo>
                    <a:pt x="19639" y="8730"/>
                    <a:pt x="19318" y="8783"/>
                    <a:pt x="19011" y="8848"/>
                  </a:cubicBezTo>
                  <a:cubicBezTo>
                    <a:pt x="18469" y="8965"/>
                    <a:pt x="18581" y="9828"/>
                    <a:pt x="19126" y="9828"/>
                  </a:cubicBezTo>
                  <a:cubicBezTo>
                    <a:pt x="19132" y="9828"/>
                    <a:pt x="19138" y="9828"/>
                    <a:pt x="19144" y="9828"/>
                  </a:cubicBezTo>
                  <a:cubicBezTo>
                    <a:pt x="19436" y="9817"/>
                    <a:pt x="19728" y="9777"/>
                    <a:pt x="20012" y="9709"/>
                  </a:cubicBezTo>
                  <a:lnTo>
                    <a:pt x="20012" y="9709"/>
                  </a:lnTo>
                  <a:cubicBezTo>
                    <a:pt x="20121" y="9702"/>
                    <a:pt x="20231" y="9698"/>
                    <a:pt x="20342" y="9698"/>
                  </a:cubicBezTo>
                  <a:cubicBezTo>
                    <a:pt x="21456" y="9698"/>
                    <a:pt x="22637" y="10076"/>
                    <a:pt x="22514" y="11395"/>
                  </a:cubicBezTo>
                  <a:cubicBezTo>
                    <a:pt x="22356" y="13112"/>
                    <a:pt x="20325" y="13510"/>
                    <a:pt x="19011" y="13974"/>
                  </a:cubicBezTo>
                  <a:cubicBezTo>
                    <a:pt x="17762" y="14416"/>
                    <a:pt x="16508" y="14842"/>
                    <a:pt x="15229" y="15187"/>
                  </a:cubicBezTo>
                  <a:cubicBezTo>
                    <a:pt x="14012" y="15516"/>
                    <a:pt x="12767" y="15684"/>
                    <a:pt x="11540" y="15979"/>
                  </a:cubicBezTo>
                  <a:cubicBezTo>
                    <a:pt x="10283" y="16281"/>
                    <a:pt x="9034" y="16624"/>
                    <a:pt x="7759" y="16860"/>
                  </a:cubicBezTo>
                  <a:cubicBezTo>
                    <a:pt x="7162" y="16970"/>
                    <a:pt x="6506" y="17129"/>
                    <a:pt x="5872" y="17129"/>
                  </a:cubicBezTo>
                  <a:cubicBezTo>
                    <a:pt x="5434" y="17129"/>
                    <a:pt x="5006" y="17053"/>
                    <a:pt x="4616" y="16833"/>
                  </a:cubicBezTo>
                  <a:cubicBezTo>
                    <a:pt x="3963" y="16464"/>
                    <a:pt x="3428" y="15775"/>
                    <a:pt x="3375" y="15008"/>
                  </a:cubicBezTo>
                  <a:cubicBezTo>
                    <a:pt x="3305" y="14003"/>
                    <a:pt x="4159" y="13420"/>
                    <a:pt x="5018" y="13148"/>
                  </a:cubicBezTo>
                  <a:cubicBezTo>
                    <a:pt x="5518" y="12990"/>
                    <a:pt x="5474" y="12169"/>
                    <a:pt x="4927" y="12169"/>
                  </a:cubicBezTo>
                  <a:cubicBezTo>
                    <a:pt x="4913" y="12169"/>
                    <a:pt x="4900" y="12169"/>
                    <a:pt x="4885" y="12170"/>
                  </a:cubicBezTo>
                  <a:cubicBezTo>
                    <a:pt x="4825" y="12175"/>
                    <a:pt x="4765" y="12177"/>
                    <a:pt x="4704" y="12177"/>
                  </a:cubicBezTo>
                  <a:cubicBezTo>
                    <a:pt x="3811" y="12177"/>
                    <a:pt x="2889" y="11715"/>
                    <a:pt x="2562" y="10837"/>
                  </a:cubicBezTo>
                  <a:cubicBezTo>
                    <a:pt x="2122" y="9649"/>
                    <a:pt x="3308" y="8882"/>
                    <a:pt x="4277" y="8551"/>
                  </a:cubicBezTo>
                  <a:cubicBezTo>
                    <a:pt x="4827" y="8364"/>
                    <a:pt x="4671" y="7568"/>
                    <a:pt x="4163" y="7568"/>
                  </a:cubicBezTo>
                  <a:cubicBezTo>
                    <a:pt x="4115" y="7568"/>
                    <a:pt x="4065" y="7575"/>
                    <a:pt x="4011" y="7591"/>
                  </a:cubicBezTo>
                  <a:cubicBezTo>
                    <a:pt x="3722" y="7674"/>
                    <a:pt x="3411" y="7720"/>
                    <a:pt x="3105" y="7720"/>
                  </a:cubicBezTo>
                  <a:cubicBezTo>
                    <a:pt x="2217" y="7720"/>
                    <a:pt x="1375" y="7326"/>
                    <a:pt x="1245" y="6287"/>
                  </a:cubicBezTo>
                  <a:cubicBezTo>
                    <a:pt x="1188" y="5834"/>
                    <a:pt x="1321" y="5364"/>
                    <a:pt x="1616" y="5016"/>
                  </a:cubicBezTo>
                  <a:cubicBezTo>
                    <a:pt x="1991" y="4578"/>
                    <a:pt x="2520" y="4466"/>
                    <a:pt x="3059" y="4363"/>
                  </a:cubicBezTo>
                  <a:cubicBezTo>
                    <a:pt x="6078" y="3777"/>
                    <a:pt x="9065" y="2987"/>
                    <a:pt x="12052" y="2259"/>
                  </a:cubicBezTo>
                  <a:cubicBezTo>
                    <a:pt x="13401" y="1930"/>
                    <a:pt x="14748" y="1592"/>
                    <a:pt x="16101" y="1286"/>
                  </a:cubicBezTo>
                  <a:lnTo>
                    <a:pt x="16101" y="1286"/>
                  </a:lnTo>
                  <a:cubicBezTo>
                    <a:pt x="16135" y="1282"/>
                    <a:pt x="16170" y="1274"/>
                    <a:pt x="16207" y="1262"/>
                  </a:cubicBezTo>
                  <a:lnTo>
                    <a:pt x="16207" y="1262"/>
                  </a:lnTo>
                  <a:cubicBezTo>
                    <a:pt x="16207" y="1262"/>
                    <a:pt x="16207" y="1262"/>
                    <a:pt x="16207" y="1262"/>
                  </a:cubicBezTo>
                  <a:cubicBezTo>
                    <a:pt x="16241" y="1254"/>
                    <a:pt x="16272" y="1244"/>
                    <a:pt x="16301" y="1232"/>
                  </a:cubicBezTo>
                  <a:lnTo>
                    <a:pt x="16301" y="1232"/>
                  </a:lnTo>
                  <a:cubicBezTo>
                    <a:pt x="16771" y="1087"/>
                    <a:pt x="17324" y="984"/>
                    <a:pt x="17869" y="984"/>
                  </a:cubicBezTo>
                  <a:close/>
                  <a:moveTo>
                    <a:pt x="17822" y="0"/>
                  </a:moveTo>
                  <a:cubicBezTo>
                    <a:pt x="17167" y="0"/>
                    <a:pt x="16510" y="115"/>
                    <a:pt x="15941" y="301"/>
                  </a:cubicBezTo>
                  <a:cubicBezTo>
                    <a:pt x="15940" y="302"/>
                    <a:pt x="15938" y="302"/>
                    <a:pt x="15937" y="303"/>
                  </a:cubicBezTo>
                  <a:lnTo>
                    <a:pt x="15937" y="303"/>
                  </a:lnTo>
                  <a:cubicBezTo>
                    <a:pt x="12691" y="1034"/>
                    <a:pt x="9467" y="1876"/>
                    <a:pt x="6227" y="2638"/>
                  </a:cubicBezTo>
                  <a:cubicBezTo>
                    <a:pt x="5459" y="2817"/>
                    <a:pt x="4687" y="2996"/>
                    <a:pt x="3916" y="3167"/>
                  </a:cubicBezTo>
                  <a:cubicBezTo>
                    <a:pt x="3329" y="3295"/>
                    <a:pt x="2699" y="3365"/>
                    <a:pt x="2128" y="3550"/>
                  </a:cubicBezTo>
                  <a:cubicBezTo>
                    <a:pt x="790" y="3986"/>
                    <a:pt x="0" y="5313"/>
                    <a:pt x="314" y="6697"/>
                  </a:cubicBezTo>
                  <a:cubicBezTo>
                    <a:pt x="559" y="7779"/>
                    <a:pt x="1337" y="8391"/>
                    <a:pt x="2264" y="8615"/>
                  </a:cubicBezTo>
                  <a:lnTo>
                    <a:pt x="2264" y="8615"/>
                  </a:lnTo>
                  <a:cubicBezTo>
                    <a:pt x="1631" y="9226"/>
                    <a:pt x="1274" y="10040"/>
                    <a:pt x="1576" y="11024"/>
                  </a:cubicBezTo>
                  <a:cubicBezTo>
                    <a:pt x="1846" y="11902"/>
                    <a:pt x="2528" y="12564"/>
                    <a:pt x="3350" y="12908"/>
                  </a:cubicBezTo>
                  <a:lnTo>
                    <a:pt x="3350" y="12908"/>
                  </a:lnTo>
                  <a:cubicBezTo>
                    <a:pt x="2938" y="13241"/>
                    <a:pt x="2616" y="13671"/>
                    <a:pt x="2465" y="14216"/>
                  </a:cubicBezTo>
                  <a:cubicBezTo>
                    <a:pt x="2221" y="15099"/>
                    <a:pt x="2503" y="16043"/>
                    <a:pt x="3048" y="16755"/>
                  </a:cubicBezTo>
                  <a:cubicBezTo>
                    <a:pt x="3640" y="17530"/>
                    <a:pt x="4532" y="18040"/>
                    <a:pt x="5509" y="18118"/>
                  </a:cubicBezTo>
                  <a:cubicBezTo>
                    <a:pt x="5605" y="18125"/>
                    <a:pt x="5702" y="18128"/>
                    <a:pt x="5800" y="18128"/>
                  </a:cubicBezTo>
                  <a:cubicBezTo>
                    <a:pt x="6453" y="18128"/>
                    <a:pt x="7135" y="17977"/>
                    <a:pt x="7767" y="17867"/>
                  </a:cubicBezTo>
                  <a:cubicBezTo>
                    <a:pt x="8576" y="17726"/>
                    <a:pt x="9379" y="17542"/>
                    <a:pt x="10175" y="17344"/>
                  </a:cubicBezTo>
                  <a:cubicBezTo>
                    <a:pt x="11574" y="16999"/>
                    <a:pt x="12979" y="16736"/>
                    <a:pt x="14382" y="16422"/>
                  </a:cubicBezTo>
                  <a:cubicBezTo>
                    <a:pt x="15931" y="16078"/>
                    <a:pt x="17439" y="15579"/>
                    <a:pt x="18933" y="15055"/>
                  </a:cubicBezTo>
                  <a:cubicBezTo>
                    <a:pt x="20730" y="14427"/>
                    <a:pt x="23123" y="13902"/>
                    <a:pt x="23477" y="11673"/>
                  </a:cubicBezTo>
                  <a:cubicBezTo>
                    <a:pt x="23622" y="10757"/>
                    <a:pt x="23289" y="9845"/>
                    <a:pt x="22539" y="9284"/>
                  </a:cubicBezTo>
                  <a:cubicBezTo>
                    <a:pt x="22275" y="9087"/>
                    <a:pt x="21987" y="8946"/>
                    <a:pt x="21684" y="8850"/>
                  </a:cubicBezTo>
                  <a:lnTo>
                    <a:pt x="21684" y="8850"/>
                  </a:lnTo>
                  <a:cubicBezTo>
                    <a:pt x="22301" y="8282"/>
                    <a:pt x="22659" y="7482"/>
                    <a:pt x="22514" y="6493"/>
                  </a:cubicBezTo>
                  <a:cubicBezTo>
                    <a:pt x="22333" y="5268"/>
                    <a:pt x="21490" y="4584"/>
                    <a:pt x="20469" y="4334"/>
                  </a:cubicBezTo>
                  <a:lnTo>
                    <a:pt x="20469" y="4334"/>
                  </a:lnTo>
                  <a:cubicBezTo>
                    <a:pt x="20648" y="4161"/>
                    <a:pt x="20805" y="3966"/>
                    <a:pt x="20932" y="3744"/>
                  </a:cubicBezTo>
                  <a:cubicBezTo>
                    <a:pt x="21311" y="3082"/>
                    <a:pt x="21318" y="2294"/>
                    <a:pt x="20970" y="1618"/>
                  </a:cubicBezTo>
                  <a:cubicBezTo>
                    <a:pt x="20361" y="433"/>
                    <a:pt x="19094" y="0"/>
                    <a:pt x="1782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0" name="Google Shape;7020;p11"/>
            <p:cNvSpPr/>
            <p:nvPr/>
          </p:nvSpPr>
          <p:spPr>
            <a:xfrm>
              <a:off x="7083100" y="3509450"/>
              <a:ext cx="425250" cy="112700"/>
            </a:xfrm>
            <a:custGeom>
              <a:avLst/>
              <a:gdLst/>
              <a:ahLst/>
              <a:cxnLst/>
              <a:rect l="l" t="t" r="r" b="b"/>
              <a:pathLst>
                <a:path w="17010" h="4508" extrusionOk="0">
                  <a:moveTo>
                    <a:pt x="16300" y="1"/>
                  </a:moveTo>
                  <a:cubicBezTo>
                    <a:pt x="16258" y="1"/>
                    <a:pt x="16214" y="6"/>
                    <a:pt x="16168" y="17"/>
                  </a:cubicBezTo>
                  <a:cubicBezTo>
                    <a:pt x="11020" y="1284"/>
                    <a:pt x="5932" y="2958"/>
                    <a:pt x="638" y="3508"/>
                  </a:cubicBezTo>
                  <a:cubicBezTo>
                    <a:pt x="26" y="3571"/>
                    <a:pt x="1" y="4508"/>
                    <a:pt x="577" y="4508"/>
                  </a:cubicBezTo>
                  <a:cubicBezTo>
                    <a:pt x="597" y="4508"/>
                    <a:pt x="617" y="4507"/>
                    <a:pt x="638" y="4505"/>
                  </a:cubicBezTo>
                  <a:cubicBezTo>
                    <a:pt x="6027" y="3944"/>
                    <a:pt x="11192" y="2267"/>
                    <a:pt x="16434" y="978"/>
                  </a:cubicBezTo>
                  <a:cubicBezTo>
                    <a:pt x="17009" y="838"/>
                    <a:pt x="16826" y="1"/>
                    <a:pt x="16300" y="1"/>
                  </a:cubicBezTo>
                  <a:close/>
                </a:path>
              </a:pathLst>
            </a:custGeom>
            <a:solidFill>
              <a:srgbClr val="484F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1" name="Google Shape;7021;p11"/>
            <p:cNvSpPr/>
            <p:nvPr/>
          </p:nvSpPr>
          <p:spPr>
            <a:xfrm>
              <a:off x="7098175" y="3616850"/>
              <a:ext cx="436350" cy="117650"/>
            </a:xfrm>
            <a:custGeom>
              <a:avLst/>
              <a:gdLst/>
              <a:ahLst/>
              <a:cxnLst/>
              <a:rect l="l" t="t" r="r" b="b"/>
              <a:pathLst>
                <a:path w="17454" h="4706" extrusionOk="0">
                  <a:moveTo>
                    <a:pt x="16799" y="0"/>
                  </a:moveTo>
                  <a:cubicBezTo>
                    <a:pt x="16748" y="0"/>
                    <a:pt x="16695" y="9"/>
                    <a:pt x="16638" y="27"/>
                  </a:cubicBezTo>
                  <a:cubicBezTo>
                    <a:pt x="11407" y="1738"/>
                    <a:pt x="5944" y="2534"/>
                    <a:pt x="585" y="3731"/>
                  </a:cubicBezTo>
                  <a:cubicBezTo>
                    <a:pt x="1" y="3861"/>
                    <a:pt x="193" y="4705"/>
                    <a:pt x="729" y="4705"/>
                  </a:cubicBezTo>
                  <a:cubicBezTo>
                    <a:pt x="768" y="4705"/>
                    <a:pt x="808" y="4701"/>
                    <a:pt x="850" y="4692"/>
                  </a:cubicBezTo>
                  <a:cubicBezTo>
                    <a:pt x="6207" y="3495"/>
                    <a:pt x="11672" y="2699"/>
                    <a:pt x="16903" y="988"/>
                  </a:cubicBezTo>
                  <a:cubicBezTo>
                    <a:pt x="17453" y="809"/>
                    <a:pt x="17290" y="0"/>
                    <a:pt x="16799" y="0"/>
                  </a:cubicBezTo>
                  <a:close/>
                </a:path>
              </a:pathLst>
            </a:custGeom>
            <a:solidFill>
              <a:srgbClr val="484F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022" name="Google Shape;7022;p11"/>
          <p:cNvGrpSpPr/>
          <p:nvPr/>
        </p:nvGrpSpPr>
        <p:grpSpPr>
          <a:xfrm>
            <a:off x="3564238" y="3459525"/>
            <a:ext cx="1519300" cy="812375"/>
            <a:chOff x="3754738" y="3337238"/>
            <a:chExt cx="1519300" cy="812375"/>
          </a:xfrm>
        </p:grpSpPr>
        <p:sp>
          <p:nvSpPr>
            <p:cNvPr id="7023" name="Google Shape;7023;p11"/>
            <p:cNvSpPr/>
            <p:nvPr/>
          </p:nvSpPr>
          <p:spPr>
            <a:xfrm>
              <a:off x="4355288" y="3642388"/>
              <a:ext cx="277850" cy="132075"/>
            </a:xfrm>
            <a:custGeom>
              <a:avLst/>
              <a:gdLst/>
              <a:ahLst/>
              <a:cxnLst/>
              <a:rect l="l" t="t" r="r" b="b"/>
              <a:pathLst>
                <a:path w="11114" h="5283" extrusionOk="0">
                  <a:moveTo>
                    <a:pt x="2484" y="4735"/>
                  </a:moveTo>
                  <a:cubicBezTo>
                    <a:pt x="1" y="2973"/>
                    <a:pt x="3243" y="551"/>
                    <a:pt x="5550" y="235"/>
                  </a:cubicBezTo>
                  <a:cubicBezTo>
                    <a:pt x="7248" y="1"/>
                    <a:pt x="10174" y="119"/>
                    <a:pt x="10519" y="2025"/>
                  </a:cubicBezTo>
                  <a:cubicBezTo>
                    <a:pt x="11113" y="5282"/>
                    <a:pt x="7203" y="2421"/>
                    <a:pt x="6047" y="2763"/>
                  </a:cubicBezTo>
                  <a:cubicBezTo>
                    <a:pt x="4288" y="3281"/>
                    <a:pt x="3885" y="5038"/>
                    <a:pt x="2484" y="4735"/>
                  </a:cubicBezTo>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4" name="Google Shape;7024;p11"/>
            <p:cNvSpPr/>
            <p:nvPr/>
          </p:nvSpPr>
          <p:spPr>
            <a:xfrm>
              <a:off x="3754738" y="3470188"/>
              <a:ext cx="833850" cy="679425"/>
            </a:xfrm>
            <a:custGeom>
              <a:avLst/>
              <a:gdLst/>
              <a:ahLst/>
              <a:cxnLst/>
              <a:rect l="l" t="t" r="r" b="b"/>
              <a:pathLst>
                <a:path w="33354" h="27177" extrusionOk="0">
                  <a:moveTo>
                    <a:pt x="14368" y="3590"/>
                  </a:moveTo>
                  <a:cubicBezTo>
                    <a:pt x="0" y="6710"/>
                    <a:pt x="5130" y="27176"/>
                    <a:pt x="18282" y="24625"/>
                  </a:cubicBezTo>
                  <a:cubicBezTo>
                    <a:pt x="33353" y="21705"/>
                    <a:pt x="29020" y="0"/>
                    <a:pt x="14368" y="3590"/>
                  </a:cubicBezTo>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5" name="Google Shape;7025;p11"/>
            <p:cNvSpPr/>
            <p:nvPr/>
          </p:nvSpPr>
          <p:spPr>
            <a:xfrm>
              <a:off x="3851013" y="3550813"/>
              <a:ext cx="642075" cy="523100"/>
            </a:xfrm>
            <a:custGeom>
              <a:avLst/>
              <a:gdLst/>
              <a:ahLst/>
              <a:cxnLst/>
              <a:rect l="l" t="t" r="r" b="b"/>
              <a:pathLst>
                <a:path w="25683" h="20924" extrusionOk="0">
                  <a:moveTo>
                    <a:pt x="11064" y="2762"/>
                  </a:moveTo>
                  <a:cubicBezTo>
                    <a:pt x="0" y="5166"/>
                    <a:pt x="3950" y="20924"/>
                    <a:pt x="14077" y="18960"/>
                  </a:cubicBezTo>
                  <a:cubicBezTo>
                    <a:pt x="25683" y="16711"/>
                    <a:pt x="22346" y="0"/>
                    <a:pt x="11064" y="2762"/>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6" name="Google Shape;7026;p11"/>
            <p:cNvSpPr/>
            <p:nvPr/>
          </p:nvSpPr>
          <p:spPr>
            <a:xfrm>
              <a:off x="3944288" y="3599838"/>
              <a:ext cx="467175" cy="441575"/>
            </a:xfrm>
            <a:custGeom>
              <a:avLst/>
              <a:gdLst/>
              <a:ahLst/>
              <a:cxnLst/>
              <a:rect l="l" t="t" r="r" b="b"/>
              <a:pathLst>
                <a:path w="18687" h="17663" extrusionOk="0">
                  <a:moveTo>
                    <a:pt x="9772" y="997"/>
                  </a:moveTo>
                  <a:cubicBezTo>
                    <a:pt x="10756" y="997"/>
                    <a:pt x="11736" y="1165"/>
                    <a:pt x="12657" y="1555"/>
                  </a:cubicBezTo>
                  <a:cubicBezTo>
                    <a:pt x="14045" y="2147"/>
                    <a:pt x="15191" y="3207"/>
                    <a:pt x="15952" y="4501"/>
                  </a:cubicBezTo>
                  <a:cubicBezTo>
                    <a:pt x="17479" y="7096"/>
                    <a:pt x="17486" y="10507"/>
                    <a:pt x="15825" y="13041"/>
                  </a:cubicBezTo>
                  <a:cubicBezTo>
                    <a:pt x="14340" y="15308"/>
                    <a:pt x="11485" y="16679"/>
                    <a:pt x="8733" y="16679"/>
                  </a:cubicBezTo>
                  <a:cubicBezTo>
                    <a:pt x="7954" y="16679"/>
                    <a:pt x="7182" y="16569"/>
                    <a:pt x="6453" y="16338"/>
                  </a:cubicBezTo>
                  <a:cubicBezTo>
                    <a:pt x="3461" y="15394"/>
                    <a:pt x="1477" y="12422"/>
                    <a:pt x="1216" y="9369"/>
                  </a:cubicBezTo>
                  <a:cubicBezTo>
                    <a:pt x="925" y="5982"/>
                    <a:pt x="2760" y="2925"/>
                    <a:pt x="5968" y="1720"/>
                  </a:cubicBezTo>
                  <a:cubicBezTo>
                    <a:pt x="6450" y="1539"/>
                    <a:pt x="6945" y="1399"/>
                    <a:pt x="7445" y="1286"/>
                  </a:cubicBezTo>
                  <a:lnTo>
                    <a:pt x="7445" y="1286"/>
                  </a:lnTo>
                  <a:cubicBezTo>
                    <a:pt x="7452" y="1285"/>
                    <a:pt x="7459" y="1283"/>
                    <a:pt x="7466" y="1282"/>
                  </a:cubicBezTo>
                  <a:lnTo>
                    <a:pt x="7466" y="1282"/>
                  </a:lnTo>
                  <a:cubicBezTo>
                    <a:pt x="7466" y="1282"/>
                    <a:pt x="7466" y="1282"/>
                    <a:pt x="7466" y="1282"/>
                  </a:cubicBezTo>
                  <a:cubicBezTo>
                    <a:pt x="7472" y="1280"/>
                    <a:pt x="7479" y="1279"/>
                    <a:pt x="7485" y="1277"/>
                  </a:cubicBezTo>
                  <a:lnTo>
                    <a:pt x="7485" y="1277"/>
                  </a:lnTo>
                  <a:cubicBezTo>
                    <a:pt x="8234" y="1099"/>
                    <a:pt x="9004" y="997"/>
                    <a:pt x="9772" y="997"/>
                  </a:cubicBezTo>
                  <a:close/>
                  <a:moveTo>
                    <a:pt x="9704" y="1"/>
                  </a:moveTo>
                  <a:cubicBezTo>
                    <a:pt x="9414" y="1"/>
                    <a:pt x="9122" y="15"/>
                    <a:pt x="8827" y="45"/>
                  </a:cubicBezTo>
                  <a:cubicBezTo>
                    <a:pt x="8279" y="100"/>
                    <a:pt x="7736" y="192"/>
                    <a:pt x="7201" y="321"/>
                  </a:cubicBezTo>
                  <a:cubicBezTo>
                    <a:pt x="5235" y="759"/>
                    <a:pt x="3343" y="1703"/>
                    <a:pt x="2046" y="3279"/>
                  </a:cubicBezTo>
                  <a:cubicBezTo>
                    <a:pt x="921" y="4648"/>
                    <a:pt x="301" y="6340"/>
                    <a:pt x="200" y="8107"/>
                  </a:cubicBezTo>
                  <a:cubicBezTo>
                    <a:pt x="0" y="11560"/>
                    <a:pt x="1814" y="15194"/>
                    <a:pt x="4944" y="16789"/>
                  </a:cubicBezTo>
                  <a:cubicBezTo>
                    <a:pt x="6113" y="17384"/>
                    <a:pt x="7421" y="17663"/>
                    <a:pt x="8742" y="17663"/>
                  </a:cubicBezTo>
                  <a:cubicBezTo>
                    <a:pt x="11375" y="17663"/>
                    <a:pt x="14061" y="16559"/>
                    <a:pt x="15813" y="14661"/>
                  </a:cubicBezTo>
                  <a:cubicBezTo>
                    <a:pt x="18198" y="12080"/>
                    <a:pt x="18686" y="8206"/>
                    <a:pt x="17321" y="5015"/>
                  </a:cubicBezTo>
                  <a:cubicBezTo>
                    <a:pt x="15990" y="1898"/>
                    <a:pt x="13019" y="1"/>
                    <a:pt x="970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7" name="Google Shape;7027;p11"/>
            <p:cNvSpPr/>
            <p:nvPr/>
          </p:nvSpPr>
          <p:spPr>
            <a:xfrm>
              <a:off x="4077563" y="3697213"/>
              <a:ext cx="181275" cy="256150"/>
            </a:xfrm>
            <a:custGeom>
              <a:avLst/>
              <a:gdLst/>
              <a:ahLst/>
              <a:cxnLst/>
              <a:rect l="l" t="t" r="r" b="b"/>
              <a:pathLst>
                <a:path w="7251" h="10246" extrusionOk="0">
                  <a:moveTo>
                    <a:pt x="6571" y="0"/>
                  </a:moveTo>
                  <a:cubicBezTo>
                    <a:pt x="6421" y="0"/>
                    <a:pt x="6273" y="73"/>
                    <a:pt x="6178" y="247"/>
                  </a:cubicBezTo>
                  <a:cubicBezTo>
                    <a:pt x="4421" y="3481"/>
                    <a:pt x="2198" y="6401"/>
                    <a:pt x="239" y="9510"/>
                  </a:cubicBezTo>
                  <a:cubicBezTo>
                    <a:pt x="0" y="9889"/>
                    <a:pt x="344" y="10245"/>
                    <a:pt x="691" y="10245"/>
                  </a:cubicBezTo>
                  <a:cubicBezTo>
                    <a:pt x="843" y="10245"/>
                    <a:pt x="995" y="10177"/>
                    <a:pt x="1099" y="10012"/>
                  </a:cubicBezTo>
                  <a:cubicBezTo>
                    <a:pt x="3058" y="6905"/>
                    <a:pt x="5280" y="3985"/>
                    <a:pt x="7040" y="751"/>
                  </a:cubicBezTo>
                  <a:cubicBezTo>
                    <a:pt x="7250" y="361"/>
                    <a:pt x="6906" y="0"/>
                    <a:pt x="657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8" name="Google Shape;7028;p11"/>
            <p:cNvSpPr/>
            <p:nvPr/>
          </p:nvSpPr>
          <p:spPr>
            <a:xfrm>
              <a:off x="4033813" y="3687463"/>
              <a:ext cx="133400" cy="175275"/>
            </a:xfrm>
            <a:custGeom>
              <a:avLst/>
              <a:gdLst/>
              <a:ahLst/>
              <a:cxnLst/>
              <a:rect l="l" t="t" r="r" b="b"/>
              <a:pathLst>
                <a:path w="5336" h="7011" extrusionOk="0">
                  <a:moveTo>
                    <a:pt x="4641" y="1"/>
                  </a:moveTo>
                  <a:cubicBezTo>
                    <a:pt x="4489" y="1"/>
                    <a:pt x="4337" y="68"/>
                    <a:pt x="4231" y="231"/>
                  </a:cubicBezTo>
                  <a:cubicBezTo>
                    <a:pt x="2910" y="2264"/>
                    <a:pt x="1587" y="4303"/>
                    <a:pt x="161" y="6262"/>
                  </a:cubicBezTo>
                  <a:cubicBezTo>
                    <a:pt x="0" y="6479"/>
                    <a:pt x="123" y="6816"/>
                    <a:pt x="340" y="6943"/>
                  </a:cubicBezTo>
                  <a:cubicBezTo>
                    <a:pt x="419" y="6990"/>
                    <a:pt x="501" y="7011"/>
                    <a:pt x="581" y="7011"/>
                  </a:cubicBezTo>
                  <a:cubicBezTo>
                    <a:pt x="751" y="7011"/>
                    <a:pt x="912" y="6913"/>
                    <a:pt x="1020" y="6764"/>
                  </a:cubicBezTo>
                  <a:cubicBezTo>
                    <a:pt x="2448" y="4807"/>
                    <a:pt x="3771" y="2765"/>
                    <a:pt x="5090" y="734"/>
                  </a:cubicBezTo>
                  <a:cubicBezTo>
                    <a:pt x="5336" y="358"/>
                    <a:pt x="4991" y="1"/>
                    <a:pt x="464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9" name="Google Shape;7029;p11"/>
            <p:cNvSpPr/>
            <p:nvPr/>
          </p:nvSpPr>
          <p:spPr>
            <a:xfrm>
              <a:off x="4166388" y="3774563"/>
              <a:ext cx="145175" cy="186525"/>
            </a:xfrm>
            <a:custGeom>
              <a:avLst/>
              <a:gdLst/>
              <a:ahLst/>
              <a:cxnLst/>
              <a:rect l="l" t="t" r="r" b="b"/>
              <a:pathLst>
                <a:path w="5807" h="7461" extrusionOk="0">
                  <a:moveTo>
                    <a:pt x="5121" y="0"/>
                  </a:moveTo>
                  <a:cubicBezTo>
                    <a:pt x="4971" y="0"/>
                    <a:pt x="4821" y="70"/>
                    <a:pt x="4721" y="240"/>
                  </a:cubicBezTo>
                  <a:cubicBezTo>
                    <a:pt x="3390" y="2513"/>
                    <a:pt x="1641" y="4499"/>
                    <a:pt x="238" y="6724"/>
                  </a:cubicBezTo>
                  <a:cubicBezTo>
                    <a:pt x="0" y="7102"/>
                    <a:pt x="346" y="7460"/>
                    <a:pt x="693" y="7460"/>
                  </a:cubicBezTo>
                  <a:cubicBezTo>
                    <a:pt x="844" y="7460"/>
                    <a:pt x="996" y="7392"/>
                    <a:pt x="1100" y="7228"/>
                  </a:cubicBezTo>
                  <a:cubicBezTo>
                    <a:pt x="2501" y="5003"/>
                    <a:pt x="4249" y="3014"/>
                    <a:pt x="5581" y="743"/>
                  </a:cubicBezTo>
                  <a:cubicBezTo>
                    <a:pt x="5807" y="359"/>
                    <a:pt x="5462" y="0"/>
                    <a:pt x="51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0" name="Google Shape;7030;p11"/>
            <p:cNvSpPr/>
            <p:nvPr/>
          </p:nvSpPr>
          <p:spPr>
            <a:xfrm>
              <a:off x="4440188" y="3337238"/>
              <a:ext cx="833850" cy="679375"/>
            </a:xfrm>
            <a:custGeom>
              <a:avLst/>
              <a:gdLst/>
              <a:ahLst/>
              <a:cxnLst/>
              <a:rect l="l" t="t" r="r" b="b"/>
              <a:pathLst>
                <a:path w="33354" h="27175" extrusionOk="0">
                  <a:moveTo>
                    <a:pt x="14368" y="3591"/>
                  </a:moveTo>
                  <a:cubicBezTo>
                    <a:pt x="1" y="6711"/>
                    <a:pt x="5130" y="27175"/>
                    <a:pt x="18280" y="24626"/>
                  </a:cubicBezTo>
                  <a:cubicBezTo>
                    <a:pt x="33354" y="21706"/>
                    <a:pt x="29018" y="1"/>
                    <a:pt x="14368" y="3591"/>
                  </a:cubicBezTo>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1" name="Google Shape;7031;p11"/>
            <p:cNvSpPr/>
            <p:nvPr/>
          </p:nvSpPr>
          <p:spPr>
            <a:xfrm>
              <a:off x="4536463" y="3417838"/>
              <a:ext cx="642100" cy="523150"/>
            </a:xfrm>
            <a:custGeom>
              <a:avLst/>
              <a:gdLst/>
              <a:ahLst/>
              <a:cxnLst/>
              <a:rect l="l" t="t" r="r" b="b"/>
              <a:pathLst>
                <a:path w="25684" h="20926" extrusionOk="0">
                  <a:moveTo>
                    <a:pt x="11065" y="2764"/>
                  </a:moveTo>
                  <a:cubicBezTo>
                    <a:pt x="1" y="5168"/>
                    <a:pt x="3951" y="20926"/>
                    <a:pt x="14077" y="18962"/>
                  </a:cubicBezTo>
                  <a:cubicBezTo>
                    <a:pt x="25683" y="16712"/>
                    <a:pt x="22346" y="0"/>
                    <a:pt x="11065" y="2764"/>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2" name="Google Shape;7032;p11"/>
            <p:cNvSpPr/>
            <p:nvPr/>
          </p:nvSpPr>
          <p:spPr>
            <a:xfrm>
              <a:off x="4629738" y="3466863"/>
              <a:ext cx="467175" cy="441600"/>
            </a:xfrm>
            <a:custGeom>
              <a:avLst/>
              <a:gdLst/>
              <a:ahLst/>
              <a:cxnLst/>
              <a:rect l="l" t="t" r="r" b="b"/>
              <a:pathLst>
                <a:path w="18687" h="17664" extrusionOk="0">
                  <a:moveTo>
                    <a:pt x="9774" y="998"/>
                  </a:moveTo>
                  <a:cubicBezTo>
                    <a:pt x="10758" y="998"/>
                    <a:pt x="11736" y="1166"/>
                    <a:pt x="12655" y="1557"/>
                  </a:cubicBezTo>
                  <a:cubicBezTo>
                    <a:pt x="14046" y="2147"/>
                    <a:pt x="15190" y="3207"/>
                    <a:pt x="15952" y="4502"/>
                  </a:cubicBezTo>
                  <a:cubicBezTo>
                    <a:pt x="17480" y="7098"/>
                    <a:pt x="17486" y="10508"/>
                    <a:pt x="15826" y="13043"/>
                  </a:cubicBezTo>
                  <a:cubicBezTo>
                    <a:pt x="14340" y="15309"/>
                    <a:pt x="11484" y="16679"/>
                    <a:pt x="8731" y="16679"/>
                  </a:cubicBezTo>
                  <a:cubicBezTo>
                    <a:pt x="7952" y="16679"/>
                    <a:pt x="7182" y="16570"/>
                    <a:pt x="6453" y="16340"/>
                  </a:cubicBezTo>
                  <a:cubicBezTo>
                    <a:pt x="3462" y="15396"/>
                    <a:pt x="1477" y="12423"/>
                    <a:pt x="1216" y="9371"/>
                  </a:cubicBezTo>
                  <a:cubicBezTo>
                    <a:pt x="925" y="5983"/>
                    <a:pt x="2760" y="2927"/>
                    <a:pt x="5969" y="1722"/>
                  </a:cubicBezTo>
                  <a:cubicBezTo>
                    <a:pt x="6450" y="1540"/>
                    <a:pt x="6945" y="1400"/>
                    <a:pt x="7449" y="1287"/>
                  </a:cubicBezTo>
                  <a:lnTo>
                    <a:pt x="7449" y="1287"/>
                  </a:lnTo>
                  <a:cubicBezTo>
                    <a:pt x="7455" y="1286"/>
                    <a:pt x="7461" y="1285"/>
                    <a:pt x="7467" y="1283"/>
                  </a:cubicBezTo>
                  <a:lnTo>
                    <a:pt x="7467" y="1283"/>
                  </a:lnTo>
                  <a:cubicBezTo>
                    <a:pt x="7467" y="1283"/>
                    <a:pt x="7467" y="1283"/>
                    <a:pt x="7467" y="1283"/>
                  </a:cubicBezTo>
                  <a:cubicBezTo>
                    <a:pt x="7473" y="1282"/>
                    <a:pt x="7479" y="1280"/>
                    <a:pt x="7485" y="1279"/>
                  </a:cubicBezTo>
                  <a:lnTo>
                    <a:pt x="7485" y="1279"/>
                  </a:lnTo>
                  <a:cubicBezTo>
                    <a:pt x="8234" y="1101"/>
                    <a:pt x="9006" y="998"/>
                    <a:pt x="9774" y="998"/>
                  </a:cubicBezTo>
                  <a:close/>
                  <a:moveTo>
                    <a:pt x="9705" y="1"/>
                  </a:moveTo>
                  <a:cubicBezTo>
                    <a:pt x="9415" y="1"/>
                    <a:pt x="9122" y="15"/>
                    <a:pt x="8828" y="45"/>
                  </a:cubicBezTo>
                  <a:cubicBezTo>
                    <a:pt x="8278" y="101"/>
                    <a:pt x="7736" y="194"/>
                    <a:pt x="7201" y="323"/>
                  </a:cubicBezTo>
                  <a:cubicBezTo>
                    <a:pt x="5236" y="761"/>
                    <a:pt x="3342" y="1705"/>
                    <a:pt x="2046" y="3280"/>
                  </a:cubicBezTo>
                  <a:cubicBezTo>
                    <a:pt x="919" y="4650"/>
                    <a:pt x="302" y="6341"/>
                    <a:pt x="201" y="8109"/>
                  </a:cubicBezTo>
                  <a:cubicBezTo>
                    <a:pt x="1" y="11562"/>
                    <a:pt x="1814" y="15196"/>
                    <a:pt x="4945" y="16791"/>
                  </a:cubicBezTo>
                  <a:cubicBezTo>
                    <a:pt x="6113" y="17386"/>
                    <a:pt x="7420" y="17664"/>
                    <a:pt x="8742" y="17664"/>
                  </a:cubicBezTo>
                  <a:cubicBezTo>
                    <a:pt x="11374" y="17664"/>
                    <a:pt x="14061" y="16561"/>
                    <a:pt x="15813" y="14663"/>
                  </a:cubicBezTo>
                  <a:cubicBezTo>
                    <a:pt x="18198" y="12082"/>
                    <a:pt x="18687" y="8208"/>
                    <a:pt x="17322" y="5016"/>
                  </a:cubicBezTo>
                  <a:cubicBezTo>
                    <a:pt x="15989" y="1897"/>
                    <a:pt x="13019" y="1"/>
                    <a:pt x="9705"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3" name="Google Shape;7033;p11"/>
            <p:cNvSpPr/>
            <p:nvPr/>
          </p:nvSpPr>
          <p:spPr>
            <a:xfrm>
              <a:off x="4763013" y="3564288"/>
              <a:ext cx="181275" cy="256125"/>
            </a:xfrm>
            <a:custGeom>
              <a:avLst/>
              <a:gdLst/>
              <a:ahLst/>
              <a:cxnLst/>
              <a:rect l="l" t="t" r="r" b="b"/>
              <a:pathLst>
                <a:path w="7251" h="10245" extrusionOk="0">
                  <a:moveTo>
                    <a:pt x="6571" y="0"/>
                  </a:moveTo>
                  <a:cubicBezTo>
                    <a:pt x="6422" y="0"/>
                    <a:pt x="6274" y="72"/>
                    <a:pt x="6178" y="247"/>
                  </a:cubicBezTo>
                  <a:cubicBezTo>
                    <a:pt x="4421" y="3481"/>
                    <a:pt x="2199" y="6401"/>
                    <a:pt x="238" y="9508"/>
                  </a:cubicBezTo>
                  <a:cubicBezTo>
                    <a:pt x="0" y="9888"/>
                    <a:pt x="345" y="10245"/>
                    <a:pt x="691" y="10245"/>
                  </a:cubicBezTo>
                  <a:cubicBezTo>
                    <a:pt x="843" y="10245"/>
                    <a:pt x="995" y="10176"/>
                    <a:pt x="1099" y="10012"/>
                  </a:cubicBezTo>
                  <a:cubicBezTo>
                    <a:pt x="3058" y="6904"/>
                    <a:pt x="5281" y="3984"/>
                    <a:pt x="7038" y="751"/>
                  </a:cubicBezTo>
                  <a:cubicBezTo>
                    <a:pt x="7250" y="361"/>
                    <a:pt x="6906" y="0"/>
                    <a:pt x="657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4" name="Google Shape;7034;p11"/>
            <p:cNvSpPr/>
            <p:nvPr/>
          </p:nvSpPr>
          <p:spPr>
            <a:xfrm>
              <a:off x="4719263" y="3554538"/>
              <a:ext cx="133400" cy="175275"/>
            </a:xfrm>
            <a:custGeom>
              <a:avLst/>
              <a:gdLst/>
              <a:ahLst/>
              <a:cxnLst/>
              <a:rect l="l" t="t" r="r" b="b"/>
              <a:pathLst>
                <a:path w="5336" h="7011" extrusionOk="0">
                  <a:moveTo>
                    <a:pt x="4642" y="1"/>
                  </a:moveTo>
                  <a:cubicBezTo>
                    <a:pt x="4490" y="1"/>
                    <a:pt x="4337" y="68"/>
                    <a:pt x="4231" y="231"/>
                  </a:cubicBezTo>
                  <a:cubicBezTo>
                    <a:pt x="2910" y="2264"/>
                    <a:pt x="1587" y="4303"/>
                    <a:pt x="161" y="6262"/>
                  </a:cubicBezTo>
                  <a:cubicBezTo>
                    <a:pt x="1" y="6479"/>
                    <a:pt x="123" y="6816"/>
                    <a:pt x="338" y="6942"/>
                  </a:cubicBezTo>
                  <a:cubicBezTo>
                    <a:pt x="418" y="6989"/>
                    <a:pt x="500" y="7010"/>
                    <a:pt x="580" y="7010"/>
                  </a:cubicBezTo>
                  <a:cubicBezTo>
                    <a:pt x="751" y="7010"/>
                    <a:pt x="911" y="6913"/>
                    <a:pt x="1021" y="6763"/>
                  </a:cubicBezTo>
                  <a:cubicBezTo>
                    <a:pt x="2449" y="4806"/>
                    <a:pt x="3772" y="2765"/>
                    <a:pt x="5091" y="734"/>
                  </a:cubicBezTo>
                  <a:cubicBezTo>
                    <a:pt x="5336" y="358"/>
                    <a:pt x="4991" y="1"/>
                    <a:pt x="464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5" name="Google Shape;7035;p11"/>
            <p:cNvSpPr/>
            <p:nvPr/>
          </p:nvSpPr>
          <p:spPr>
            <a:xfrm>
              <a:off x="4851838" y="3641638"/>
              <a:ext cx="145200" cy="186525"/>
            </a:xfrm>
            <a:custGeom>
              <a:avLst/>
              <a:gdLst/>
              <a:ahLst/>
              <a:cxnLst/>
              <a:rect l="l" t="t" r="r" b="b"/>
              <a:pathLst>
                <a:path w="5808" h="7461" extrusionOk="0">
                  <a:moveTo>
                    <a:pt x="5122" y="0"/>
                  </a:moveTo>
                  <a:cubicBezTo>
                    <a:pt x="4971" y="0"/>
                    <a:pt x="4821" y="70"/>
                    <a:pt x="4721" y="239"/>
                  </a:cubicBezTo>
                  <a:cubicBezTo>
                    <a:pt x="3390" y="2513"/>
                    <a:pt x="1642" y="4499"/>
                    <a:pt x="238" y="6724"/>
                  </a:cubicBezTo>
                  <a:cubicBezTo>
                    <a:pt x="1" y="7102"/>
                    <a:pt x="346" y="7460"/>
                    <a:pt x="693" y="7460"/>
                  </a:cubicBezTo>
                  <a:cubicBezTo>
                    <a:pt x="845" y="7460"/>
                    <a:pt x="996" y="7392"/>
                    <a:pt x="1100" y="7227"/>
                  </a:cubicBezTo>
                  <a:cubicBezTo>
                    <a:pt x="2501" y="5003"/>
                    <a:pt x="4250" y="3014"/>
                    <a:pt x="5581" y="743"/>
                  </a:cubicBezTo>
                  <a:cubicBezTo>
                    <a:pt x="5807" y="359"/>
                    <a:pt x="5463" y="0"/>
                    <a:pt x="512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036" name="Google Shape;7036;p11"/>
          <p:cNvSpPr/>
          <p:nvPr/>
        </p:nvSpPr>
        <p:spPr>
          <a:xfrm>
            <a:off x="3963250" y="292437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7" name="Google Shape;7037;p11"/>
          <p:cNvSpPr/>
          <p:nvPr/>
        </p:nvSpPr>
        <p:spPr>
          <a:xfrm>
            <a:off x="7794413" y="2648025"/>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8" name="Google Shape;7038;p11"/>
          <p:cNvSpPr/>
          <p:nvPr/>
        </p:nvSpPr>
        <p:spPr>
          <a:xfrm>
            <a:off x="5907575" y="3650688"/>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9" name="Google Shape;7039;p11"/>
          <p:cNvSpPr/>
          <p:nvPr/>
        </p:nvSpPr>
        <p:spPr>
          <a:xfrm>
            <a:off x="1574963" y="3034475"/>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7043"/>
        <p:cNvGrpSpPr/>
        <p:nvPr/>
      </p:nvGrpSpPr>
      <p:grpSpPr>
        <a:xfrm>
          <a:off x="0" y="0"/>
          <a:ext cx="0" cy="0"/>
          <a:chOff x="0" y="0"/>
          <a:chExt cx="0" cy="0"/>
        </a:xfrm>
      </p:grpSpPr>
      <p:sp>
        <p:nvSpPr>
          <p:cNvPr id="7044" name="Google Shape;7044;p12"/>
          <p:cNvSpPr txBox="1">
            <a:spLocks noGrp="1"/>
          </p:cNvSpPr>
          <p:nvPr>
            <p:ph type="title"/>
          </p:nvPr>
        </p:nvSpPr>
        <p:spPr>
          <a:xfrm>
            <a:off x="1270650" y="629375"/>
            <a:ext cx="7020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300"/>
              <a:buNone/>
            </a:pPr>
            <a:r>
              <a:rPr lang="es"/>
              <a:t>RESOURCES</a:t>
            </a:r>
            <a:endParaRPr/>
          </a:p>
        </p:txBody>
      </p:sp>
      <p:sp>
        <p:nvSpPr>
          <p:cNvPr id="7045" name="Google Shape;7045;p12"/>
          <p:cNvSpPr txBox="1"/>
          <p:nvPr/>
        </p:nvSpPr>
        <p:spPr>
          <a:xfrm>
            <a:off x="1270650" y="1202075"/>
            <a:ext cx="7020000" cy="30987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000000"/>
              </a:buClr>
              <a:buSzPts val="1400"/>
              <a:buFont typeface="Arial"/>
              <a:buNone/>
            </a:pPr>
            <a:r>
              <a:rPr lang="es" sz="1400" b="0" i="0" u="none" strike="noStrike" cap="none">
                <a:solidFill>
                  <a:schemeClr val="dk1"/>
                </a:solidFill>
                <a:latin typeface="Gantari"/>
                <a:ea typeface="Gantari"/>
                <a:cs typeface="Gantari"/>
                <a:sym typeface="Gantari"/>
              </a:rPr>
              <a:t>Did you like the resources in this template? Get them for free at our other websites: </a:t>
            </a:r>
            <a:endParaRPr sz="1400" b="0" i="0" u="none" strike="noStrike" cap="none">
              <a:solidFill>
                <a:schemeClr val="dk1"/>
              </a:solidFill>
              <a:latin typeface="Gantari"/>
              <a:ea typeface="Gantari"/>
              <a:cs typeface="Gantari"/>
              <a:sym typeface="Gantari"/>
            </a:endParaRPr>
          </a:p>
          <a:p>
            <a:pPr marL="0" marR="0" lvl="0" indent="0" algn="l" rtl="0">
              <a:lnSpc>
                <a:spcPct val="100000"/>
              </a:lnSpc>
              <a:spcBef>
                <a:spcPts val="1000"/>
              </a:spcBef>
              <a:spcAft>
                <a:spcPts val="0"/>
              </a:spcAft>
              <a:buClr>
                <a:srgbClr val="000000"/>
              </a:buClr>
              <a:buSzPts val="1400"/>
              <a:buFont typeface="Arial"/>
              <a:buNone/>
            </a:pPr>
            <a:r>
              <a:rPr lang="es" sz="1400" b="1" i="0" u="none" strike="noStrike" cap="none">
                <a:solidFill>
                  <a:schemeClr val="accent2"/>
                </a:solidFill>
                <a:highlight>
                  <a:schemeClr val="lt2"/>
                </a:highlight>
                <a:latin typeface="Gantari"/>
                <a:ea typeface="Gantari"/>
                <a:cs typeface="Gantari"/>
                <a:sym typeface="Gantari"/>
              </a:rPr>
              <a:t>VECTORS:</a:t>
            </a:r>
            <a:endParaRPr sz="1400" b="1" i="0" u="none" strike="noStrike" cap="none">
              <a:solidFill>
                <a:schemeClr val="accent2"/>
              </a:solidFill>
              <a:highlight>
                <a:schemeClr val="lt2"/>
              </a:highlight>
              <a:latin typeface="Gantari"/>
              <a:ea typeface="Gantari"/>
              <a:cs typeface="Gantari"/>
              <a:sym typeface="Gantari"/>
            </a:endParaRPr>
          </a:p>
          <a:p>
            <a:pPr marL="457200" marR="0" lvl="0" indent="-317500" algn="l" rtl="0">
              <a:lnSpc>
                <a:spcPct val="100000"/>
              </a:lnSpc>
              <a:spcBef>
                <a:spcPts val="1000"/>
              </a:spcBef>
              <a:spcAft>
                <a:spcPts val="0"/>
              </a:spcAft>
              <a:buClr>
                <a:schemeClr val="accent6"/>
              </a:buClr>
              <a:buSzPts val="1400"/>
              <a:buFont typeface="Gantari"/>
              <a:buChar char="●"/>
            </a:pPr>
            <a:r>
              <a:rPr lang="es" sz="1400" b="0" i="0" u="none" strike="noStrike" cap="none">
                <a:solidFill>
                  <a:schemeClr val="dk1"/>
                </a:solidFill>
                <a:uFill>
                  <a:noFill/>
                </a:uFill>
                <a:latin typeface="Gantari"/>
                <a:ea typeface="Gantari"/>
                <a:cs typeface="Gantari"/>
                <a:sym typeface="Gantari"/>
                <a:hlinkClick r:id="rId3">
                  <a:extLst>
                    <a:ext uri="{A12FA001-AC4F-418D-AE19-62706E023703}">
                      <ahyp:hlinkClr xmlns:ahyp="http://schemas.microsoft.com/office/drawing/2018/hyperlinkcolor" val="tx"/>
                    </a:ext>
                  </a:extLst>
                </a:hlinkClick>
              </a:rPr>
              <a:t>Spiral book mockup design</a:t>
            </a:r>
            <a:r>
              <a:rPr lang="es" sz="1400" b="0" i="0" u="none" strike="noStrike" cap="none">
                <a:solidFill>
                  <a:schemeClr val="dk1"/>
                </a:solidFill>
                <a:latin typeface="Gantari"/>
                <a:ea typeface="Gantari"/>
                <a:cs typeface="Gantari"/>
                <a:sym typeface="Gantari"/>
              </a:rPr>
              <a:t> I</a:t>
            </a:r>
            <a:endParaRPr sz="1400" b="0" i="0" u="none" strike="noStrike" cap="none">
              <a:solidFill>
                <a:schemeClr val="dk1"/>
              </a:solidFill>
              <a:latin typeface="Gantari"/>
              <a:ea typeface="Gantari"/>
              <a:cs typeface="Gantari"/>
              <a:sym typeface="Gantari"/>
            </a:endParaRPr>
          </a:p>
          <a:p>
            <a:pPr marL="457200" marR="0" lvl="0" indent="-317500" algn="l" rtl="0">
              <a:lnSpc>
                <a:spcPct val="100000"/>
              </a:lnSpc>
              <a:spcBef>
                <a:spcPts val="0"/>
              </a:spcBef>
              <a:spcAft>
                <a:spcPts val="0"/>
              </a:spcAft>
              <a:buClr>
                <a:schemeClr val="accent6"/>
              </a:buClr>
              <a:buSzPts val="1400"/>
              <a:buFont typeface="Gantari"/>
              <a:buChar char="●"/>
            </a:pPr>
            <a:r>
              <a:rPr lang="es" sz="1400" b="0" i="0" u="none" strike="noStrike" cap="none">
                <a:solidFill>
                  <a:schemeClr val="dk1"/>
                </a:solidFill>
                <a:uFill>
                  <a:noFill/>
                </a:uFill>
                <a:latin typeface="Gantari"/>
                <a:ea typeface="Gantari"/>
                <a:cs typeface="Gantari"/>
                <a:sym typeface="Gantari"/>
                <a:hlinkClick r:id="rId4">
                  <a:extLst>
                    <a:ext uri="{A12FA001-AC4F-418D-AE19-62706E023703}">
                      <ahyp:hlinkClr xmlns:ahyp="http://schemas.microsoft.com/office/drawing/2018/hyperlinkcolor" val="tx"/>
                    </a:ext>
                  </a:extLst>
                </a:hlinkClick>
              </a:rPr>
              <a:t>Spiral book mockup design II</a:t>
            </a:r>
            <a:endParaRPr sz="1400" b="0" i="0" u="none" strike="noStrike" cap="none">
              <a:solidFill>
                <a:schemeClr val="dk1"/>
              </a:solidFill>
              <a:latin typeface="Gantari"/>
              <a:ea typeface="Gantari"/>
              <a:cs typeface="Gantari"/>
              <a:sym typeface="Gantari"/>
            </a:endParaRPr>
          </a:p>
          <a:p>
            <a:pPr marL="457200" marR="0" lvl="0" indent="-317500" algn="l" rtl="0">
              <a:lnSpc>
                <a:spcPct val="100000"/>
              </a:lnSpc>
              <a:spcBef>
                <a:spcPts val="0"/>
              </a:spcBef>
              <a:spcAft>
                <a:spcPts val="0"/>
              </a:spcAft>
              <a:buClr>
                <a:schemeClr val="accent6"/>
              </a:buClr>
              <a:buSzPts val="1400"/>
              <a:buFont typeface="Gantari"/>
              <a:buChar char="●"/>
            </a:pPr>
            <a:r>
              <a:rPr lang="es" sz="1400" b="0" i="0" u="none" strike="noStrike" cap="none">
                <a:solidFill>
                  <a:schemeClr val="dk1"/>
                </a:solidFill>
                <a:uFill>
                  <a:noFill/>
                </a:uFill>
                <a:latin typeface="Gantari"/>
                <a:ea typeface="Gantari"/>
                <a:cs typeface="Gantari"/>
                <a:sym typeface="Gantari"/>
                <a:hlinkClick r:id="rId5">
                  <a:extLst>
                    <a:ext uri="{A12FA001-AC4F-418D-AE19-62706E023703}">
                      <ahyp:hlinkClr xmlns:ahyp="http://schemas.microsoft.com/office/drawing/2018/hyperlinkcolor" val="tx"/>
                    </a:ext>
                  </a:extLst>
                </a:hlinkClick>
              </a:rPr>
              <a:t>Hand drawn back to school background</a:t>
            </a:r>
            <a:endParaRPr sz="1400" b="0" i="0" u="none" strike="noStrike" cap="none">
              <a:solidFill>
                <a:schemeClr val="dk1"/>
              </a:solidFill>
              <a:latin typeface="Gantari"/>
              <a:ea typeface="Gantari"/>
              <a:cs typeface="Gantari"/>
              <a:sym typeface="Gantari"/>
            </a:endParaRPr>
          </a:p>
          <a:p>
            <a:pPr marL="457200" marR="0" lvl="0" indent="-317500" algn="l" rtl="0">
              <a:lnSpc>
                <a:spcPct val="100000"/>
              </a:lnSpc>
              <a:spcBef>
                <a:spcPts val="0"/>
              </a:spcBef>
              <a:spcAft>
                <a:spcPts val="0"/>
              </a:spcAft>
              <a:buClr>
                <a:schemeClr val="accent6"/>
              </a:buClr>
              <a:buSzPts val="1400"/>
              <a:buFont typeface="Gantari"/>
              <a:buChar char="●"/>
            </a:pPr>
            <a:r>
              <a:rPr lang="es" sz="1400" b="0" i="0" u="none" strike="noStrike" cap="none">
                <a:solidFill>
                  <a:schemeClr val="dk1"/>
                </a:solidFill>
                <a:uFill>
                  <a:noFill/>
                </a:uFill>
                <a:latin typeface="Gantari"/>
                <a:ea typeface="Gantari"/>
                <a:cs typeface="Gantari"/>
                <a:sym typeface="Gantari"/>
                <a:hlinkClick r:id="rId6">
                  <a:extLst>
                    <a:ext uri="{A12FA001-AC4F-418D-AE19-62706E023703}">
                      <ahyp:hlinkClr xmlns:ahyp="http://schemas.microsoft.com/office/drawing/2018/hyperlinkcolor" val="tx"/>
                    </a:ext>
                  </a:extLst>
                </a:hlinkClick>
              </a:rPr>
              <a:t>Flat back to school pattern design</a:t>
            </a:r>
            <a:endParaRPr sz="1400" b="0" i="0" u="none" strike="noStrike" cap="none">
              <a:solidFill>
                <a:schemeClr val="dk1"/>
              </a:solidFill>
              <a:latin typeface="Gantari"/>
              <a:ea typeface="Gantari"/>
              <a:cs typeface="Gantari"/>
              <a:sym typeface="Gantari"/>
            </a:endParaRPr>
          </a:p>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Gantari"/>
              <a:ea typeface="Gantari"/>
              <a:cs typeface="Gantari"/>
              <a:sym typeface="Gantari"/>
            </a:endParaRPr>
          </a:p>
        </p:txBody>
      </p:sp>
      <p:sp>
        <p:nvSpPr>
          <p:cNvPr id="7046" name="Google Shape;7046;p12"/>
          <p:cNvSpPr/>
          <p:nvPr/>
        </p:nvSpPr>
        <p:spPr>
          <a:xfrm>
            <a:off x="7922650" y="348810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7" name="Google Shape;7047;p12"/>
          <p:cNvSpPr/>
          <p:nvPr/>
        </p:nvSpPr>
        <p:spPr>
          <a:xfrm>
            <a:off x="7203538" y="3849050"/>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051"/>
        <p:cNvGrpSpPr/>
        <p:nvPr/>
      </p:nvGrpSpPr>
      <p:grpSpPr>
        <a:xfrm>
          <a:off x="0" y="0"/>
          <a:ext cx="0" cy="0"/>
          <a:chOff x="0" y="0"/>
          <a:chExt cx="0" cy="0"/>
        </a:xfrm>
      </p:grpSpPr>
      <p:sp>
        <p:nvSpPr>
          <p:cNvPr id="7052" name="Google Shape;7052;p13"/>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marR="0" lvl="0" indent="0" algn="ctr" rtl="0">
              <a:lnSpc>
                <a:spcPct val="115000"/>
              </a:lnSpc>
              <a:spcBef>
                <a:spcPts val="0"/>
              </a:spcBef>
              <a:spcAft>
                <a:spcPts val="0"/>
              </a:spcAft>
              <a:buClr>
                <a:srgbClr val="000000"/>
              </a:buClr>
              <a:buSzPts val="1100"/>
              <a:buFont typeface="Arial"/>
              <a:buNone/>
            </a:pPr>
            <a:r>
              <a:rPr lang="es" sz="1100" b="0" i="0" u="none" strike="noStrike" cap="none">
                <a:solidFill>
                  <a:srgbClr val="FFFFFF"/>
                </a:solidFill>
                <a:latin typeface="Arial"/>
                <a:ea typeface="Arial"/>
                <a:cs typeface="Arial"/>
                <a:sym typeface="Arial"/>
              </a:rPr>
              <a:t>This presentation has been made using the following fonts:</a:t>
            </a:r>
            <a:endParaRPr sz="1100" b="0" i="0" u="none" strike="noStrike" cap="none">
              <a:solidFill>
                <a:srgbClr val="FFFFFF"/>
              </a:solidFill>
              <a:latin typeface="Arial"/>
              <a:ea typeface="Arial"/>
              <a:cs typeface="Arial"/>
              <a:sym typeface="Arial"/>
            </a:endParaRPr>
          </a:p>
          <a:p>
            <a:pPr marL="0" marR="0" lvl="0" indent="0" algn="l" rtl="0">
              <a:lnSpc>
                <a:spcPct val="115000"/>
              </a:lnSpc>
              <a:spcBef>
                <a:spcPts val="0"/>
              </a:spcBef>
              <a:spcAft>
                <a:spcPts val="0"/>
              </a:spcAft>
              <a:buClr>
                <a:srgbClr val="000000"/>
              </a:buClr>
              <a:buSzPts val="1300"/>
              <a:buFont typeface="Arial"/>
              <a:buNone/>
            </a:pPr>
            <a:endParaRPr sz="1300" b="0" i="0" u="none" strike="noStrike" cap="none">
              <a:solidFill>
                <a:srgbClr val="435D74"/>
              </a:solidFill>
              <a:latin typeface="Arial"/>
              <a:ea typeface="Arial"/>
              <a:cs typeface="Arial"/>
              <a:sym typeface="Arial"/>
            </a:endParaRPr>
          </a:p>
        </p:txBody>
      </p:sp>
      <p:sp>
        <p:nvSpPr>
          <p:cNvPr id="7053" name="Google Shape;7053;p13"/>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100"/>
              <a:buFont typeface="Arial"/>
              <a:buNone/>
            </a:pPr>
            <a:r>
              <a:rPr lang="es" sz="1100" b="1" i="0" u="none" strike="noStrike" cap="none">
                <a:solidFill>
                  <a:srgbClr val="FFFFFF"/>
                </a:solidFill>
                <a:latin typeface="Arial"/>
                <a:ea typeface="Arial"/>
                <a:cs typeface="Arial"/>
                <a:sym typeface="Arial"/>
              </a:rPr>
              <a:t>Gantari</a:t>
            </a:r>
            <a:endParaRPr sz="1100" b="1" i="0" u="none" strike="noStrike" cap="none">
              <a:solidFill>
                <a:srgbClr val="FFFFFF"/>
              </a:solidFill>
              <a:latin typeface="Arial"/>
              <a:ea typeface="Arial"/>
              <a:cs typeface="Arial"/>
              <a:sym typeface="Arial"/>
            </a:endParaRPr>
          </a:p>
          <a:p>
            <a:pPr marL="0" marR="0" lvl="0" indent="0" algn="ctr" rtl="0">
              <a:lnSpc>
                <a:spcPct val="115000"/>
              </a:lnSpc>
              <a:spcBef>
                <a:spcPts val="0"/>
              </a:spcBef>
              <a:spcAft>
                <a:spcPts val="0"/>
              </a:spcAft>
              <a:buClr>
                <a:srgbClr val="000000"/>
              </a:buClr>
              <a:buSzPts val="1100"/>
              <a:buFont typeface="Arial"/>
              <a:buNone/>
            </a:pPr>
            <a:r>
              <a:rPr lang="es" sz="1100" b="0" i="0" u="none" strike="noStrike" cap="none">
                <a:solidFill>
                  <a:srgbClr val="FFFFFF"/>
                </a:solidFill>
                <a:latin typeface="Arial"/>
                <a:ea typeface="Arial"/>
                <a:cs typeface="Arial"/>
                <a:sym typeface="Arial"/>
              </a:rPr>
              <a:t>(</a:t>
            </a:r>
            <a:r>
              <a:rPr lang="es" sz="1100" b="0" i="0" u="none" strike="noStrike" cap="none">
                <a:solidFill>
                  <a:srgbClr val="FFFFFF"/>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https://fonts.google.com/betterspecimen/Gantari</a:t>
            </a:r>
            <a:r>
              <a:rPr lang="es" sz="1100" b="0" i="0" u="none" strike="noStrike" cap="none">
                <a:solidFill>
                  <a:srgbClr val="FFFFFF"/>
                </a:solidFill>
                <a:latin typeface="Arial"/>
                <a:ea typeface="Arial"/>
                <a:cs typeface="Arial"/>
                <a:sym typeface="Arial"/>
              </a:rPr>
              <a:t>)</a:t>
            </a:r>
            <a:endParaRPr sz="1100" b="0" i="0" u="none" strike="noStrike" cap="none">
              <a:solidFill>
                <a:srgbClr val="FFFFFF"/>
              </a:solidFill>
              <a:latin typeface="Arial"/>
              <a:ea typeface="Arial"/>
              <a:cs typeface="Arial"/>
              <a:sym typeface="Arial"/>
            </a:endParaRPr>
          </a:p>
        </p:txBody>
      </p:sp>
      <p:sp>
        <p:nvSpPr>
          <p:cNvPr id="7054" name="Google Shape;7054;p13"/>
          <p:cNvSpPr/>
          <p:nvPr/>
        </p:nvSpPr>
        <p:spPr>
          <a:xfrm>
            <a:off x="2052650" y="2988225"/>
            <a:ext cx="791400" cy="754200"/>
          </a:xfrm>
          <a:prstGeom prst="roundRect">
            <a:avLst>
              <a:gd name="adj" fmla="val 16667"/>
            </a:avLst>
          </a:prstGeom>
          <a:solidFill>
            <a:srgbClr val="22282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5" name="Google Shape;7055;p13"/>
          <p:cNvSpPr/>
          <p:nvPr/>
        </p:nvSpPr>
        <p:spPr>
          <a:xfrm>
            <a:off x="3114470" y="2988225"/>
            <a:ext cx="791400" cy="754200"/>
          </a:xfrm>
          <a:prstGeom prst="roundRect">
            <a:avLst>
              <a:gd name="adj" fmla="val 16667"/>
            </a:avLst>
          </a:prstGeom>
          <a:solidFill>
            <a:srgbClr val="71C9B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6" name="Google Shape;7056;p13"/>
          <p:cNvSpPr/>
          <p:nvPr/>
        </p:nvSpPr>
        <p:spPr>
          <a:xfrm>
            <a:off x="4176289" y="2988225"/>
            <a:ext cx="791400" cy="754200"/>
          </a:xfrm>
          <a:prstGeom prst="roundRect">
            <a:avLst>
              <a:gd name="adj" fmla="val 16667"/>
            </a:avLst>
          </a:prstGeom>
          <a:solidFill>
            <a:srgbClr val="68B3A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7" name="Google Shape;7057;p13"/>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s" sz="1000" b="0" i="0" u="none" strike="noStrike" cap="none">
                <a:solidFill>
                  <a:srgbClr val="FFFFFF"/>
                </a:solidFill>
                <a:latin typeface="Arial"/>
                <a:ea typeface="Arial"/>
                <a:cs typeface="Arial"/>
                <a:sym typeface="Arial"/>
              </a:rPr>
              <a:t>#222828</a:t>
            </a:r>
            <a:endParaRPr sz="1000" b="0" i="0" u="none" strike="noStrike" cap="none">
              <a:solidFill>
                <a:srgbClr val="FFFFFF"/>
              </a:solidFill>
              <a:latin typeface="Arial"/>
              <a:ea typeface="Arial"/>
              <a:cs typeface="Arial"/>
              <a:sym typeface="Arial"/>
            </a:endParaRPr>
          </a:p>
        </p:txBody>
      </p:sp>
      <p:sp>
        <p:nvSpPr>
          <p:cNvPr id="7058" name="Google Shape;7058;p13"/>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s" sz="1000" b="0" i="0" u="none" strike="noStrike" cap="none">
                <a:solidFill>
                  <a:srgbClr val="000000"/>
                </a:solidFill>
                <a:latin typeface="Arial"/>
                <a:ea typeface="Arial"/>
                <a:cs typeface="Arial"/>
                <a:sym typeface="Arial"/>
              </a:rPr>
              <a:t>#71c9b9</a:t>
            </a:r>
            <a:endParaRPr sz="1000" b="0" i="0" u="none" strike="noStrike" cap="none">
              <a:solidFill>
                <a:srgbClr val="000000"/>
              </a:solidFill>
              <a:latin typeface="Arial"/>
              <a:ea typeface="Arial"/>
              <a:cs typeface="Arial"/>
              <a:sym typeface="Arial"/>
            </a:endParaRPr>
          </a:p>
        </p:txBody>
      </p:sp>
      <p:sp>
        <p:nvSpPr>
          <p:cNvPr id="7059" name="Google Shape;7059;p13"/>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s" sz="1000" b="0" i="0" u="none" strike="noStrike" cap="none">
                <a:solidFill>
                  <a:srgbClr val="000000"/>
                </a:solidFill>
                <a:latin typeface="Arial"/>
                <a:ea typeface="Arial"/>
                <a:cs typeface="Arial"/>
                <a:sym typeface="Arial"/>
              </a:rPr>
              <a:t>#68b3a5</a:t>
            </a:r>
            <a:endParaRPr sz="1000" b="0" i="0" u="none" strike="noStrike" cap="none">
              <a:solidFill>
                <a:srgbClr val="000000"/>
              </a:solidFill>
              <a:latin typeface="Arial"/>
              <a:ea typeface="Arial"/>
              <a:cs typeface="Arial"/>
              <a:sym typeface="Arial"/>
            </a:endParaRPr>
          </a:p>
        </p:txBody>
      </p:sp>
      <p:sp>
        <p:nvSpPr>
          <p:cNvPr id="7060" name="Google Shape;7060;p13"/>
          <p:cNvSpPr/>
          <p:nvPr/>
        </p:nvSpPr>
        <p:spPr>
          <a:xfrm>
            <a:off x="5238125" y="2988225"/>
            <a:ext cx="791400" cy="754200"/>
          </a:xfrm>
          <a:prstGeom prst="roundRect">
            <a:avLst>
              <a:gd name="adj" fmla="val 16667"/>
            </a:avLst>
          </a:prstGeom>
          <a:solidFill>
            <a:srgbClr val="00505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1" name="Google Shape;7061;p13"/>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s" sz="1000" b="0" i="0" u="none" strike="noStrike" cap="none">
                <a:solidFill>
                  <a:srgbClr val="FFFFFF"/>
                </a:solidFill>
                <a:latin typeface="Arial"/>
                <a:ea typeface="Arial"/>
                <a:cs typeface="Arial"/>
                <a:sym typeface="Arial"/>
              </a:rPr>
              <a:t>#005051</a:t>
            </a:r>
            <a:endParaRPr sz="1000" b="0" i="0" u="none" strike="noStrike" cap="none">
              <a:solidFill>
                <a:srgbClr val="FFFFFF"/>
              </a:solidFill>
              <a:latin typeface="Arial"/>
              <a:ea typeface="Arial"/>
              <a:cs typeface="Arial"/>
              <a:sym typeface="Arial"/>
            </a:endParaRPr>
          </a:p>
        </p:txBody>
      </p:sp>
      <p:sp>
        <p:nvSpPr>
          <p:cNvPr id="7062" name="Google Shape;7062;p13"/>
          <p:cNvSpPr/>
          <p:nvPr/>
        </p:nvSpPr>
        <p:spPr>
          <a:xfrm>
            <a:off x="2052650" y="3919325"/>
            <a:ext cx="791400" cy="754200"/>
          </a:xfrm>
          <a:prstGeom prst="roundRect">
            <a:avLst>
              <a:gd name="adj" fmla="val 16667"/>
            </a:avLst>
          </a:prstGeom>
          <a:solidFill>
            <a:srgbClr val="FBFEE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3" name="Google Shape;7063;p13"/>
          <p:cNvSpPr/>
          <p:nvPr/>
        </p:nvSpPr>
        <p:spPr>
          <a:xfrm>
            <a:off x="3114470" y="3919325"/>
            <a:ext cx="791400" cy="754200"/>
          </a:xfrm>
          <a:prstGeom prst="roundRect">
            <a:avLst>
              <a:gd name="adj" fmla="val 16667"/>
            </a:avLst>
          </a:prstGeom>
          <a:solidFill>
            <a:srgbClr val="F1E4D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4" name="Google Shape;7064;p13"/>
          <p:cNvSpPr/>
          <p:nvPr/>
        </p:nvSpPr>
        <p:spPr>
          <a:xfrm>
            <a:off x="4176289" y="3919325"/>
            <a:ext cx="791400" cy="754200"/>
          </a:xfrm>
          <a:prstGeom prst="roundRect">
            <a:avLst>
              <a:gd name="adj" fmla="val 16667"/>
            </a:avLst>
          </a:prstGeom>
          <a:solidFill>
            <a:srgbClr val="E4DEC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5" name="Google Shape;7065;p13"/>
          <p:cNvSpPr txBox="1"/>
          <p:nvPr/>
        </p:nvSpPr>
        <p:spPr>
          <a:xfrm>
            <a:off x="2052650" y="4076375"/>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s" sz="1000" b="0" i="0" u="none" strike="noStrike" cap="none">
                <a:solidFill>
                  <a:srgbClr val="000000"/>
                </a:solidFill>
                <a:latin typeface="Arial"/>
                <a:ea typeface="Arial"/>
                <a:cs typeface="Arial"/>
                <a:sym typeface="Arial"/>
              </a:rPr>
              <a:t>#fbfee9</a:t>
            </a:r>
            <a:endParaRPr sz="1000" b="0" i="0" u="none" strike="noStrike" cap="none">
              <a:solidFill>
                <a:srgbClr val="000000"/>
              </a:solidFill>
              <a:latin typeface="Arial"/>
              <a:ea typeface="Arial"/>
              <a:cs typeface="Arial"/>
              <a:sym typeface="Arial"/>
            </a:endParaRPr>
          </a:p>
        </p:txBody>
      </p:sp>
      <p:sp>
        <p:nvSpPr>
          <p:cNvPr id="7066" name="Google Shape;7066;p13"/>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s" sz="1000" b="0" i="0" u="none" strike="noStrike" cap="none">
                <a:solidFill>
                  <a:srgbClr val="000000"/>
                </a:solidFill>
                <a:latin typeface="Arial"/>
                <a:ea typeface="Arial"/>
                <a:cs typeface="Arial"/>
                <a:sym typeface="Arial"/>
              </a:rPr>
              <a:t>#f1e4d1</a:t>
            </a:r>
            <a:endParaRPr sz="1000" b="0" i="0" u="none" strike="noStrike" cap="none">
              <a:solidFill>
                <a:srgbClr val="000000"/>
              </a:solidFill>
              <a:latin typeface="Arial"/>
              <a:ea typeface="Arial"/>
              <a:cs typeface="Arial"/>
              <a:sym typeface="Arial"/>
            </a:endParaRPr>
          </a:p>
        </p:txBody>
      </p:sp>
      <p:sp>
        <p:nvSpPr>
          <p:cNvPr id="7067" name="Google Shape;7067;p13"/>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s" sz="1000" b="0" i="0" u="none" strike="noStrike" cap="none">
                <a:solidFill>
                  <a:srgbClr val="000000"/>
                </a:solidFill>
                <a:latin typeface="Arial"/>
                <a:ea typeface="Arial"/>
                <a:cs typeface="Arial"/>
                <a:sym typeface="Arial"/>
              </a:rPr>
              <a:t>#e4dec8</a:t>
            </a:r>
            <a:endParaRPr sz="1000" b="0" i="0" u="none" strike="noStrike" cap="none">
              <a:solidFill>
                <a:srgbClr val="000000"/>
              </a:solidFill>
              <a:latin typeface="Arial"/>
              <a:ea typeface="Arial"/>
              <a:cs typeface="Arial"/>
              <a:sym typeface="Arial"/>
            </a:endParaRPr>
          </a:p>
        </p:txBody>
      </p:sp>
      <p:sp>
        <p:nvSpPr>
          <p:cNvPr id="7068" name="Google Shape;7068;p13"/>
          <p:cNvSpPr/>
          <p:nvPr/>
        </p:nvSpPr>
        <p:spPr>
          <a:xfrm>
            <a:off x="5238125" y="39193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9" name="Google Shape;7069;p13"/>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s" sz="1000" b="0" i="0" u="none" strike="noStrike" cap="none">
                <a:solidFill>
                  <a:srgbClr val="000000"/>
                </a:solidFill>
                <a:latin typeface="Arial"/>
                <a:ea typeface="Arial"/>
                <a:cs typeface="Arial"/>
                <a:sym typeface="Arial"/>
              </a:rPr>
              <a:t>#ffffff</a:t>
            </a:r>
            <a:endParaRPr sz="1000" b="0" i="0" u="none" strike="noStrike" cap="none">
              <a:solidFill>
                <a:srgbClr val="000000"/>
              </a:solidFill>
              <a:latin typeface="Arial"/>
              <a:ea typeface="Arial"/>
              <a:cs typeface="Arial"/>
              <a:sym typeface="Arial"/>
            </a:endParaRPr>
          </a:p>
        </p:txBody>
      </p:sp>
      <p:sp>
        <p:nvSpPr>
          <p:cNvPr id="7070" name="Google Shape;7070;p13"/>
          <p:cNvSpPr/>
          <p:nvPr/>
        </p:nvSpPr>
        <p:spPr>
          <a:xfrm>
            <a:off x="6299950" y="2988225"/>
            <a:ext cx="791400" cy="754200"/>
          </a:xfrm>
          <a:prstGeom prst="roundRect">
            <a:avLst>
              <a:gd name="adj" fmla="val 16667"/>
            </a:avLst>
          </a:prstGeom>
          <a:solidFill>
            <a:srgbClr val="FCC94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1" name="Google Shape;7071;p13"/>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s" sz="1000" b="0" i="0" u="none" strike="noStrike" cap="none">
                <a:solidFill>
                  <a:srgbClr val="000000"/>
                </a:solidFill>
                <a:latin typeface="Arial"/>
                <a:ea typeface="Arial"/>
                <a:cs typeface="Arial"/>
                <a:sym typeface="Arial"/>
              </a:rPr>
              <a:t>#fcc94c</a:t>
            </a:r>
            <a:endParaRPr sz="1000" b="0" i="0" u="none" strike="noStrike" cap="none">
              <a:solidFill>
                <a:srgbClr val="000000"/>
              </a:solidFill>
              <a:latin typeface="Arial"/>
              <a:ea typeface="Arial"/>
              <a:cs typeface="Arial"/>
              <a:sym typeface="Arial"/>
            </a:endParaRPr>
          </a:p>
        </p:txBody>
      </p:sp>
      <p:sp>
        <p:nvSpPr>
          <p:cNvPr id="7072" name="Google Shape;7072;p13"/>
          <p:cNvSpPr/>
          <p:nvPr/>
        </p:nvSpPr>
        <p:spPr>
          <a:xfrm>
            <a:off x="6299950" y="3919325"/>
            <a:ext cx="791400" cy="754200"/>
          </a:xfrm>
          <a:prstGeom prst="roundRect">
            <a:avLst>
              <a:gd name="adj" fmla="val 16667"/>
            </a:avLst>
          </a:prstGeom>
          <a:solidFill>
            <a:srgbClr val="C7404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3" name="Google Shape;7073;p13"/>
          <p:cNvSpPr txBox="1"/>
          <p:nvPr/>
        </p:nvSpPr>
        <p:spPr>
          <a:xfrm>
            <a:off x="6299950" y="4076375"/>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s" sz="1000" b="0" i="0" u="none" strike="noStrike" cap="none">
                <a:solidFill>
                  <a:srgbClr val="FFFFFF"/>
                </a:solidFill>
                <a:latin typeface="Arial"/>
                <a:ea typeface="Arial"/>
                <a:cs typeface="Arial"/>
                <a:sym typeface="Arial"/>
              </a:rPr>
              <a:t>#c7404e</a:t>
            </a:r>
            <a:endParaRPr sz="1000" b="0" i="0" u="none" strike="noStrike" cap="none">
              <a:solidFill>
                <a:srgbClr val="FFFFFF"/>
              </a:solidFill>
              <a:latin typeface="Arial"/>
              <a:ea typeface="Arial"/>
              <a:cs typeface="Arial"/>
              <a:sym typeface="Arial"/>
            </a:endParaRPr>
          </a:p>
        </p:txBody>
      </p:sp>
      <p:sp>
        <p:nvSpPr>
          <p:cNvPr id="7074" name="Google Shape;7074;p13"/>
          <p:cNvSpPr txBox="1">
            <a:spLocks noGrp="1"/>
          </p:cNvSpPr>
          <p:nvPr>
            <p:ph type="title"/>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2400"/>
              <a:buNone/>
            </a:pPr>
            <a:r>
              <a:rPr lang="es">
                <a:solidFill>
                  <a:schemeClr val="lt1"/>
                </a:solidFill>
              </a:rPr>
              <a:t>Fonts &amp; colors used</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078"/>
        <p:cNvGrpSpPr/>
        <p:nvPr/>
      </p:nvGrpSpPr>
      <p:grpSpPr>
        <a:xfrm>
          <a:off x="0" y="0"/>
          <a:ext cx="0" cy="0"/>
          <a:chOff x="0" y="0"/>
          <a:chExt cx="0" cy="0"/>
        </a:xfrm>
      </p:grpSpPr>
      <p:sp>
        <p:nvSpPr>
          <p:cNvPr id="7079" name="Google Shape;7079;p14"/>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marR="0" lvl="0" indent="0" algn="ctr" rtl="0">
              <a:lnSpc>
                <a:spcPct val="115000"/>
              </a:lnSpc>
              <a:spcBef>
                <a:spcPts val="0"/>
              </a:spcBef>
              <a:spcAft>
                <a:spcPts val="0"/>
              </a:spcAft>
              <a:buClr>
                <a:srgbClr val="000000"/>
              </a:buClr>
              <a:buSzPts val="1100"/>
              <a:buFont typeface="Arial"/>
              <a:buNone/>
            </a:pPr>
            <a:r>
              <a:rPr lang="es" sz="1100" b="0" i="0" u="none" strike="noStrike" cap="none">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s" sz="1100" b="0" i="0" u="none" strike="noStrike" cap="none">
                <a:solidFill>
                  <a:srgbClr val="869FB2"/>
                </a:solidFill>
                <a:latin typeface="Arial"/>
                <a:ea typeface="Arial"/>
                <a:cs typeface="Arial"/>
                <a:sym typeface="Arial"/>
              </a:rPr>
              <a:t> </a:t>
            </a:r>
            <a:r>
              <a:rPr lang="es" sz="1100" b="0" i="0" u="none" strike="noStrike" cap="none">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how it works.</a:t>
            </a:r>
            <a:endParaRPr sz="1100" b="0" i="0" u="none" strike="noStrike" cap="none">
              <a:solidFill>
                <a:srgbClr val="869FB2"/>
              </a:solidFill>
              <a:latin typeface="Arial"/>
              <a:ea typeface="Arial"/>
              <a:cs typeface="Arial"/>
              <a:sym typeface="Arial"/>
            </a:endParaRPr>
          </a:p>
        </p:txBody>
      </p:sp>
      <p:sp>
        <p:nvSpPr>
          <p:cNvPr id="7080" name="Google Shape;7080;p14"/>
          <p:cNvSpPr txBox="1">
            <a:spLocks noGrp="1"/>
          </p:cNvSpPr>
          <p:nvPr>
            <p:ph type="title"/>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s">
                <a:solidFill>
                  <a:schemeClr val="lt1"/>
                </a:solidFill>
              </a:rPr>
              <a:t>Storyset</a:t>
            </a:r>
            <a:endParaRPr/>
          </a:p>
        </p:txBody>
      </p:sp>
      <p:pic>
        <p:nvPicPr>
          <p:cNvPr id="7081" name="Google Shape;7081;p14"/>
          <p:cNvPicPr preferRelativeResize="0"/>
          <p:nvPr/>
        </p:nvPicPr>
        <p:blipFill rotWithShape="1">
          <a:blip r:embed="rId4">
            <a:alphaModFix/>
          </a:blip>
          <a:srcRect t="16547" b="16540"/>
          <a:stretch/>
        </p:blipFill>
        <p:spPr>
          <a:xfrm>
            <a:off x="510820" y="2688639"/>
            <a:ext cx="1606720" cy="1075075"/>
          </a:xfrm>
          <a:prstGeom prst="rect">
            <a:avLst/>
          </a:prstGeom>
          <a:noFill/>
          <a:ln>
            <a:noFill/>
          </a:ln>
        </p:spPr>
      </p:pic>
      <p:sp>
        <p:nvSpPr>
          <p:cNvPr id="7082" name="Google Shape;7082;p14">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400"/>
              <a:buFont typeface="Arial"/>
              <a:buNone/>
            </a:pPr>
            <a:r>
              <a:rPr lang="es" sz="1400" b="0" i="0" u="none" strike="noStrike" cap="none">
                <a:solidFill>
                  <a:srgbClr val="869FB2"/>
                </a:solidFill>
                <a:uFill>
                  <a:noFill/>
                </a:uFill>
                <a:latin typeface="Arial"/>
                <a:ea typeface="Arial"/>
                <a:cs typeface="Arial"/>
                <a:sym typeface="Arial"/>
                <a:hlinkClick r:id="rId5">
                  <a:extLst>
                    <a:ext uri="{A12FA001-AC4F-418D-AE19-62706E023703}">
                      <ahyp:hlinkClr xmlns:ahyp="http://schemas.microsoft.com/office/drawing/2018/hyperlinkcolor" val="tx"/>
                    </a:ext>
                  </a:extLst>
                </a:hlinkClick>
              </a:rPr>
              <a:t>Pana</a:t>
            </a:r>
            <a:endParaRPr sz="1400" b="0" i="0" u="none" strike="noStrike" cap="none">
              <a:solidFill>
                <a:srgbClr val="869FB2"/>
              </a:solidFill>
              <a:latin typeface="Arial"/>
              <a:ea typeface="Arial"/>
              <a:cs typeface="Arial"/>
              <a:sym typeface="Arial"/>
            </a:endParaRPr>
          </a:p>
        </p:txBody>
      </p:sp>
      <p:sp>
        <p:nvSpPr>
          <p:cNvPr id="7083" name="Google Shape;7083;p14">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400"/>
              <a:buFont typeface="Arial"/>
              <a:buNone/>
            </a:pPr>
            <a:r>
              <a:rPr lang="es" sz="1400" b="0" i="0" u="none" strike="noStrike" cap="none">
                <a:solidFill>
                  <a:srgbClr val="869FB2"/>
                </a:solidFill>
                <a:uFill>
                  <a:noFill/>
                </a:uFill>
                <a:latin typeface="Arial"/>
                <a:ea typeface="Arial"/>
                <a:cs typeface="Arial"/>
                <a:sym typeface="Arial"/>
                <a:hlinkClick r:id="rId6">
                  <a:extLst>
                    <a:ext uri="{A12FA001-AC4F-418D-AE19-62706E023703}">
                      <ahyp:hlinkClr xmlns:ahyp="http://schemas.microsoft.com/office/drawing/2018/hyperlinkcolor" val="tx"/>
                    </a:ext>
                  </a:extLst>
                </a:hlinkClick>
              </a:rPr>
              <a:t>Amico</a:t>
            </a:r>
            <a:endParaRPr sz="1400" b="0" i="0" u="none" strike="noStrike" cap="none">
              <a:solidFill>
                <a:srgbClr val="869FB2"/>
              </a:solidFill>
              <a:latin typeface="Arial"/>
              <a:ea typeface="Arial"/>
              <a:cs typeface="Arial"/>
              <a:sym typeface="Arial"/>
            </a:endParaRPr>
          </a:p>
        </p:txBody>
      </p:sp>
      <p:sp>
        <p:nvSpPr>
          <p:cNvPr id="7084" name="Google Shape;7084;p14">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400"/>
              <a:buFont typeface="Arial"/>
              <a:buNone/>
            </a:pPr>
            <a:r>
              <a:rPr lang="es" sz="1400" b="0" i="0" u="none" strike="noStrike" cap="none">
                <a:solidFill>
                  <a:srgbClr val="869FB2"/>
                </a:solidFill>
                <a:uFill>
                  <a:noFill/>
                </a:uFill>
                <a:latin typeface="Arial"/>
                <a:ea typeface="Arial"/>
                <a:cs typeface="Arial"/>
                <a:sym typeface="Arial"/>
                <a:hlinkClick r:id="rId7">
                  <a:extLst>
                    <a:ext uri="{A12FA001-AC4F-418D-AE19-62706E023703}">
                      <ahyp:hlinkClr xmlns:ahyp="http://schemas.microsoft.com/office/drawing/2018/hyperlinkcolor" val="tx"/>
                    </a:ext>
                  </a:extLst>
                </a:hlinkClick>
              </a:rPr>
              <a:t>Bro</a:t>
            </a:r>
            <a:endParaRPr sz="1400" b="0" i="0" u="none" strike="noStrike" cap="none">
              <a:solidFill>
                <a:srgbClr val="869FB2"/>
              </a:solidFill>
              <a:latin typeface="Arial"/>
              <a:ea typeface="Arial"/>
              <a:cs typeface="Arial"/>
              <a:sym typeface="Arial"/>
            </a:endParaRPr>
          </a:p>
        </p:txBody>
      </p:sp>
      <p:sp>
        <p:nvSpPr>
          <p:cNvPr id="7085" name="Google Shape;7085;p14">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400"/>
              <a:buFont typeface="Arial"/>
              <a:buNone/>
            </a:pPr>
            <a:r>
              <a:rPr lang="es" sz="1400" b="0" i="0" u="none" strike="noStrike" cap="none">
                <a:solidFill>
                  <a:srgbClr val="869FB2"/>
                </a:solidFill>
                <a:uFill>
                  <a:noFill/>
                </a:uFill>
                <a:latin typeface="Arial"/>
                <a:ea typeface="Arial"/>
                <a:cs typeface="Arial"/>
                <a:sym typeface="Arial"/>
                <a:hlinkClick r:id="rId8">
                  <a:extLst>
                    <a:ext uri="{A12FA001-AC4F-418D-AE19-62706E023703}">
                      <ahyp:hlinkClr xmlns:ahyp="http://schemas.microsoft.com/office/drawing/2018/hyperlinkcolor" val="tx"/>
                    </a:ext>
                  </a:extLst>
                </a:hlinkClick>
              </a:rPr>
              <a:t>Rafiki</a:t>
            </a:r>
            <a:endParaRPr sz="1400" b="0" i="0" u="none" strike="noStrike" cap="none">
              <a:solidFill>
                <a:srgbClr val="869FB2"/>
              </a:solidFill>
              <a:latin typeface="Arial"/>
              <a:ea typeface="Arial"/>
              <a:cs typeface="Arial"/>
              <a:sym typeface="Arial"/>
            </a:endParaRPr>
          </a:p>
        </p:txBody>
      </p:sp>
      <p:pic>
        <p:nvPicPr>
          <p:cNvPr id="7086" name="Google Shape;7086;p14"/>
          <p:cNvPicPr preferRelativeResize="0"/>
          <p:nvPr/>
        </p:nvPicPr>
        <p:blipFill rotWithShape="1">
          <a:blip r:embed="rId9">
            <a:alphaModFix/>
          </a:blip>
          <a:srcRect/>
          <a:stretch/>
        </p:blipFill>
        <p:spPr>
          <a:xfrm>
            <a:off x="2255077" y="2410850"/>
            <a:ext cx="1340595" cy="1340605"/>
          </a:xfrm>
          <a:prstGeom prst="rect">
            <a:avLst/>
          </a:prstGeom>
          <a:noFill/>
          <a:ln>
            <a:noFill/>
          </a:ln>
        </p:spPr>
      </p:pic>
      <p:pic>
        <p:nvPicPr>
          <p:cNvPr id="7087" name="Google Shape;7087;p14"/>
          <p:cNvPicPr preferRelativeResize="0"/>
          <p:nvPr/>
        </p:nvPicPr>
        <p:blipFill rotWithShape="1">
          <a:blip r:embed="rId10">
            <a:alphaModFix/>
          </a:blip>
          <a:srcRect t="6377" b="6377"/>
          <a:stretch/>
        </p:blipFill>
        <p:spPr>
          <a:xfrm>
            <a:off x="3774275" y="2532512"/>
            <a:ext cx="1448305" cy="1263590"/>
          </a:xfrm>
          <a:prstGeom prst="rect">
            <a:avLst/>
          </a:prstGeom>
          <a:noFill/>
          <a:ln>
            <a:noFill/>
          </a:ln>
        </p:spPr>
      </p:pic>
      <p:pic>
        <p:nvPicPr>
          <p:cNvPr id="7088" name="Google Shape;7088;p14"/>
          <p:cNvPicPr preferRelativeResize="0"/>
          <p:nvPr/>
        </p:nvPicPr>
        <p:blipFill rotWithShape="1">
          <a:blip r:embed="rId11">
            <a:alphaModFix/>
          </a:blip>
          <a:srcRect t="9256" b="9256"/>
          <a:stretch/>
        </p:blipFill>
        <p:spPr>
          <a:xfrm>
            <a:off x="5347337" y="2581527"/>
            <a:ext cx="1448285" cy="1180165"/>
          </a:xfrm>
          <a:prstGeom prst="rect">
            <a:avLst/>
          </a:prstGeom>
          <a:noFill/>
          <a:ln>
            <a:noFill/>
          </a:ln>
        </p:spPr>
      </p:pic>
      <p:pic>
        <p:nvPicPr>
          <p:cNvPr id="7089" name="Google Shape;7089;p14"/>
          <p:cNvPicPr preferRelativeResize="0"/>
          <p:nvPr/>
        </p:nvPicPr>
        <p:blipFill rotWithShape="1">
          <a:blip r:embed="rId12">
            <a:alphaModFix/>
          </a:blip>
          <a:srcRect t="14837" b="14844"/>
          <a:stretch/>
        </p:blipFill>
        <p:spPr>
          <a:xfrm>
            <a:off x="6836257" y="2523903"/>
            <a:ext cx="1796925" cy="1263600"/>
          </a:xfrm>
          <a:prstGeom prst="rect">
            <a:avLst/>
          </a:prstGeom>
          <a:noFill/>
          <a:ln>
            <a:noFill/>
          </a:ln>
        </p:spPr>
      </p:pic>
      <p:sp>
        <p:nvSpPr>
          <p:cNvPr id="7090" name="Google Shape;7090;p14">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400"/>
              <a:buFont typeface="Arial"/>
              <a:buNone/>
            </a:pPr>
            <a:r>
              <a:rPr lang="es" sz="1400" b="0" i="0" u="none" strike="noStrike" cap="none">
                <a:solidFill>
                  <a:srgbClr val="869FB2"/>
                </a:solidFill>
                <a:uFill>
                  <a:noFill/>
                </a:uFill>
                <a:latin typeface="Arial"/>
                <a:ea typeface="Arial"/>
                <a:cs typeface="Arial"/>
                <a:sym typeface="Arial"/>
                <a:hlinkClick r:id="rId13">
                  <a:extLst>
                    <a:ext uri="{A12FA001-AC4F-418D-AE19-62706E023703}">
                      <ahyp:hlinkClr xmlns:ahyp="http://schemas.microsoft.com/office/drawing/2018/hyperlinkcolor" val="tx"/>
                    </a:ext>
                  </a:extLst>
                </a:hlinkClick>
              </a:rPr>
              <a:t>Cuate</a:t>
            </a:r>
            <a:endParaRPr sz="1400" b="0" i="0" u="none" strike="noStrike" cap="none">
              <a:solidFill>
                <a:srgbClr val="869FB2"/>
              </a:solidFill>
              <a:latin typeface="Arial"/>
              <a:ea typeface="Arial"/>
              <a:cs typeface="Arial"/>
              <a:sym typeface="Arial"/>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094"/>
        <p:cNvGrpSpPr/>
        <p:nvPr/>
      </p:nvGrpSpPr>
      <p:grpSpPr>
        <a:xfrm>
          <a:off x="0" y="0"/>
          <a:ext cx="0" cy="0"/>
          <a:chOff x="0" y="0"/>
          <a:chExt cx="0" cy="0"/>
        </a:xfrm>
      </p:grpSpPr>
      <p:sp>
        <p:nvSpPr>
          <p:cNvPr id="7095" name="Google Shape;7095;p15"/>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100"/>
              <a:buFont typeface="Arial"/>
              <a:buNone/>
            </a:pPr>
            <a:r>
              <a:rPr lang="es" sz="1100" b="0" i="0" u="none" strike="noStrike" cap="none">
                <a:solidFill>
                  <a:srgbClr val="FFFFFF"/>
                </a:solidFill>
                <a:latin typeface="Arial"/>
                <a:ea typeface="Arial"/>
                <a:cs typeface="Arial"/>
                <a:sym typeface="Arial"/>
              </a:rPr>
              <a:t>You can easily</a:t>
            </a:r>
            <a:r>
              <a:rPr lang="es" sz="1100" b="0" i="0" u="none" strike="noStrike" cap="none">
                <a:solidFill>
                  <a:srgbClr val="435D74"/>
                </a:solidFill>
                <a:latin typeface="Arial"/>
                <a:ea typeface="Arial"/>
                <a:cs typeface="Arial"/>
                <a:sym typeface="Arial"/>
              </a:rPr>
              <a:t> </a:t>
            </a:r>
            <a:r>
              <a:rPr lang="es" sz="1100" b="0" i="0" u="none" strike="noStrike" cap="none">
                <a:solidFill>
                  <a:srgbClr val="869FB2"/>
                </a:solidFill>
                <a:latin typeface="Arial"/>
                <a:ea typeface="Arial"/>
                <a:cs typeface="Arial"/>
                <a:sym typeface="Arial"/>
              </a:rPr>
              <a:t>resize</a:t>
            </a:r>
            <a:r>
              <a:rPr lang="es" sz="1100" b="0" i="0" u="none" strike="noStrike" cap="none">
                <a:solidFill>
                  <a:srgbClr val="435D74"/>
                </a:solidFill>
                <a:latin typeface="Arial"/>
                <a:ea typeface="Arial"/>
                <a:cs typeface="Arial"/>
                <a:sym typeface="Arial"/>
              </a:rPr>
              <a:t> </a:t>
            </a:r>
            <a:r>
              <a:rPr lang="es" sz="1100" b="0" i="0" u="none" strike="noStrike" cap="none">
                <a:solidFill>
                  <a:srgbClr val="FFFFFF"/>
                </a:solidFill>
                <a:latin typeface="Arial"/>
                <a:ea typeface="Arial"/>
                <a:cs typeface="Arial"/>
                <a:sym typeface="Arial"/>
              </a:rPr>
              <a:t>these resources without losing quality. To</a:t>
            </a:r>
            <a:r>
              <a:rPr lang="es" sz="1100" b="0" i="0" u="none" strike="noStrike" cap="none">
                <a:solidFill>
                  <a:srgbClr val="435D74"/>
                </a:solidFill>
                <a:latin typeface="Arial"/>
                <a:ea typeface="Arial"/>
                <a:cs typeface="Arial"/>
                <a:sym typeface="Arial"/>
              </a:rPr>
              <a:t> </a:t>
            </a:r>
            <a:r>
              <a:rPr lang="es" sz="1100" b="0" i="0" u="none" strike="noStrike" cap="none">
                <a:solidFill>
                  <a:srgbClr val="869FB2"/>
                </a:solidFill>
                <a:latin typeface="Arial"/>
                <a:ea typeface="Arial"/>
                <a:cs typeface="Arial"/>
                <a:sym typeface="Arial"/>
              </a:rPr>
              <a:t>change the color</a:t>
            </a:r>
            <a:r>
              <a:rPr lang="es" sz="1100" b="0" i="0" u="none" strike="noStrike" cap="none">
                <a:solidFill>
                  <a:srgbClr val="FFFFFF"/>
                </a:solidFill>
                <a:latin typeface="Arial"/>
                <a:ea typeface="Arial"/>
                <a:cs typeface="Arial"/>
                <a:sym typeface="Arial"/>
              </a:rPr>
              <a:t>, just ungroup the resource and click on the object you want to change. Then, click on the paint bucket and select the color you want. Group the resource again when you’re done. You can also look for more </a:t>
            </a:r>
            <a:r>
              <a:rPr lang="es" sz="1100" b="0" i="0" u="none" strike="noStrike" cap="none">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infographics</a:t>
            </a:r>
            <a:r>
              <a:rPr lang="es" sz="1100" b="0" i="0" u="none" strike="noStrike" cap="none">
                <a:solidFill>
                  <a:srgbClr val="FFFFFF"/>
                </a:solidFill>
                <a:latin typeface="Arial"/>
                <a:ea typeface="Arial"/>
                <a:cs typeface="Arial"/>
                <a:sym typeface="Arial"/>
              </a:rPr>
              <a:t> on Slidesgo.</a:t>
            </a:r>
            <a:endParaRPr sz="1100" b="0" i="0" u="none" strike="noStrike" cap="none">
              <a:solidFill>
                <a:srgbClr val="FFFFFF"/>
              </a:solidFill>
              <a:latin typeface="Arial"/>
              <a:ea typeface="Arial"/>
              <a:cs typeface="Arial"/>
              <a:sym typeface="Arial"/>
            </a:endParaRPr>
          </a:p>
        </p:txBody>
      </p:sp>
      <p:sp>
        <p:nvSpPr>
          <p:cNvPr id="7096" name="Google Shape;7096;p15"/>
          <p:cNvSpPr txBox="1">
            <a:spLocks noGrp="1"/>
          </p:cNvSpPr>
          <p:nvPr>
            <p:ph type="title"/>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2400"/>
              <a:buNone/>
            </a:pPr>
            <a:r>
              <a:rPr lang="es">
                <a:solidFill>
                  <a:schemeClr val="lt1"/>
                </a:solidFill>
              </a:rPr>
              <a:t>Use our editable graphic resources...</a:t>
            </a:r>
            <a:endParaRPr/>
          </a:p>
        </p:txBody>
      </p:sp>
      <p:grpSp>
        <p:nvGrpSpPr>
          <p:cNvPr id="7097" name="Google Shape;7097;p15"/>
          <p:cNvGrpSpPr/>
          <p:nvPr/>
        </p:nvGrpSpPr>
        <p:grpSpPr>
          <a:xfrm>
            <a:off x="5082708" y="3095784"/>
            <a:ext cx="442841" cy="514271"/>
            <a:chOff x="4727025" y="1332775"/>
            <a:chExt cx="59900" cy="69625"/>
          </a:xfrm>
        </p:grpSpPr>
        <p:sp>
          <p:nvSpPr>
            <p:cNvPr id="7098" name="Google Shape;7098;p1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9" name="Google Shape;7099;p1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00" name="Google Shape;7100;p15"/>
          <p:cNvGrpSpPr/>
          <p:nvPr/>
        </p:nvGrpSpPr>
        <p:grpSpPr>
          <a:xfrm>
            <a:off x="5758025" y="2343272"/>
            <a:ext cx="500909" cy="500899"/>
            <a:chOff x="4820425" y="1329900"/>
            <a:chExt cx="70175" cy="70350"/>
          </a:xfrm>
        </p:grpSpPr>
        <p:sp>
          <p:nvSpPr>
            <p:cNvPr id="7101" name="Google Shape;7101;p1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2" name="Google Shape;7102;p1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3" name="Google Shape;7103;p1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4" name="Google Shape;7104;p1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05" name="Google Shape;7105;p15"/>
          <p:cNvGrpSpPr/>
          <p:nvPr/>
        </p:nvGrpSpPr>
        <p:grpSpPr>
          <a:xfrm>
            <a:off x="6410648" y="2355062"/>
            <a:ext cx="538135" cy="493119"/>
            <a:chOff x="4903200" y="1331525"/>
            <a:chExt cx="73575" cy="67425"/>
          </a:xfrm>
        </p:grpSpPr>
        <p:sp>
          <p:nvSpPr>
            <p:cNvPr id="7106" name="Google Shape;7106;p1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7" name="Google Shape;7107;p1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08" name="Google Shape;7108;p15"/>
          <p:cNvGrpSpPr/>
          <p:nvPr/>
        </p:nvGrpSpPr>
        <p:grpSpPr>
          <a:xfrm>
            <a:off x="5670599" y="3097040"/>
            <a:ext cx="544563" cy="511895"/>
            <a:chOff x="4815575" y="1416800"/>
            <a:chExt cx="73750" cy="71400"/>
          </a:xfrm>
        </p:grpSpPr>
        <p:sp>
          <p:nvSpPr>
            <p:cNvPr id="7109" name="Google Shape;7109;p1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0" name="Google Shape;7110;p1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1" name="Google Shape;7111;p1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12" name="Google Shape;7112;p15"/>
          <p:cNvGrpSpPr/>
          <p:nvPr/>
        </p:nvGrpSpPr>
        <p:grpSpPr>
          <a:xfrm>
            <a:off x="6367224" y="3096746"/>
            <a:ext cx="602914" cy="512477"/>
            <a:chOff x="4902475" y="1418875"/>
            <a:chExt cx="74500" cy="63775"/>
          </a:xfrm>
        </p:grpSpPr>
        <p:sp>
          <p:nvSpPr>
            <p:cNvPr id="7113" name="Google Shape;7113;p1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4" name="Google Shape;7114;p15"/>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15" name="Google Shape;7115;p15"/>
          <p:cNvGrpSpPr/>
          <p:nvPr/>
        </p:nvGrpSpPr>
        <p:grpSpPr>
          <a:xfrm>
            <a:off x="5783096" y="3835985"/>
            <a:ext cx="515391" cy="525699"/>
            <a:chOff x="4818100" y="1507675"/>
            <a:chExt cx="71225" cy="71625"/>
          </a:xfrm>
        </p:grpSpPr>
        <p:sp>
          <p:nvSpPr>
            <p:cNvPr id="7116" name="Google Shape;7116;p1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7" name="Google Shape;7117;p1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8" name="Google Shape;7118;p1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9" name="Google Shape;7119;p1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20" name="Google Shape;7120;p15"/>
          <p:cNvGrpSpPr/>
          <p:nvPr/>
        </p:nvGrpSpPr>
        <p:grpSpPr>
          <a:xfrm>
            <a:off x="5121199" y="3857517"/>
            <a:ext cx="522956" cy="489869"/>
            <a:chOff x="4721450" y="1509475"/>
            <a:chExt cx="79350" cy="74325"/>
          </a:xfrm>
        </p:grpSpPr>
        <p:sp>
          <p:nvSpPr>
            <p:cNvPr id="7121" name="Google Shape;7121;p1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2" name="Google Shape;7122;p1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3" name="Google Shape;7123;p1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4" name="Google Shape;7124;p1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25" name="Google Shape;7125;p15"/>
          <p:cNvGrpSpPr/>
          <p:nvPr/>
        </p:nvGrpSpPr>
        <p:grpSpPr>
          <a:xfrm>
            <a:off x="6444441" y="3837269"/>
            <a:ext cx="525704" cy="535436"/>
            <a:chOff x="4906800" y="1507500"/>
            <a:chExt cx="70350" cy="71075"/>
          </a:xfrm>
        </p:grpSpPr>
        <p:sp>
          <p:nvSpPr>
            <p:cNvPr id="7126" name="Google Shape;7126;p1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7" name="Google Shape;7127;p1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8" name="Google Shape;7128;p1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9" name="Google Shape;7129;p1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0" name="Google Shape;7130;p1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31" name="Google Shape;7131;p15"/>
          <p:cNvGrpSpPr/>
          <p:nvPr/>
        </p:nvGrpSpPr>
        <p:grpSpPr>
          <a:xfrm>
            <a:off x="4477263" y="2343250"/>
            <a:ext cx="508054" cy="508095"/>
            <a:chOff x="3736598" y="2170606"/>
            <a:chExt cx="404889" cy="404889"/>
          </a:xfrm>
        </p:grpSpPr>
        <p:sp>
          <p:nvSpPr>
            <p:cNvPr id="7132" name="Google Shape;7132;p1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3" name="Google Shape;7133;p1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4" name="Google Shape;7134;p1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5" name="Google Shape;7135;p1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36" name="Google Shape;7136;p15"/>
          <p:cNvGrpSpPr/>
          <p:nvPr/>
        </p:nvGrpSpPr>
        <p:grpSpPr>
          <a:xfrm>
            <a:off x="3765303" y="2343345"/>
            <a:ext cx="575790" cy="507904"/>
            <a:chOff x="3161917" y="2170682"/>
            <a:chExt cx="458870" cy="404737"/>
          </a:xfrm>
        </p:grpSpPr>
        <p:sp>
          <p:nvSpPr>
            <p:cNvPr id="7137" name="Google Shape;7137;p1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8" name="Google Shape;7138;p1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9" name="Google Shape;7139;p1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40" name="Google Shape;7140;p15"/>
          <p:cNvGrpSpPr/>
          <p:nvPr/>
        </p:nvGrpSpPr>
        <p:grpSpPr>
          <a:xfrm>
            <a:off x="3792833" y="3103717"/>
            <a:ext cx="520730" cy="498567"/>
            <a:chOff x="3179914" y="2889488"/>
            <a:chExt cx="422876" cy="404911"/>
          </a:xfrm>
        </p:grpSpPr>
        <p:sp>
          <p:nvSpPr>
            <p:cNvPr id="7141" name="Google Shape;7141;p1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2" name="Google Shape;7142;p1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3" name="Google Shape;7143;p1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4" name="Google Shape;7144;p1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5" name="Google Shape;7145;p1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6" name="Google Shape;7146;p1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47" name="Google Shape;7147;p15"/>
          <p:cNvGrpSpPr/>
          <p:nvPr/>
        </p:nvGrpSpPr>
        <p:grpSpPr>
          <a:xfrm>
            <a:off x="4421513" y="3103677"/>
            <a:ext cx="516144" cy="498648"/>
            <a:chOff x="3729467" y="2889422"/>
            <a:chExt cx="419152" cy="404977"/>
          </a:xfrm>
        </p:grpSpPr>
        <p:sp>
          <p:nvSpPr>
            <p:cNvPr id="7148" name="Google Shape;7148;p1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9" name="Google Shape;7149;p1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0" name="Google Shape;7150;p1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1" name="Google Shape;7151;p1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2" name="Google Shape;7152;p1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3" name="Google Shape;7153;p1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4" name="Google Shape;7154;p1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155" name="Google Shape;7155;p15"/>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6" name="Google Shape;7156;p15"/>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7" name="Google Shape;7157;p15"/>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8" name="Google Shape;7158;p15"/>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159" name="Google Shape;7159;p15"/>
          <p:cNvGrpSpPr/>
          <p:nvPr/>
        </p:nvGrpSpPr>
        <p:grpSpPr>
          <a:xfrm>
            <a:off x="7141841" y="2550562"/>
            <a:ext cx="166473" cy="141497"/>
            <a:chOff x="4660325" y="1866850"/>
            <a:chExt cx="68350" cy="58100"/>
          </a:xfrm>
        </p:grpSpPr>
        <p:sp>
          <p:nvSpPr>
            <p:cNvPr id="7160" name="Google Shape;7160;p1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1" name="Google Shape;7161;p1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62" name="Google Shape;7162;p15"/>
          <p:cNvGrpSpPr/>
          <p:nvPr/>
        </p:nvGrpSpPr>
        <p:grpSpPr>
          <a:xfrm>
            <a:off x="7451186" y="2576286"/>
            <a:ext cx="162515" cy="90049"/>
            <a:chOff x="4791775" y="1877500"/>
            <a:chExt cx="66725" cy="36975"/>
          </a:xfrm>
        </p:grpSpPr>
        <p:sp>
          <p:nvSpPr>
            <p:cNvPr id="7163" name="Google Shape;7163;p1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4" name="Google Shape;7164;p1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65" name="Google Shape;7165;p15"/>
          <p:cNvGrpSpPr/>
          <p:nvPr/>
        </p:nvGrpSpPr>
        <p:grpSpPr>
          <a:xfrm>
            <a:off x="7772899" y="2576286"/>
            <a:ext cx="144979" cy="90049"/>
            <a:chOff x="4923925" y="1877500"/>
            <a:chExt cx="59525" cy="36975"/>
          </a:xfrm>
        </p:grpSpPr>
        <p:sp>
          <p:nvSpPr>
            <p:cNvPr id="7166" name="Google Shape;7166;p1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7" name="Google Shape;7167;p1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68" name="Google Shape;7168;p15"/>
          <p:cNvGrpSpPr/>
          <p:nvPr/>
        </p:nvGrpSpPr>
        <p:grpSpPr>
          <a:xfrm>
            <a:off x="8067390" y="2558477"/>
            <a:ext cx="141447" cy="125667"/>
            <a:chOff x="5058450" y="1870100"/>
            <a:chExt cx="58075" cy="51600"/>
          </a:xfrm>
        </p:grpSpPr>
        <p:sp>
          <p:nvSpPr>
            <p:cNvPr id="7169" name="Google Shape;7169;p1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0" name="Google Shape;7170;p1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71" name="Google Shape;7171;p15"/>
          <p:cNvGrpSpPr/>
          <p:nvPr/>
        </p:nvGrpSpPr>
        <p:grpSpPr>
          <a:xfrm>
            <a:off x="7481905" y="2980885"/>
            <a:ext cx="101077" cy="107645"/>
            <a:chOff x="4811425" y="2065025"/>
            <a:chExt cx="41500" cy="44200"/>
          </a:xfrm>
        </p:grpSpPr>
        <p:sp>
          <p:nvSpPr>
            <p:cNvPr id="7172" name="Google Shape;7172;p1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3" name="Google Shape;7173;p1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74" name="Google Shape;7174;p15"/>
          <p:cNvGrpSpPr/>
          <p:nvPr/>
        </p:nvGrpSpPr>
        <p:grpSpPr>
          <a:xfrm>
            <a:off x="7774342" y="2981098"/>
            <a:ext cx="120867" cy="107218"/>
            <a:chOff x="4929875" y="2065025"/>
            <a:chExt cx="49625" cy="44025"/>
          </a:xfrm>
        </p:grpSpPr>
        <p:sp>
          <p:nvSpPr>
            <p:cNvPr id="7175" name="Google Shape;7175;p1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6" name="Google Shape;7176;p1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77" name="Google Shape;7177;p15"/>
          <p:cNvGrpSpPr/>
          <p:nvPr/>
        </p:nvGrpSpPr>
        <p:grpSpPr>
          <a:xfrm>
            <a:off x="8103011" y="2984112"/>
            <a:ext cx="70206" cy="101191"/>
            <a:chOff x="5083925" y="2066350"/>
            <a:chExt cx="28825" cy="41550"/>
          </a:xfrm>
        </p:grpSpPr>
        <p:sp>
          <p:nvSpPr>
            <p:cNvPr id="7178" name="Google Shape;7178;p1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9" name="Google Shape;7179;p1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80" name="Google Shape;7180;p15"/>
          <p:cNvGrpSpPr/>
          <p:nvPr/>
        </p:nvGrpSpPr>
        <p:grpSpPr>
          <a:xfrm>
            <a:off x="7134565" y="2999759"/>
            <a:ext cx="181026" cy="69896"/>
            <a:chOff x="4659775" y="2072775"/>
            <a:chExt cx="74325" cy="28700"/>
          </a:xfrm>
        </p:grpSpPr>
        <p:sp>
          <p:nvSpPr>
            <p:cNvPr id="7181" name="Google Shape;7181;p1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2" name="Google Shape;7182;p1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3" name="Google Shape;7183;p1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84" name="Google Shape;7184;p15"/>
          <p:cNvGrpSpPr/>
          <p:nvPr/>
        </p:nvGrpSpPr>
        <p:grpSpPr>
          <a:xfrm>
            <a:off x="8054421" y="2790324"/>
            <a:ext cx="167387" cy="89197"/>
            <a:chOff x="4662475" y="1976500"/>
            <a:chExt cx="68725" cy="36625"/>
          </a:xfrm>
        </p:grpSpPr>
        <p:sp>
          <p:nvSpPr>
            <p:cNvPr id="7185" name="Google Shape;7185;p1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6" name="Google Shape;7186;p1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7" name="Google Shape;7187;p1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88" name="Google Shape;7188;p15"/>
          <p:cNvGrpSpPr/>
          <p:nvPr/>
        </p:nvGrpSpPr>
        <p:grpSpPr>
          <a:xfrm>
            <a:off x="7751326" y="2793764"/>
            <a:ext cx="166899" cy="82317"/>
            <a:chOff x="4920150" y="1977875"/>
            <a:chExt cx="68525" cy="33800"/>
          </a:xfrm>
        </p:grpSpPr>
        <p:sp>
          <p:nvSpPr>
            <p:cNvPr id="7189" name="Google Shape;7189;p1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0" name="Google Shape;7190;p1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1" name="Google Shape;7191;p1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92" name="Google Shape;7192;p15"/>
          <p:cNvGrpSpPr/>
          <p:nvPr/>
        </p:nvGrpSpPr>
        <p:grpSpPr>
          <a:xfrm>
            <a:off x="7162483" y="3197682"/>
            <a:ext cx="125190" cy="127859"/>
            <a:chOff x="4676550" y="2160575"/>
            <a:chExt cx="51400" cy="52500"/>
          </a:xfrm>
        </p:grpSpPr>
        <p:sp>
          <p:nvSpPr>
            <p:cNvPr id="7193" name="Google Shape;7193;p1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4" name="Google Shape;7194;p1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5" name="Google Shape;7195;p1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96" name="Google Shape;7196;p15"/>
          <p:cNvGrpSpPr/>
          <p:nvPr/>
        </p:nvGrpSpPr>
        <p:grpSpPr>
          <a:xfrm>
            <a:off x="7459741" y="3204714"/>
            <a:ext cx="145405" cy="113794"/>
            <a:chOff x="4768325" y="2163475"/>
            <a:chExt cx="59700" cy="46725"/>
          </a:xfrm>
        </p:grpSpPr>
        <p:sp>
          <p:nvSpPr>
            <p:cNvPr id="7197" name="Google Shape;7197;p1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8" name="Google Shape;7198;p1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199" name="Google Shape;7199;p15"/>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0" name="Google Shape;7200;p15"/>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1" name="Google Shape;7201;p15"/>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2" name="Google Shape;7202;p15"/>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3" name="Google Shape;7203;p15"/>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4" name="Google Shape;7204;p15"/>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205" name="Google Shape;7205;p15"/>
          <p:cNvGrpSpPr/>
          <p:nvPr/>
        </p:nvGrpSpPr>
        <p:grpSpPr>
          <a:xfrm>
            <a:off x="7476059" y="3459808"/>
            <a:ext cx="112768" cy="106853"/>
            <a:chOff x="4768575" y="2253950"/>
            <a:chExt cx="46300" cy="43875"/>
          </a:xfrm>
        </p:grpSpPr>
        <p:sp>
          <p:nvSpPr>
            <p:cNvPr id="7206" name="Google Shape;7206;p1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7" name="Google Shape;7207;p1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208" name="Google Shape;7208;p15"/>
          <p:cNvGrpSpPr/>
          <p:nvPr/>
        </p:nvGrpSpPr>
        <p:grpSpPr>
          <a:xfrm>
            <a:off x="7775682" y="3948834"/>
            <a:ext cx="118187" cy="146246"/>
            <a:chOff x="4960900" y="2433225"/>
            <a:chExt cx="48525" cy="60050"/>
          </a:xfrm>
        </p:grpSpPr>
        <p:sp>
          <p:nvSpPr>
            <p:cNvPr id="7209" name="Google Shape;7209;p1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0" name="Google Shape;7210;p1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211" name="Google Shape;7211;p15"/>
          <p:cNvGrpSpPr/>
          <p:nvPr/>
        </p:nvGrpSpPr>
        <p:grpSpPr>
          <a:xfrm>
            <a:off x="7464247" y="4212895"/>
            <a:ext cx="136394" cy="143810"/>
            <a:chOff x="4854075" y="2527625"/>
            <a:chExt cx="56000" cy="59050"/>
          </a:xfrm>
        </p:grpSpPr>
        <p:sp>
          <p:nvSpPr>
            <p:cNvPr id="7212" name="Google Shape;7212;p1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3" name="Google Shape;7213;p1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214" name="Google Shape;7214;p15"/>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5" name="Google Shape;7215;p15"/>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6" name="Google Shape;7216;p15"/>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217" name="Google Shape;7217;p15"/>
          <p:cNvGrpSpPr/>
          <p:nvPr/>
        </p:nvGrpSpPr>
        <p:grpSpPr>
          <a:xfrm>
            <a:off x="8088458" y="3676639"/>
            <a:ext cx="99312" cy="160797"/>
            <a:chOff x="5059700" y="2334775"/>
            <a:chExt cx="40775" cy="66025"/>
          </a:xfrm>
        </p:grpSpPr>
        <p:sp>
          <p:nvSpPr>
            <p:cNvPr id="7218" name="Google Shape;7218;p1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9" name="Google Shape;7219;p1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0" name="Google Shape;7220;p1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1" name="Google Shape;7221;p1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2" name="Google Shape;7222;p1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3" name="Google Shape;7223;p1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4" name="Google Shape;7224;p1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5" name="Google Shape;7225;p1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6" name="Google Shape;7226;p1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227" name="Google Shape;7227;p15"/>
          <p:cNvGrpSpPr/>
          <p:nvPr/>
        </p:nvGrpSpPr>
        <p:grpSpPr>
          <a:xfrm>
            <a:off x="8045622" y="3941771"/>
            <a:ext cx="184984" cy="160371"/>
            <a:chOff x="5037700" y="2430325"/>
            <a:chExt cx="75950" cy="65850"/>
          </a:xfrm>
        </p:grpSpPr>
        <p:sp>
          <p:nvSpPr>
            <p:cNvPr id="7228" name="Google Shape;7228;p1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9" name="Google Shape;7229;p1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230" name="Google Shape;7230;p15"/>
          <p:cNvGrpSpPr/>
          <p:nvPr/>
        </p:nvGrpSpPr>
        <p:grpSpPr>
          <a:xfrm>
            <a:off x="7465128" y="3708223"/>
            <a:ext cx="173014" cy="97629"/>
            <a:chOff x="4756975" y="2341800"/>
            <a:chExt cx="91975" cy="51925"/>
          </a:xfrm>
        </p:grpSpPr>
        <p:sp>
          <p:nvSpPr>
            <p:cNvPr id="7231" name="Google Shape;7231;p1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2" name="Google Shape;7232;p1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3" name="Google Shape;7233;p1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4" name="Google Shape;7234;p1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5" name="Google Shape;7235;p1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6" name="Google Shape;7236;p1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7" name="Google Shape;7237;p1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8" name="Google Shape;7238;p1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9" name="Google Shape;7239;p1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0" name="Google Shape;7240;p1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1" name="Google Shape;7241;p1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2" name="Google Shape;7242;p1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3" name="Google Shape;7243;p1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4" name="Google Shape;7244;p1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5" name="Google Shape;7245;p1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6" name="Google Shape;7246;p1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7" name="Google Shape;7247;p1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8" name="Google Shape;7248;p1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9" name="Google Shape;7249;p1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0" name="Google Shape;7250;p1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251" name="Google Shape;7251;p15"/>
          <p:cNvGrpSpPr/>
          <p:nvPr/>
        </p:nvGrpSpPr>
        <p:grpSpPr>
          <a:xfrm>
            <a:off x="7732065" y="4196920"/>
            <a:ext cx="212497" cy="175761"/>
            <a:chOff x="4943575" y="2516350"/>
            <a:chExt cx="98675" cy="81700"/>
          </a:xfrm>
        </p:grpSpPr>
        <p:sp>
          <p:nvSpPr>
            <p:cNvPr id="7252" name="Google Shape;7252;p1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3" name="Google Shape;7253;p1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4" name="Google Shape;7254;p1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5" name="Google Shape;7255;p1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6" name="Google Shape;7256;p1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7" name="Google Shape;7257;p1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8" name="Google Shape;7258;p1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9" name="Google Shape;7259;p1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0" name="Google Shape;7260;p1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1" name="Google Shape;7261;p1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2" name="Google Shape;7262;p1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3" name="Google Shape;7263;p1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4" name="Google Shape;7264;p1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5" name="Google Shape;7265;p1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6" name="Google Shape;7266;p1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7" name="Google Shape;7267;p1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8" name="Google Shape;7268;p1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9" name="Google Shape;7269;p1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0" name="Google Shape;7270;p1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1" name="Google Shape;7271;p1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2" name="Google Shape;7272;p1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3" name="Google Shape;7273;p1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4" name="Google Shape;7274;p1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5" name="Google Shape;7275;p1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6" name="Google Shape;7276;p1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7" name="Google Shape;7277;p1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8" name="Google Shape;7278;p1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9" name="Google Shape;7279;p1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0" name="Google Shape;7280;p1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1" name="Google Shape;7281;p1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2" name="Google Shape;7282;p1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3" name="Google Shape;7283;p1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4" name="Google Shape;7284;p1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5" name="Google Shape;7285;p1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6" name="Google Shape;7286;p1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7" name="Google Shape;7287;p1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8" name="Google Shape;7288;p1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9" name="Google Shape;7289;p1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0" name="Google Shape;7290;p1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1" name="Google Shape;7291;p1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2" name="Google Shape;7292;p1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3" name="Google Shape;7293;p1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4" name="Google Shape;7294;p1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5" name="Google Shape;7295;p1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6" name="Google Shape;7296;p1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7" name="Google Shape;7297;p1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8" name="Google Shape;7298;p1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9" name="Google Shape;7299;p1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0" name="Google Shape;7300;p1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1" name="Google Shape;7301;p1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2" name="Google Shape;7302;p1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3" name="Google Shape;7303;p1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4" name="Google Shape;7304;p1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5" name="Google Shape;7305;p1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6" name="Google Shape;7306;p1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7" name="Google Shape;7307;p1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8" name="Google Shape;7308;p1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9" name="Google Shape;7309;p1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0" name="Google Shape;7310;p1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1" name="Google Shape;7311;p1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2" name="Google Shape;7312;p1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3" name="Google Shape;7313;p1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4" name="Google Shape;7314;p1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5" name="Google Shape;7315;p1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6" name="Google Shape;7316;p1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7" name="Google Shape;7317;p1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8" name="Google Shape;7318;p1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9" name="Google Shape;7319;p1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0" name="Google Shape;7320;p1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1" name="Google Shape;7321;p1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2" name="Google Shape;7322;p1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3" name="Google Shape;7323;p1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4" name="Google Shape;7324;p1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5" name="Google Shape;7325;p1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6" name="Google Shape;7326;p1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7" name="Google Shape;7327;p1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8" name="Google Shape;7328;p1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9" name="Google Shape;7329;p1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30" name="Google Shape;7330;p15"/>
          <p:cNvGrpSpPr/>
          <p:nvPr/>
        </p:nvGrpSpPr>
        <p:grpSpPr>
          <a:xfrm>
            <a:off x="1990126" y="3423163"/>
            <a:ext cx="965352" cy="134612"/>
            <a:chOff x="4411970" y="2962952"/>
            <a:chExt cx="706545" cy="104213"/>
          </a:xfrm>
        </p:grpSpPr>
        <p:sp>
          <p:nvSpPr>
            <p:cNvPr id="7331" name="Google Shape;7331;p1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2" name="Google Shape;7332;p1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3" name="Google Shape;7333;p1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4" name="Google Shape;7334;p1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35" name="Google Shape;7335;p15"/>
          <p:cNvGrpSpPr/>
          <p:nvPr/>
        </p:nvGrpSpPr>
        <p:grpSpPr>
          <a:xfrm>
            <a:off x="1990126" y="3012077"/>
            <a:ext cx="960158" cy="289172"/>
            <a:chOff x="4411970" y="2726085"/>
            <a:chExt cx="643107" cy="193659"/>
          </a:xfrm>
        </p:grpSpPr>
        <p:sp>
          <p:nvSpPr>
            <p:cNvPr id="7336" name="Google Shape;7336;p1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7" name="Google Shape;7337;p1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8" name="Google Shape;7338;p1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39" name="Google Shape;7339;p15"/>
          <p:cNvGrpSpPr/>
          <p:nvPr/>
        </p:nvGrpSpPr>
        <p:grpSpPr>
          <a:xfrm>
            <a:off x="993018" y="3278187"/>
            <a:ext cx="833174" cy="259208"/>
            <a:chOff x="4411970" y="4340222"/>
            <a:chExt cx="779468" cy="242682"/>
          </a:xfrm>
        </p:grpSpPr>
        <p:sp>
          <p:nvSpPr>
            <p:cNvPr id="7340" name="Google Shape;7340;p1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1" name="Google Shape;7341;p1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2" name="Google Shape;7342;p1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43" name="Google Shape;7343;p15"/>
          <p:cNvGrpSpPr/>
          <p:nvPr/>
        </p:nvGrpSpPr>
        <p:grpSpPr>
          <a:xfrm>
            <a:off x="1990126" y="2673933"/>
            <a:ext cx="965160" cy="216230"/>
            <a:chOff x="4411970" y="2468674"/>
            <a:chExt cx="747317" cy="167425"/>
          </a:xfrm>
        </p:grpSpPr>
        <p:sp>
          <p:nvSpPr>
            <p:cNvPr id="7344" name="Google Shape;7344;p1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5" name="Google Shape;7345;p1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46" name="Google Shape;7346;p15"/>
          <p:cNvGrpSpPr/>
          <p:nvPr/>
        </p:nvGrpSpPr>
        <p:grpSpPr>
          <a:xfrm>
            <a:off x="988873" y="2578650"/>
            <a:ext cx="810451" cy="319149"/>
            <a:chOff x="4411970" y="3686602"/>
            <a:chExt cx="797845" cy="314216"/>
          </a:xfrm>
        </p:grpSpPr>
        <p:sp>
          <p:nvSpPr>
            <p:cNvPr id="7347" name="Google Shape;7347;p15"/>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8" name="Google Shape;7348;p15"/>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9" name="Google Shape;7349;p15"/>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0" name="Google Shape;7350;p15"/>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1" name="Google Shape;7351;p15"/>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352" name="Google Shape;7352;p15"/>
          <p:cNvSpPr/>
          <p:nvPr/>
        </p:nvSpPr>
        <p:spPr>
          <a:xfrm>
            <a:off x="981722" y="29872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353" name="Google Shape;7353;p15"/>
          <p:cNvGrpSpPr/>
          <p:nvPr/>
        </p:nvGrpSpPr>
        <p:grpSpPr>
          <a:xfrm>
            <a:off x="988970" y="2333174"/>
            <a:ext cx="1970333" cy="208784"/>
            <a:chOff x="6336019" y="3733725"/>
            <a:chExt cx="2566206" cy="351310"/>
          </a:xfrm>
        </p:grpSpPr>
        <p:sp>
          <p:nvSpPr>
            <p:cNvPr id="7354" name="Google Shape;7354;p15"/>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5" name="Google Shape;7355;p15"/>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6" name="Google Shape;7356;p15"/>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7" name="Google Shape;7357;p15"/>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58" name="Google Shape;7358;p15"/>
          <p:cNvGrpSpPr/>
          <p:nvPr/>
        </p:nvGrpSpPr>
        <p:grpSpPr>
          <a:xfrm>
            <a:off x="1990126" y="3940729"/>
            <a:ext cx="946551" cy="153200"/>
            <a:chOff x="4404545" y="3301592"/>
            <a:chExt cx="782403" cy="129272"/>
          </a:xfrm>
        </p:grpSpPr>
        <p:sp>
          <p:nvSpPr>
            <p:cNvPr id="7359" name="Google Shape;7359;p1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0" name="Google Shape;7360;p15"/>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61" name="Google Shape;7361;p15"/>
          <p:cNvGrpSpPr/>
          <p:nvPr/>
        </p:nvGrpSpPr>
        <p:grpSpPr>
          <a:xfrm>
            <a:off x="1990126" y="3679688"/>
            <a:ext cx="962257" cy="139127"/>
            <a:chOff x="4411970" y="3131459"/>
            <a:chExt cx="710520" cy="117397"/>
          </a:xfrm>
        </p:grpSpPr>
        <p:sp>
          <p:nvSpPr>
            <p:cNvPr id="7362" name="Google Shape;7362;p1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3" name="Google Shape;7363;p1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364" name="Google Shape;7364;p15" descr="Timeline background shape"/>
          <p:cNvSpPr/>
          <p:nvPr/>
        </p:nvSpPr>
        <p:spPr>
          <a:xfrm>
            <a:off x="1990126" y="42158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365" name="Google Shape;7365;p15"/>
          <p:cNvGrpSpPr/>
          <p:nvPr/>
        </p:nvGrpSpPr>
        <p:grpSpPr>
          <a:xfrm>
            <a:off x="990271" y="3614482"/>
            <a:ext cx="823838" cy="458988"/>
            <a:chOff x="4411970" y="1801825"/>
            <a:chExt cx="734586" cy="409262"/>
          </a:xfrm>
        </p:grpSpPr>
        <p:sp>
          <p:nvSpPr>
            <p:cNvPr id="7366" name="Google Shape;7366;p1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7" name="Google Shape;7367;p1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68" name="Google Shape;7368;p15"/>
          <p:cNvGrpSpPr/>
          <p:nvPr/>
        </p:nvGrpSpPr>
        <p:grpSpPr>
          <a:xfrm>
            <a:off x="990271" y="4162908"/>
            <a:ext cx="856348" cy="212039"/>
            <a:chOff x="4411970" y="2233974"/>
            <a:chExt cx="763574" cy="189068"/>
          </a:xfrm>
        </p:grpSpPr>
        <p:sp>
          <p:nvSpPr>
            <p:cNvPr id="7369" name="Google Shape;7369;p15"/>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0" name="Google Shape;7370;p15"/>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71" name="Google Shape;7371;p15"/>
          <p:cNvGrpSpPr/>
          <p:nvPr/>
        </p:nvGrpSpPr>
        <p:grpSpPr>
          <a:xfrm>
            <a:off x="3100467" y="2338244"/>
            <a:ext cx="511602" cy="511602"/>
            <a:chOff x="5681300" y="2527788"/>
            <a:chExt cx="805800" cy="805800"/>
          </a:xfrm>
        </p:grpSpPr>
        <p:sp>
          <p:nvSpPr>
            <p:cNvPr id="7372" name="Google Shape;7372;p15"/>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3" name="Google Shape;7373;p1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74" name="Google Shape;7374;p15"/>
          <p:cNvGrpSpPr/>
          <p:nvPr/>
        </p:nvGrpSpPr>
        <p:grpSpPr>
          <a:xfrm>
            <a:off x="3097662" y="3104827"/>
            <a:ext cx="513021" cy="512935"/>
            <a:chOff x="4049800" y="640400"/>
            <a:chExt cx="858900" cy="858900"/>
          </a:xfrm>
        </p:grpSpPr>
        <p:sp>
          <p:nvSpPr>
            <p:cNvPr id="7375" name="Google Shape;7375;p15"/>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6" name="Google Shape;7376;p15"/>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77" name="Google Shape;7377;p15"/>
          <p:cNvGrpSpPr/>
          <p:nvPr/>
        </p:nvGrpSpPr>
        <p:grpSpPr>
          <a:xfrm>
            <a:off x="3014861" y="3756719"/>
            <a:ext cx="686489" cy="686585"/>
            <a:chOff x="5080187" y="927900"/>
            <a:chExt cx="961200" cy="961200"/>
          </a:xfrm>
        </p:grpSpPr>
        <p:sp>
          <p:nvSpPr>
            <p:cNvPr id="7378" name="Google Shape;7378;p15"/>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9" name="Google Shape;7379;p15"/>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0" name="Google Shape;7380;p15"/>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1" name="Google Shape;7381;p15"/>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2" name="Google Shape;7382;p1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3" name="Google Shape;7383;p1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4" name="Google Shape;7384;p1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5" name="Google Shape;7385;p1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86" name="Google Shape;7386;p15"/>
          <p:cNvGrpSpPr/>
          <p:nvPr/>
        </p:nvGrpSpPr>
        <p:grpSpPr>
          <a:xfrm>
            <a:off x="3798012" y="3849448"/>
            <a:ext cx="510373" cy="510937"/>
            <a:chOff x="7508249" y="1522825"/>
            <a:chExt cx="1326333" cy="1322986"/>
          </a:xfrm>
        </p:grpSpPr>
        <p:sp>
          <p:nvSpPr>
            <p:cNvPr id="7387" name="Google Shape;7387;p15"/>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8" name="Google Shape;7388;p15"/>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9" name="Google Shape;7389;p15"/>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0" name="Google Shape;7390;p15"/>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1" name="Google Shape;7391;p15"/>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2" name="Google Shape;7392;p15"/>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3" name="Google Shape;7393;p15"/>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4" name="Google Shape;7394;p15"/>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5" name="Google Shape;7395;p15"/>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6" name="Google Shape;7396;p15"/>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97" name="Google Shape;7397;p15"/>
          <p:cNvGrpSpPr/>
          <p:nvPr/>
        </p:nvGrpSpPr>
        <p:grpSpPr>
          <a:xfrm>
            <a:off x="4489605" y="3850853"/>
            <a:ext cx="492653" cy="503348"/>
            <a:chOff x="6039282" y="1042577"/>
            <a:chExt cx="734316" cy="731929"/>
          </a:xfrm>
        </p:grpSpPr>
        <p:sp>
          <p:nvSpPr>
            <p:cNvPr id="7398" name="Google Shape;7398;p1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9" name="Google Shape;7399;p1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0" name="Google Shape;7400;p1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1" name="Google Shape;7401;p1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2" name="Google Shape;7402;p1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3" name="Google Shape;7403;p1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4" name="Google Shape;7404;p1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5" name="Google Shape;7405;p1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6" name="Google Shape;7406;p1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7" name="Google Shape;7407;p1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8" name="Google Shape;7408;p1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9" name="Google Shape;7409;p1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0" name="Google Shape;7410;p1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1" name="Google Shape;7411;p1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2" name="Google Shape;7412;p1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3" name="Google Shape;7413;p1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4" name="Google Shape;7414;p1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5" name="Google Shape;7415;p1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6" name="Google Shape;7416;p1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7" name="Google Shape;7417;p1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8" name="Google Shape;7418;p1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19" name="Google Shape;7419;p15"/>
          <p:cNvGrpSpPr/>
          <p:nvPr/>
        </p:nvGrpSpPr>
        <p:grpSpPr>
          <a:xfrm>
            <a:off x="5130019" y="2346894"/>
            <a:ext cx="483304" cy="504902"/>
            <a:chOff x="1825800" y="1651625"/>
            <a:chExt cx="568125" cy="591775"/>
          </a:xfrm>
        </p:grpSpPr>
        <p:sp>
          <p:nvSpPr>
            <p:cNvPr id="7420" name="Google Shape;7420;p15"/>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1" name="Google Shape;7421;p15"/>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2" name="Google Shape;7422;p15"/>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3" name="Google Shape;7423;p15"/>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4" name="Google Shape;7424;p1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5" name="Google Shape;7425;p15"/>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426" name="Google Shape;7426;p15"/>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7" name="Google Shape;7427;p15"/>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8" name="Google Shape;7428;p15"/>
          <p:cNvSpPr/>
          <p:nvPr/>
        </p:nvSpPr>
        <p:spPr>
          <a:xfrm>
            <a:off x="7165978"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9" name="Google Shape;7429;p15"/>
          <p:cNvSpPr/>
          <p:nvPr/>
        </p:nvSpPr>
        <p:spPr>
          <a:xfrm flipH="1">
            <a:off x="7473344"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7433"/>
        <p:cNvGrpSpPr/>
        <p:nvPr/>
      </p:nvGrpSpPr>
      <p:grpSpPr>
        <a:xfrm>
          <a:off x="0" y="0"/>
          <a:ext cx="0" cy="0"/>
          <a:chOff x="0" y="0"/>
          <a:chExt cx="0" cy="0"/>
        </a:xfrm>
      </p:grpSpPr>
      <p:grpSp>
        <p:nvGrpSpPr>
          <p:cNvPr id="7434" name="Google Shape;7434;p16"/>
          <p:cNvGrpSpPr/>
          <p:nvPr/>
        </p:nvGrpSpPr>
        <p:grpSpPr>
          <a:xfrm>
            <a:off x="722058" y="957091"/>
            <a:ext cx="2492867" cy="1379876"/>
            <a:chOff x="2654821" y="2311071"/>
            <a:chExt cx="2279714" cy="1262120"/>
          </a:xfrm>
        </p:grpSpPr>
        <p:grpSp>
          <p:nvGrpSpPr>
            <p:cNvPr id="7435" name="Google Shape;7435;p16"/>
            <p:cNvGrpSpPr/>
            <p:nvPr/>
          </p:nvGrpSpPr>
          <p:grpSpPr>
            <a:xfrm>
              <a:off x="4034269" y="2840745"/>
              <a:ext cx="40212" cy="36437"/>
              <a:chOff x="4293400" y="2574725"/>
              <a:chExt cx="84425" cy="80100"/>
            </a:xfrm>
          </p:grpSpPr>
          <p:sp>
            <p:nvSpPr>
              <p:cNvPr id="7436" name="Google Shape;7436;p16"/>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7437" name="Google Shape;7437;p16"/>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38" name="Google Shape;7438;p16"/>
            <p:cNvGrpSpPr/>
            <p:nvPr/>
          </p:nvGrpSpPr>
          <p:grpSpPr>
            <a:xfrm>
              <a:off x="3894606" y="2334874"/>
              <a:ext cx="913198" cy="518984"/>
              <a:chOff x="4000175" y="1462675"/>
              <a:chExt cx="1917275" cy="1140875"/>
            </a:xfrm>
          </p:grpSpPr>
          <p:sp>
            <p:nvSpPr>
              <p:cNvPr id="7439" name="Google Shape;7439;p16"/>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7440" name="Google Shape;7440;p16"/>
              <p:cNvGrpSpPr/>
              <p:nvPr/>
            </p:nvGrpSpPr>
            <p:grpSpPr>
              <a:xfrm>
                <a:off x="4000175" y="1462675"/>
                <a:ext cx="1917275" cy="1140875"/>
                <a:chOff x="4000175" y="1462675"/>
                <a:chExt cx="1917275" cy="1140875"/>
              </a:xfrm>
            </p:grpSpPr>
            <p:sp>
              <p:nvSpPr>
                <p:cNvPr id="7441" name="Google Shape;7441;p16"/>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7442" name="Google Shape;7442;p16"/>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3" name="Google Shape;7443;p16"/>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4" name="Google Shape;7444;p16"/>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5" name="Google Shape;7445;p16"/>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6CBC2"/>
                    </a:solidFill>
                    <a:latin typeface="Arial"/>
                    <a:ea typeface="Arial"/>
                    <a:cs typeface="Arial"/>
                    <a:sym typeface="Arial"/>
                  </a:endParaRPr>
                </a:p>
              </p:txBody>
            </p:sp>
            <p:sp>
              <p:nvSpPr>
                <p:cNvPr id="7446" name="Google Shape;7446;p16"/>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7447" name="Google Shape;7447;p16"/>
            <p:cNvGrpSpPr/>
            <p:nvPr/>
          </p:nvGrpSpPr>
          <p:grpSpPr>
            <a:xfrm>
              <a:off x="3875768" y="2846704"/>
              <a:ext cx="44796" cy="47366"/>
              <a:chOff x="3960625" y="2587825"/>
              <a:chExt cx="94050" cy="104125"/>
            </a:xfrm>
          </p:grpSpPr>
          <p:sp>
            <p:nvSpPr>
              <p:cNvPr id="7448" name="Google Shape;7448;p16"/>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7449" name="Google Shape;7449;p16"/>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50" name="Google Shape;7450;p16"/>
            <p:cNvGrpSpPr/>
            <p:nvPr/>
          </p:nvGrpSpPr>
          <p:grpSpPr>
            <a:xfrm>
              <a:off x="3782759" y="2807162"/>
              <a:ext cx="82686" cy="85487"/>
              <a:chOff x="3765350" y="2500900"/>
              <a:chExt cx="173600" cy="187925"/>
            </a:xfrm>
          </p:grpSpPr>
          <p:sp>
            <p:nvSpPr>
              <p:cNvPr id="7451" name="Google Shape;7451;p16"/>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7452" name="Google Shape;7452;p16"/>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3" name="Google Shape;7453;p16"/>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4" name="Google Shape;7454;p16"/>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5" name="Google Shape;7455;p16"/>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6" name="Google Shape;7456;p16"/>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57" name="Google Shape;7457;p16"/>
            <p:cNvGrpSpPr/>
            <p:nvPr/>
          </p:nvGrpSpPr>
          <p:grpSpPr>
            <a:xfrm>
              <a:off x="3775674" y="2798496"/>
              <a:ext cx="40545" cy="23564"/>
              <a:chOff x="3750475" y="2481850"/>
              <a:chExt cx="85125" cy="51800"/>
            </a:xfrm>
          </p:grpSpPr>
          <p:sp>
            <p:nvSpPr>
              <p:cNvPr id="7458" name="Google Shape;7458;p16"/>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9" name="Google Shape;7459;p16"/>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7460" name="Google Shape;7460;p16"/>
            <p:cNvGrpSpPr/>
            <p:nvPr/>
          </p:nvGrpSpPr>
          <p:grpSpPr>
            <a:xfrm>
              <a:off x="3716946" y="2776024"/>
              <a:ext cx="81971" cy="76912"/>
              <a:chOff x="3627175" y="2432450"/>
              <a:chExt cx="172100" cy="169075"/>
            </a:xfrm>
          </p:grpSpPr>
          <p:sp>
            <p:nvSpPr>
              <p:cNvPr id="7461" name="Google Shape;7461;p16"/>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2" name="Google Shape;7462;p16"/>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7463" name="Google Shape;7463;p16"/>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7464" name="Google Shape;7464;p16"/>
            <p:cNvGrpSpPr/>
            <p:nvPr/>
          </p:nvGrpSpPr>
          <p:grpSpPr>
            <a:xfrm>
              <a:off x="3685682" y="2845624"/>
              <a:ext cx="29311" cy="45055"/>
              <a:chOff x="3561536" y="2585450"/>
              <a:chExt cx="61539" cy="99045"/>
            </a:xfrm>
          </p:grpSpPr>
          <p:sp>
            <p:nvSpPr>
              <p:cNvPr id="7465" name="Google Shape;7465;p16"/>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6" name="Google Shape;7466;p16"/>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7467" name="Google Shape;7467;p16"/>
            <p:cNvGrpSpPr/>
            <p:nvPr/>
          </p:nvGrpSpPr>
          <p:grpSpPr>
            <a:xfrm>
              <a:off x="3849905" y="2572252"/>
              <a:ext cx="74339" cy="119559"/>
              <a:chOff x="3906325" y="1984500"/>
              <a:chExt cx="156075" cy="262825"/>
            </a:xfrm>
          </p:grpSpPr>
          <p:sp>
            <p:nvSpPr>
              <p:cNvPr id="7468" name="Google Shape;7468;p16"/>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7469" name="Google Shape;7469;p16"/>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70" name="Google Shape;7470;p16"/>
            <p:cNvGrpSpPr/>
            <p:nvPr/>
          </p:nvGrpSpPr>
          <p:grpSpPr>
            <a:xfrm>
              <a:off x="2654821" y="2414345"/>
              <a:ext cx="667570" cy="558731"/>
              <a:chOff x="1397225" y="1637375"/>
              <a:chExt cx="1401575" cy="1228250"/>
            </a:xfrm>
          </p:grpSpPr>
          <p:sp>
            <p:nvSpPr>
              <p:cNvPr id="7471" name="Google Shape;7471;p16"/>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7472" name="Google Shape;7472;p16"/>
              <p:cNvGrpSpPr/>
              <p:nvPr/>
            </p:nvGrpSpPr>
            <p:grpSpPr>
              <a:xfrm>
                <a:off x="1397225" y="1637375"/>
                <a:ext cx="1398775" cy="1228250"/>
                <a:chOff x="1397225" y="1637375"/>
                <a:chExt cx="1398775" cy="1228250"/>
              </a:xfrm>
            </p:grpSpPr>
            <p:sp>
              <p:nvSpPr>
                <p:cNvPr id="7473" name="Google Shape;7473;p16"/>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4" name="Google Shape;7474;p16"/>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7475" name="Google Shape;7475;p16"/>
            <p:cNvGrpSpPr/>
            <p:nvPr/>
          </p:nvGrpSpPr>
          <p:grpSpPr>
            <a:xfrm>
              <a:off x="3230417" y="3103734"/>
              <a:ext cx="282982" cy="280332"/>
              <a:chOff x="2605700" y="3152850"/>
              <a:chExt cx="594125" cy="616250"/>
            </a:xfrm>
          </p:grpSpPr>
          <p:sp>
            <p:nvSpPr>
              <p:cNvPr id="7476" name="Google Shape;7476;p16"/>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7477" name="Google Shape;7477;p16"/>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FF6B65"/>
                  </a:solidFill>
                  <a:latin typeface="Arial"/>
                  <a:ea typeface="Arial"/>
                  <a:cs typeface="Arial"/>
                  <a:sym typeface="Arial"/>
                </a:endParaRPr>
              </a:p>
            </p:txBody>
          </p:sp>
        </p:grpSp>
        <p:grpSp>
          <p:nvGrpSpPr>
            <p:cNvPr id="7478" name="Google Shape;7478;p16"/>
            <p:cNvGrpSpPr/>
            <p:nvPr/>
          </p:nvGrpSpPr>
          <p:grpSpPr>
            <a:xfrm>
              <a:off x="3265985" y="3226989"/>
              <a:ext cx="87151" cy="346202"/>
              <a:chOff x="2680375" y="3423800"/>
              <a:chExt cx="182975" cy="761050"/>
            </a:xfrm>
          </p:grpSpPr>
          <p:sp>
            <p:nvSpPr>
              <p:cNvPr id="7479" name="Google Shape;7479;p16"/>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7480" name="Google Shape;7480;p16"/>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81" name="Google Shape;7481;p16"/>
            <p:cNvGrpSpPr/>
            <p:nvPr/>
          </p:nvGrpSpPr>
          <p:grpSpPr>
            <a:xfrm>
              <a:off x="3855466" y="3289811"/>
              <a:ext cx="112514" cy="94210"/>
              <a:chOff x="3918000" y="3561900"/>
              <a:chExt cx="236225" cy="207100"/>
            </a:xfrm>
          </p:grpSpPr>
          <p:sp>
            <p:nvSpPr>
              <p:cNvPr id="7482" name="Google Shape;7482;p16"/>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7483" name="Google Shape;7483;p16"/>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484" name="Google Shape;7484;p16"/>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5" name="Google Shape;7485;p16"/>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6" name="Google Shape;7486;p16"/>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FF6B65"/>
                </a:solidFill>
                <a:latin typeface="Arial"/>
                <a:ea typeface="Arial"/>
                <a:cs typeface="Arial"/>
                <a:sym typeface="Arial"/>
              </a:endParaRPr>
            </a:p>
          </p:txBody>
        </p:sp>
        <p:grpSp>
          <p:nvGrpSpPr>
            <p:cNvPr id="7487" name="Google Shape;7487;p16"/>
            <p:cNvGrpSpPr/>
            <p:nvPr/>
          </p:nvGrpSpPr>
          <p:grpSpPr>
            <a:xfrm>
              <a:off x="2905224" y="2311071"/>
              <a:ext cx="596721" cy="528992"/>
              <a:chOff x="1922950" y="1410350"/>
              <a:chExt cx="1252825" cy="1162875"/>
            </a:xfrm>
          </p:grpSpPr>
          <p:sp>
            <p:nvSpPr>
              <p:cNvPr id="7488" name="Google Shape;7488;p16"/>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9" name="Google Shape;7489;p16"/>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0" name="Google Shape;7490;p16"/>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1" name="Google Shape;7491;p16"/>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2" name="Google Shape;7492;p16"/>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3" name="Google Shape;7493;p16"/>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4" name="Google Shape;7494;p16"/>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5" name="Google Shape;7495;p16"/>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6" name="Google Shape;7496;p16"/>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7" name="Google Shape;7497;p16"/>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8" name="Google Shape;7498;p16"/>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9" name="Google Shape;7499;p16"/>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0" name="Google Shape;7500;p16"/>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1" name="Google Shape;7501;p16"/>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2" name="Google Shape;7502;p16"/>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3" name="Google Shape;7503;p16"/>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6CBC2"/>
                  </a:solidFill>
                  <a:latin typeface="Arial"/>
                  <a:ea typeface="Arial"/>
                  <a:cs typeface="Arial"/>
                  <a:sym typeface="Arial"/>
                </a:endParaRPr>
              </a:p>
            </p:txBody>
          </p:sp>
        </p:grpSp>
        <p:sp>
          <p:nvSpPr>
            <p:cNvPr id="7504" name="Google Shape;7504;p16"/>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5" name="Google Shape;7505;p16"/>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6" name="Google Shape;7506;p16"/>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7" name="Google Shape;7507;p16"/>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8" name="Google Shape;7508;p16"/>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9" name="Google Shape;7509;p16"/>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0" name="Google Shape;7510;p16"/>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1" name="Google Shape;7511;p16"/>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2" name="Google Shape;7512;p16"/>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3" name="Google Shape;7513;p16"/>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4" name="Google Shape;7514;p16"/>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5" name="Google Shape;7515;p16"/>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6" name="Google Shape;7516;p16"/>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7" name="Google Shape;7517;p16"/>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8" name="Google Shape;7518;p16"/>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9" name="Google Shape;7519;p16"/>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0" name="Google Shape;7520;p16"/>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1" name="Google Shape;7521;p16"/>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2" name="Google Shape;7522;p16"/>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3" name="Google Shape;7523;p16"/>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FF6B65"/>
                </a:solidFill>
                <a:latin typeface="Arial"/>
                <a:ea typeface="Arial"/>
                <a:cs typeface="Arial"/>
                <a:sym typeface="Arial"/>
              </a:endParaRPr>
            </a:p>
          </p:txBody>
        </p:sp>
        <p:sp>
          <p:nvSpPr>
            <p:cNvPr id="7524" name="Google Shape;7524;p16"/>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6CBC2"/>
                </a:solidFill>
                <a:latin typeface="Arial"/>
                <a:ea typeface="Arial"/>
                <a:cs typeface="Arial"/>
                <a:sym typeface="Arial"/>
              </a:endParaRPr>
            </a:p>
          </p:txBody>
        </p:sp>
        <p:sp>
          <p:nvSpPr>
            <p:cNvPr id="7525" name="Google Shape;7525;p16"/>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526" name="Google Shape;7526;p16"/>
            <p:cNvGrpSpPr/>
            <p:nvPr/>
          </p:nvGrpSpPr>
          <p:grpSpPr>
            <a:xfrm>
              <a:off x="3280929" y="3294542"/>
              <a:ext cx="109894" cy="272224"/>
              <a:chOff x="2711750" y="3572300"/>
              <a:chExt cx="230725" cy="598425"/>
            </a:xfrm>
          </p:grpSpPr>
          <p:sp>
            <p:nvSpPr>
              <p:cNvPr id="7527" name="Google Shape;7527;p16"/>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8" name="Google Shape;7528;p16"/>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529" name="Google Shape;7529;p16"/>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530" name="Google Shape;7530;p16"/>
            <p:cNvGrpSpPr/>
            <p:nvPr/>
          </p:nvGrpSpPr>
          <p:grpSpPr>
            <a:xfrm>
              <a:off x="3790439" y="2408636"/>
              <a:ext cx="73017" cy="75684"/>
              <a:chOff x="3781475" y="1624825"/>
              <a:chExt cx="153300" cy="166375"/>
            </a:xfrm>
          </p:grpSpPr>
          <p:sp>
            <p:nvSpPr>
              <p:cNvPr id="7531" name="Google Shape;7531;p16"/>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2" name="Google Shape;7532;p16"/>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3" name="Google Shape;7533;p16"/>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4" name="Google Shape;7534;p16"/>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535" name="Google Shape;7535;p16"/>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6" name="Google Shape;7536;p16"/>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7" name="Google Shape;7537;p16"/>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8" name="Google Shape;7538;p16"/>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9" name="Google Shape;7539;p16"/>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0" name="Google Shape;7540;p16"/>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1" name="Google Shape;7541;p16"/>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542" name="Google Shape;7542;p16"/>
            <p:cNvGrpSpPr/>
            <p:nvPr/>
          </p:nvGrpSpPr>
          <p:grpSpPr>
            <a:xfrm>
              <a:off x="4403342" y="3107749"/>
              <a:ext cx="316680" cy="101374"/>
              <a:chOff x="5068275" y="3161675"/>
              <a:chExt cx="664875" cy="222850"/>
            </a:xfrm>
          </p:grpSpPr>
          <p:sp>
            <p:nvSpPr>
              <p:cNvPr id="7543" name="Google Shape;7543;p16"/>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4" name="Google Shape;7544;p16"/>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5" name="Google Shape;7545;p16"/>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6" name="Google Shape;7546;p16"/>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547" name="Google Shape;7547;p16"/>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8" name="Google Shape;7548;p16"/>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9" name="Google Shape;7549;p16"/>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0" name="Google Shape;7550;p16"/>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1" name="Google Shape;7551;p16"/>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2" name="Google Shape;7552;p16"/>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3" name="Google Shape;7553;p16"/>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4" name="Google Shape;7554;p16"/>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5" name="Google Shape;7555;p16"/>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6" name="Google Shape;7556;p16"/>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7" name="Google Shape;7557;p16"/>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8" name="Google Shape;7558;p16"/>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9" name="Google Shape;7559;p16"/>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0" name="Google Shape;7560;p16"/>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1" name="Google Shape;7561;p16"/>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2" name="Google Shape;7562;p16"/>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3" name="Google Shape;7563;p16"/>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4" name="Google Shape;7564;p16"/>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5" name="Google Shape;7565;p16"/>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6" name="Google Shape;7566;p16"/>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7" name="Google Shape;7567;p16"/>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8" name="Google Shape;7568;p16"/>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9" name="Google Shape;7569;p16"/>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0" name="Google Shape;7570;p16"/>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1" name="Google Shape;7571;p16"/>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2" name="Google Shape;7572;p16"/>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3" name="Google Shape;7573;p16"/>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4" name="Google Shape;7574;p16"/>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5" name="Google Shape;7575;p16"/>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576" name="Google Shape;7576;p16"/>
            <p:cNvGrpSpPr/>
            <p:nvPr/>
          </p:nvGrpSpPr>
          <p:grpSpPr>
            <a:xfrm>
              <a:off x="3697513" y="2707266"/>
              <a:ext cx="59549" cy="79733"/>
              <a:chOff x="3586375" y="2281300"/>
              <a:chExt cx="125025" cy="175275"/>
            </a:xfrm>
          </p:grpSpPr>
          <p:sp>
            <p:nvSpPr>
              <p:cNvPr id="7577" name="Google Shape;7577;p16"/>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8" name="Google Shape;7578;p16"/>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579" name="Google Shape;7579;p16"/>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580" name="Google Shape;7580;p16"/>
            <p:cNvGrpSpPr/>
            <p:nvPr/>
          </p:nvGrpSpPr>
          <p:grpSpPr>
            <a:xfrm>
              <a:off x="4513224" y="3221724"/>
              <a:ext cx="274563" cy="280321"/>
              <a:chOff x="5298975" y="3412225"/>
              <a:chExt cx="576450" cy="616225"/>
            </a:xfrm>
          </p:grpSpPr>
          <p:sp>
            <p:nvSpPr>
              <p:cNvPr id="7581" name="Google Shape;7581;p16"/>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6CBC2"/>
                  </a:solidFill>
                  <a:latin typeface="Arial"/>
                  <a:ea typeface="Arial"/>
                  <a:cs typeface="Arial"/>
                  <a:sym typeface="Arial"/>
                </a:endParaRPr>
              </a:p>
            </p:txBody>
          </p:sp>
          <p:sp>
            <p:nvSpPr>
              <p:cNvPr id="7582" name="Google Shape;7582;p16"/>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83" name="Google Shape;7583;p16"/>
            <p:cNvGrpSpPr/>
            <p:nvPr/>
          </p:nvGrpSpPr>
          <p:grpSpPr>
            <a:xfrm>
              <a:off x="4824403" y="3421846"/>
              <a:ext cx="110132" cy="130647"/>
              <a:chOff x="5952300" y="3852150"/>
              <a:chExt cx="231225" cy="287200"/>
            </a:xfrm>
          </p:grpSpPr>
          <p:sp>
            <p:nvSpPr>
              <p:cNvPr id="7584" name="Google Shape;7584;p16"/>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5" name="Google Shape;7585;p16"/>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586" name="Google Shape;7586;p16"/>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7" name="Google Shape;7587;p16"/>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8" name="Google Shape;7588;p16"/>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9" name="Google Shape;7589;p16"/>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0" name="Google Shape;7590;p16"/>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1" name="Google Shape;7591;p16"/>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2" name="Google Shape;7592;p16"/>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3" name="Google Shape;7593;p16"/>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594" name="Google Shape;7594;p16"/>
            <p:cNvGrpSpPr/>
            <p:nvPr/>
          </p:nvGrpSpPr>
          <p:grpSpPr>
            <a:xfrm>
              <a:off x="4295710" y="3079670"/>
              <a:ext cx="14968" cy="27135"/>
              <a:chOff x="4842300" y="3099950"/>
              <a:chExt cx="31425" cy="59650"/>
            </a:xfrm>
          </p:grpSpPr>
          <p:sp>
            <p:nvSpPr>
              <p:cNvPr id="7595" name="Google Shape;7595;p16"/>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6" name="Google Shape;7596;p16"/>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7" name="Google Shape;7597;p16"/>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8" name="Google Shape;7598;p16"/>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599" name="Google Shape;7599;p16"/>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0" name="Google Shape;7600;p16"/>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1" name="Google Shape;7601;p16"/>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2" name="Google Shape;7602;p16"/>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3" name="Google Shape;7603;p16"/>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4" name="Google Shape;7604;p16"/>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5" name="Google Shape;7605;p16"/>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6" name="Google Shape;7606;p16"/>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607" name="Google Shape;7607;p16"/>
            <p:cNvGrpSpPr/>
            <p:nvPr/>
          </p:nvGrpSpPr>
          <p:grpSpPr>
            <a:xfrm>
              <a:off x="3831056" y="2816010"/>
              <a:ext cx="37378" cy="27612"/>
              <a:chOff x="3866750" y="2520350"/>
              <a:chExt cx="78475" cy="60700"/>
            </a:xfrm>
          </p:grpSpPr>
          <p:sp>
            <p:nvSpPr>
              <p:cNvPr id="7608" name="Google Shape;7608;p16"/>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9" name="Google Shape;7609;p16"/>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0" name="Google Shape;7610;p16"/>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1" name="Google Shape;7611;p16"/>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612" name="Google Shape;7612;p16"/>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3" name="Google Shape;7613;p16"/>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4" name="Google Shape;7614;p16"/>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5" name="Google Shape;7615;p16"/>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6" name="Google Shape;7616;p16"/>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7" name="Google Shape;7617;p16"/>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8" name="Google Shape;7618;p16"/>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9" name="Google Shape;7619;p16"/>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0" name="Google Shape;7620;p16"/>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1" name="Google Shape;7621;p16"/>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2" name="Google Shape;7622;p16"/>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3" name="Google Shape;7623;p16"/>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4" name="Google Shape;7624;p16"/>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5" name="Google Shape;7625;p16"/>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6" name="Google Shape;7626;p16"/>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7" name="Google Shape;7627;p16"/>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8" name="Google Shape;7628;p16"/>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FF6B65"/>
                </a:solidFill>
                <a:latin typeface="Arial"/>
                <a:ea typeface="Arial"/>
                <a:cs typeface="Arial"/>
                <a:sym typeface="Arial"/>
              </a:endParaRPr>
            </a:p>
          </p:txBody>
        </p:sp>
        <p:sp>
          <p:nvSpPr>
            <p:cNvPr id="7629" name="Google Shape;7629;p16"/>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0" name="Google Shape;7630;p16"/>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1" name="Google Shape;7631;p16"/>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2" name="Google Shape;7632;p16"/>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3" name="Google Shape;7633;p16"/>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4" name="Google Shape;7634;p16"/>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5" name="Google Shape;7635;p16"/>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6" name="Google Shape;7636;p16"/>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7" name="Google Shape;7637;p16"/>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8" name="Google Shape;7638;p16"/>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9" name="Google Shape;7639;p16"/>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0" name="Google Shape;7640;p16"/>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FF6B65"/>
                </a:solidFill>
                <a:latin typeface="Arial"/>
                <a:ea typeface="Arial"/>
                <a:cs typeface="Arial"/>
                <a:sym typeface="Arial"/>
              </a:endParaRPr>
            </a:p>
          </p:txBody>
        </p:sp>
        <p:sp>
          <p:nvSpPr>
            <p:cNvPr id="7641" name="Google Shape;7641;p16"/>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2" name="Google Shape;7642;p16"/>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3" name="Google Shape;7643;p16"/>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4" name="Google Shape;7644;p16"/>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5" name="Google Shape;7645;p16"/>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6" name="Google Shape;7646;p16"/>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7" name="Google Shape;7647;p16"/>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8" name="Google Shape;7648;p16"/>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9" name="Google Shape;7649;p16"/>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0" name="Google Shape;7650;p16"/>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1" name="Google Shape;7651;p16"/>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2" name="Google Shape;7652;p16"/>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3" name="Google Shape;7653;p16"/>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654" name="Google Shape;7654;p16"/>
            <p:cNvGrpSpPr/>
            <p:nvPr/>
          </p:nvGrpSpPr>
          <p:grpSpPr>
            <a:xfrm>
              <a:off x="3632736" y="3051591"/>
              <a:ext cx="63288" cy="45217"/>
              <a:chOff x="3450375" y="3038225"/>
              <a:chExt cx="132875" cy="99400"/>
            </a:xfrm>
          </p:grpSpPr>
          <p:sp>
            <p:nvSpPr>
              <p:cNvPr id="7655" name="Google Shape;7655;p16"/>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6" name="Google Shape;7656;p16"/>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657" name="Google Shape;7657;p16"/>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8" name="Google Shape;7658;p16"/>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9" name="Google Shape;7659;p16"/>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0" name="Google Shape;7660;p16"/>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1" name="Google Shape;7661;p16"/>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2" name="Google Shape;7662;p16"/>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3" name="Google Shape;7663;p16"/>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4" name="Google Shape;7664;p16"/>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5" name="Google Shape;7665;p16"/>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6CBC2"/>
                </a:solidFill>
                <a:latin typeface="Arial"/>
                <a:ea typeface="Arial"/>
                <a:cs typeface="Arial"/>
                <a:sym typeface="Arial"/>
              </a:endParaRPr>
            </a:p>
          </p:txBody>
        </p:sp>
        <p:sp>
          <p:nvSpPr>
            <p:cNvPr id="7666" name="Google Shape;7666;p16"/>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7" name="Google Shape;7667;p16"/>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8" name="Google Shape;7668;p16"/>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9" name="Google Shape;7669;p16"/>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0" name="Google Shape;7670;p16"/>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1" name="Google Shape;7671;p16"/>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2" name="Google Shape;7672;p16"/>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3" name="Google Shape;7673;p16"/>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4" name="Google Shape;7674;p16"/>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5" name="Google Shape;7675;p16"/>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6CBC2"/>
                </a:solidFill>
                <a:latin typeface="Arial"/>
                <a:ea typeface="Arial"/>
                <a:cs typeface="Arial"/>
                <a:sym typeface="Arial"/>
              </a:endParaRPr>
            </a:p>
          </p:txBody>
        </p:sp>
        <p:sp>
          <p:nvSpPr>
            <p:cNvPr id="7676" name="Google Shape;7676;p16"/>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7" name="Google Shape;7677;p16"/>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8" name="Google Shape;7678;p16"/>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9" name="Google Shape;7679;p16"/>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0" name="Google Shape;7680;p16"/>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1" name="Google Shape;7681;p16"/>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FF6B65"/>
                </a:solidFill>
                <a:latin typeface="Arial"/>
                <a:ea typeface="Arial"/>
                <a:cs typeface="Arial"/>
                <a:sym typeface="Arial"/>
              </a:endParaRPr>
            </a:p>
          </p:txBody>
        </p:sp>
        <p:sp>
          <p:nvSpPr>
            <p:cNvPr id="7682" name="Google Shape;7682;p16"/>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3" name="Google Shape;7683;p16"/>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4" name="Google Shape;7684;p16"/>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5" name="Google Shape;7685;p16"/>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6" name="Google Shape;7686;p16"/>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7" name="Google Shape;7687;p16"/>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8" name="Google Shape;7688;p16"/>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9" name="Google Shape;7689;p16"/>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0" name="Google Shape;7690;p16"/>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1" name="Google Shape;7691;p16"/>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92" name="Google Shape;7692;p16"/>
          <p:cNvGrpSpPr/>
          <p:nvPr/>
        </p:nvGrpSpPr>
        <p:grpSpPr>
          <a:xfrm>
            <a:off x="719115" y="2852867"/>
            <a:ext cx="2622876" cy="1333540"/>
            <a:chOff x="238125" y="1038125"/>
            <a:chExt cx="7146800" cy="3633625"/>
          </a:xfrm>
        </p:grpSpPr>
        <p:sp>
          <p:nvSpPr>
            <p:cNvPr id="7693" name="Google Shape;7693;p1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4" name="Google Shape;7694;p1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5" name="Google Shape;7695;p1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6" name="Google Shape;7696;p1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7" name="Google Shape;7697;p1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8" name="Google Shape;7698;p1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9" name="Google Shape;7699;p1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0" name="Google Shape;7700;p1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1" name="Google Shape;7701;p1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2" name="Google Shape;7702;p1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3" name="Google Shape;7703;p1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4" name="Google Shape;7704;p1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5" name="Google Shape;7705;p1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6" name="Google Shape;7706;p1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7" name="Google Shape;7707;p1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8" name="Google Shape;7708;p1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9" name="Google Shape;7709;p1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0" name="Google Shape;7710;p1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1" name="Google Shape;7711;p1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2" name="Google Shape;7712;p1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3" name="Google Shape;7713;p1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4" name="Google Shape;7714;p1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5" name="Google Shape;7715;p1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6" name="Google Shape;7716;p1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7" name="Google Shape;7717;p1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8" name="Google Shape;7718;p1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9" name="Google Shape;7719;p1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0" name="Google Shape;7720;p1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1" name="Google Shape;7721;p1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2" name="Google Shape;7722;p1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3" name="Google Shape;7723;p1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4" name="Google Shape;7724;p1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5" name="Google Shape;7725;p1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6" name="Google Shape;7726;p1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7" name="Google Shape;7727;p1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8" name="Google Shape;7728;p1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9" name="Google Shape;7729;p1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0" name="Google Shape;7730;p1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1" name="Google Shape;7731;p1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2" name="Google Shape;7732;p1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3" name="Google Shape;7733;p1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4" name="Google Shape;7734;p1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5" name="Google Shape;7735;p1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6" name="Google Shape;7736;p1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7" name="Google Shape;7737;p1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8" name="Google Shape;7738;p1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9" name="Google Shape;7739;p1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0" name="Google Shape;7740;p1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1" name="Google Shape;7741;p1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2" name="Google Shape;7742;p1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3" name="Google Shape;7743;p1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4" name="Google Shape;7744;p1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5" name="Google Shape;7745;p1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6" name="Google Shape;7746;p1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7" name="Google Shape;7747;p1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8" name="Google Shape;7748;p1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9" name="Google Shape;7749;p1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0" name="Google Shape;7750;p1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1" name="Google Shape;7751;p1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2" name="Google Shape;7752;p1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3" name="Google Shape;7753;p1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4" name="Google Shape;7754;p1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5" name="Google Shape;7755;p1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6" name="Google Shape;7756;p1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7" name="Google Shape;7757;p1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8" name="Google Shape;7758;p1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9" name="Google Shape;7759;p1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0" name="Google Shape;7760;p1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1" name="Google Shape;7761;p1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2" name="Google Shape;7762;p1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3" name="Google Shape;7763;p1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4" name="Google Shape;7764;p1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5" name="Google Shape;7765;p1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6" name="Google Shape;7766;p1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7" name="Google Shape;7767;p1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8" name="Google Shape;7768;p1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9" name="Google Shape;7769;p1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0" name="Google Shape;7770;p1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1" name="Google Shape;7771;p1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2" name="Google Shape;7772;p1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3" name="Google Shape;7773;p1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4" name="Google Shape;7774;p1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5" name="Google Shape;7775;p1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6" name="Google Shape;7776;p1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7" name="Google Shape;7777;p1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8" name="Google Shape;7778;p1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9" name="Google Shape;7779;p1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0" name="Google Shape;7780;p1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1" name="Google Shape;7781;p1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2" name="Google Shape;7782;p1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3" name="Google Shape;7783;p1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4" name="Google Shape;7784;p1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5" name="Google Shape;7785;p1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6" name="Google Shape;7786;p1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7" name="Google Shape;7787;p1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8" name="Google Shape;7788;p1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9" name="Google Shape;7789;p1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0" name="Google Shape;7790;p1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1" name="Google Shape;7791;p1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2" name="Google Shape;7792;p1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3" name="Google Shape;7793;p1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4" name="Google Shape;7794;p1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5" name="Google Shape;7795;p1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6" name="Google Shape;7796;p1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7" name="Google Shape;7797;p1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8" name="Google Shape;7798;p1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9" name="Google Shape;7799;p1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0" name="Google Shape;7800;p1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1" name="Google Shape;7801;p1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2" name="Google Shape;7802;p1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3" name="Google Shape;7803;p1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4" name="Google Shape;7804;p1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5" name="Google Shape;7805;p1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6" name="Google Shape;7806;p1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7" name="Google Shape;7807;p1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8" name="Google Shape;7808;p1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9" name="Google Shape;7809;p1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0" name="Google Shape;7810;p1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1" name="Google Shape;7811;p1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2" name="Google Shape;7812;p1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3" name="Google Shape;7813;p1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4" name="Google Shape;7814;p1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5" name="Google Shape;7815;p1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6" name="Google Shape;7816;p1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7" name="Google Shape;7817;p1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8" name="Google Shape;7818;p1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9" name="Google Shape;7819;p1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0" name="Google Shape;7820;p1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1" name="Google Shape;7821;p1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2" name="Google Shape;7822;p1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3" name="Google Shape;7823;p1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4" name="Google Shape;7824;p1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5" name="Google Shape;7825;p1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6" name="Google Shape;7826;p1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7" name="Google Shape;7827;p1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8" name="Google Shape;7828;p1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9" name="Google Shape;7829;p1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0" name="Google Shape;7830;p1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1" name="Google Shape;7831;p1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2" name="Google Shape;7832;p1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3" name="Google Shape;7833;p1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4" name="Google Shape;7834;p1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5" name="Google Shape;7835;p1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6" name="Google Shape;7836;p1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7" name="Google Shape;7837;p1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8" name="Google Shape;7838;p1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9" name="Google Shape;7839;p1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0" name="Google Shape;7840;p1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1" name="Google Shape;7841;p1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2" name="Google Shape;7842;p1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3" name="Google Shape;7843;p1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4" name="Google Shape;7844;p1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5" name="Google Shape;7845;p1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6" name="Google Shape;7846;p1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7" name="Google Shape;7847;p1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8" name="Google Shape;7848;p1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9" name="Google Shape;7849;p1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0" name="Google Shape;7850;p1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1" name="Google Shape;7851;p1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2" name="Google Shape;7852;p1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3" name="Google Shape;7853;p1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4" name="Google Shape;7854;p1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5" name="Google Shape;7855;p1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6" name="Google Shape;7856;p1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7" name="Google Shape;7857;p1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8" name="Google Shape;7858;p1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9" name="Google Shape;7859;p1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0" name="Google Shape;7860;p1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1" name="Google Shape;7861;p1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2" name="Google Shape;7862;p1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3" name="Google Shape;7863;p1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4" name="Google Shape;7864;p1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5" name="Google Shape;7865;p1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6" name="Google Shape;7866;p1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7" name="Google Shape;7867;p1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8" name="Google Shape;7868;p1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9" name="Google Shape;7869;p1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0" name="Google Shape;7870;p1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1" name="Google Shape;7871;p1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2" name="Google Shape;7872;p1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3" name="Google Shape;7873;p1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4" name="Google Shape;7874;p1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5" name="Google Shape;7875;p1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6" name="Google Shape;7876;p1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7" name="Google Shape;7877;p1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8" name="Google Shape;7878;p1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9" name="Google Shape;7879;p1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0" name="Google Shape;7880;p1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1" name="Google Shape;7881;p1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2" name="Google Shape;7882;p1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3" name="Google Shape;7883;p1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4" name="Google Shape;7884;p1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5" name="Google Shape;7885;p1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6" name="Google Shape;7886;p1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7" name="Google Shape;7887;p1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8" name="Google Shape;7888;p1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9" name="Google Shape;7889;p1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0" name="Google Shape;7890;p1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1" name="Google Shape;7891;p1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2" name="Google Shape;7892;p1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3" name="Google Shape;7893;p1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4" name="Google Shape;7894;p1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5" name="Google Shape;7895;p1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6" name="Google Shape;7896;p1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7" name="Google Shape;7897;p1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8" name="Google Shape;7898;p1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9" name="Google Shape;7899;p1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0" name="Google Shape;7900;p1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1" name="Google Shape;7901;p1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2" name="Google Shape;7902;p1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3" name="Google Shape;7903;p1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4" name="Google Shape;7904;p1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5" name="Google Shape;7905;p1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6" name="Google Shape;7906;p1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7" name="Google Shape;7907;p1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8" name="Google Shape;7908;p1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9" name="Google Shape;7909;p1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0" name="Google Shape;7910;p1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1" name="Google Shape;7911;p1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2" name="Google Shape;7912;p1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3" name="Google Shape;7913;p1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4" name="Google Shape;7914;p1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5" name="Google Shape;7915;p1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6" name="Google Shape;7916;p1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7" name="Google Shape;7917;p1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8" name="Google Shape;7918;p1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9" name="Google Shape;7919;p1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0" name="Google Shape;7920;p1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1" name="Google Shape;7921;p1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2" name="Google Shape;7922;p1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3" name="Google Shape;7923;p1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4" name="Google Shape;7924;p1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5" name="Google Shape;7925;p1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6" name="Google Shape;7926;p1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7" name="Google Shape;7927;p1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8" name="Google Shape;7928;p1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9" name="Google Shape;7929;p1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0" name="Google Shape;7930;p1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1" name="Google Shape;7931;p1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2" name="Google Shape;7932;p1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3" name="Google Shape;7933;p1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4" name="Google Shape;7934;p1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5" name="Google Shape;7935;p1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6" name="Google Shape;7936;p1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7" name="Google Shape;7937;p1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8" name="Google Shape;7938;p1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9" name="Google Shape;7939;p1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0" name="Google Shape;7940;p1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1" name="Google Shape;7941;p1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2" name="Google Shape;7942;p1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3" name="Google Shape;7943;p1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4" name="Google Shape;7944;p1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5" name="Google Shape;7945;p1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6" name="Google Shape;7946;p1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7" name="Google Shape;7947;p1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8" name="Google Shape;7948;p1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9" name="Google Shape;7949;p1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0" name="Google Shape;7950;p1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1" name="Google Shape;7951;p1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2" name="Google Shape;7952;p1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3" name="Google Shape;7953;p1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4" name="Google Shape;7954;p1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5" name="Google Shape;7955;p1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6" name="Google Shape;7956;p1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7" name="Google Shape;7957;p1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8" name="Google Shape;7958;p1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9" name="Google Shape;7959;p1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0" name="Google Shape;7960;p1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1" name="Google Shape;7961;p1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2" name="Google Shape;7962;p1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3" name="Google Shape;7963;p1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4" name="Google Shape;7964;p1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5" name="Google Shape;7965;p1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6" name="Google Shape;7966;p1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7" name="Google Shape;7967;p1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8" name="Google Shape;7968;p1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9" name="Google Shape;7969;p1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0" name="Google Shape;7970;p1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1" name="Google Shape;7971;p1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2" name="Google Shape;7972;p1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3" name="Google Shape;7973;p1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4" name="Google Shape;7974;p1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5" name="Google Shape;7975;p1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6" name="Google Shape;7976;p1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7" name="Google Shape;7977;p1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8" name="Google Shape;7978;p1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9" name="Google Shape;7979;p1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0" name="Google Shape;7980;p1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1" name="Google Shape;7981;p1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2" name="Google Shape;7982;p1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3" name="Google Shape;7983;p1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4" name="Google Shape;7984;p1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5" name="Google Shape;7985;p1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6" name="Google Shape;7986;p1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7" name="Google Shape;7987;p1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8" name="Google Shape;7988;p1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9" name="Google Shape;7989;p1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0" name="Google Shape;7990;p1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1" name="Google Shape;7991;p1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2" name="Google Shape;7992;p1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3" name="Google Shape;7993;p1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4" name="Google Shape;7994;p1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5" name="Google Shape;7995;p1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6" name="Google Shape;7996;p1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7" name="Google Shape;7997;p1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8" name="Google Shape;7998;p1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9" name="Google Shape;7999;p1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0" name="Google Shape;8000;p1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1" name="Google Shape;8001;p1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2" name="Google Shape;8002;p1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3" name="Google Shape;8003;p1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4" name="Google Shape;8004;p1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5" name="Google Shape;8005;p1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6" name="Google Shape;8006;p1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7" name="Google Shape;8007;p1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8" name="Google Shape;8008;p1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9" name="Google Shape;8009;p1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0" name="Google Shape;8010;p1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1" name="Google Shape;8011;p1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2" name="Google Shape;8012;p1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3" name="Google Shape;8013;p1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4" name="Google Shape;8014;p1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5" name="Google Shape;8015;p1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6" name="Google Shape;8016;p1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7" name="Google Shape;8017;p1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8" name="Google Shape;8018;p1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9" name="Google Shape;8019;p1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0" name="Google Shape;8020;p1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1" name="Google Shape;8021;p1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2" name="Google Shape;8022;p1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3" name="Google Shape;8023;p1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4" name="Google Shape;8024;p1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5" name="Google Shape;8025;p1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6" name="Google Shape;8026;p1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7" name="Google Shape;8027;p1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8" name="Google Shape;8028;p1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9" name="Google Shape;8029;p1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0" name="Google Shape;8030;p1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1" name="Google Shape;8031;p1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2" name="Google Shape;8032;p1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3" name="Google Shape;8033;p1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4" name="Google Shape;8034;p1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5" name="Google Shape;8035;p1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6" name="Google Shape;8036;p1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7" name="Google Shape;8037;p1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8" name="Google Shape;8038;p1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9" name="Google Shape;8039;p1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0" name="Google Shape;8040;p1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1" name="Google Shape;8041;p1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2" name="Google Shape;8042;p1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3" name="Google Shape;8043;p1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4" name="Google Shape;8044;p1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5" name="Google Shape;8045;p1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6" name="Google Shape;8046;p1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7" name="Google Shape;8047;p1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8" name="Google Shape;8048;p1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9" name="Google Shape;8049;p1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0" name="Google Shape;8050;p1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1" name="Google Shape;8051;p1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2" name="Google Shape;8052;p1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3" name="Google Shape;8053;p1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4" name="Google Shape;8054;p1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5" name="Google Shape;8055;p1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6" name="Google Shape;8056;p1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7" name="Google Shape;8057;p1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8" name="Google Shape;8058;p1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9" name="Google Shape;8059;p1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0" name="Google Shape;8060;p1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1" name="Google Shape;8061;p1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2" name="Google Shape;8062;p1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3" name="Google Shape;8063;p1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4" name="Google Shape;8064;p1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5" name="Google Shape;8065;p1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6" name="Google Shape;8066;p1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7" name="Google Shape;8067;p1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8" name="Google Shape;8068;p1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9" name="Google Shape;8069;p1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0" name="Google Shape;8070;p1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1" name="Google Shape;8071;p1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2" name="Google Shape;8072;p1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3" name="Google Shape;8073;p1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4" name="Google Shape;8074;p1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5" name="Google Shape;8075;p1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6" name="Google Shape;8076;p1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7" name="Google Shape;8077;p1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8" name="Google Shape;8078;p1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9" name="Google Shape;8079;p1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0" name="Google Shape;8080;p1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1" name="Google Shape;8081;p1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2" name="Google Shape;8082;p1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3" name="Google Shape;8083;p1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4" name="Google Shape;8084;p1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5" name="Google Shape;8085;p1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6" name="Google Shape;8086;p1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7" name="Google Shape;8087;p1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8" name="Google Shape;8088;p1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9" name="Google Shape;8089;p1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0" name="Google Shape;8090;p1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1" name="Google Shape;8091;p1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2" name="Google Shape;8092;p1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3" name="Google Shape;8093;p1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4" name="Google Shape;8094;p1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5" name="Google Shape;8095;p1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6" name="Google Shape;8096;p1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7" name="Google Shape;8097;p1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8" name="Google Shape;8098;p1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9" name="Google Shape;8099;p1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0" name="Google Shape;8100;p1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1" name="Google Shape;8101;p1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2" name="Google Shape;8102;p1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3" name="Google Shape;8103;p1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4" name="Google Shape;8104;p1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5" name="Google Shape;8105;p1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6" name="Google Shape;8106;p1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7" name="Google Shape;8107;p1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8" name="Google Shape;8108;p1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9" name="Google Shape;8109;p1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0" name="Google Shape;8110;p1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1" name="Google Shape;8111;p1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2" name="Google Shape;8112;p1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3" name="Google Shape;8113;p1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4" name="Google Shape;8114;p1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5" name="Google Shape;8115;p1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6" name="Google Shape;8116;p1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7" name="Google Shape;8117;p1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8" name="Google Shape;8118;p1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9" name="Google Shape;8119;p1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0" name="Google Shape;8120;p1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1" name="Google Shape;8121;p1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2" name="Google Shape;8122;p1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3" name="Google Shape;8123;p1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4" name="Google Shape;8124;p1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5" name="Google Shape;8125;p1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6" name="Google Shape;8126;p1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7" name="Google Shape;8127;p1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8" name="Google Shape;8128;p1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9" name="Google Shape;8129;p1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0" name="Google Shape;8130;p1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1" name="Google Shape;8131;p1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2" name="Google Shape;8132;p1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3" name="Google Shape;8133;p1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4" name="Google Shape;8134;p1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5" name="Google Shape;8135;p1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6" name="Google Shape;8136;p1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7" name="Google Shape;8137;p1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8" name="Google Shape;8138;p1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9" name="Google Shape;8139;p1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0" name="Google Shape;8140;p1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1" name="Google Shape;8141;p1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2" name="Google Shape;8142;p1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3" name="Google Shape;8143;p1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4" name="Google Shape;8144;p1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5" name="Google Shape;8145;p1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6" name="Google Shape;8146;p1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7" name="Google Shape;8147;p1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8" name="Google Shape;8148;p1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9" name="Google Shape;8149;p1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0" name="Google Shape;8150;p1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1" name="Google Shape;8151;p1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2" name="Google Shape;8152;p1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3" name="Google Shape;8153;p1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4" name="Google Shape;8154;p1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5" name="Google Shape;8155;p1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6" name="Google Shape;8156;p1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7" name="Google Shape;8157;p1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8" name="Google Shape;8158;p1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9" name="Google Shape;8159;p1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0" name="Google Shape;8160;p1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1" name="Google Shape;8161;p1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2" name="Google Shape;8162;p1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3" name="Google Shape;8163;p1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4" name="Google Shape;8164;p1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5" name="Google Shape;8165;p1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6" name="Google Shape;8166;p1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7" name="Google Shape;8167;p1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8" name="Google Shape;8168;p1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9" name="Google Shape;8169;p1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0" name="Google Shape;8170;p1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1" name="Google Shape;8171;p1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2" name="Google Shape;8172;p1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3" name="Google Shape;8173;p1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4" name="Google Shape;8174;p1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5" name="Google Shape;8175;p1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6" name="Google Shape;8176;p1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7" name="Google Shape;8177;p1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8" name="Google Shape;8178;p1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9" name="Google Shape;8179;p1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0" name="Google Shape;8180;p1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1" name="Google Shape;8181;p1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2" name="Google Shape;8182;p1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3" name="Google Shape;8183;p1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4" name="Google Shape;8184;p1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5" name="Google Shape;8185;p1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6" name="Google Shape;8186;p1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7" name="Google Shape;8187;p1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8" name="Google Shape;8188;p1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9" name="Google Shape;8189;p1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0" name="Google Shape;8190;p1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1" name="Google Shape;8191;p1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2" name="Google Shape;8192;p1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3" name="Google Shape;8193;p1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4" name="Google Shape;8194;p1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5" name="Google Shape;8195;p1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6" name="Google Shape;8196;p1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7" name="Google Shape;8197;p1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8" name="Google Shape;8198;p1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9" name="Google Shape;8199;p1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0" name="Google Shape;8200;p1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1" name="Google Shape;8201;p1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2" name="Google Shape;8202;p1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3" name="Google Shape;8203;p1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4" name="Google Shape;8204;p1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5" name="Google Shape;8205;p1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6" name="Google Shape;8206;p1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7" name="Google Shape;8207;p1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8" name="Google Shape;8208;p1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9" name="Google Shape;8209;p1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0" name="Google Shape;8210;p1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1" name="Google Shape;8211;p1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2" name="Google Shape;8212;p1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3" name="Google Shape;8213;p1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4" name="Google Shape;8214;p1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5" name="Google Shape;8215;p1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6" name="Google Shape;8216;p1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7" name="Google Shape;8217;p1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8" name="Google Shape;8218;p1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9" name="Google Shape;8219;p1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0" name="Google Shape;8220;p1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1" name="Google Shape;8221;p1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2" name="Google Shape;8222;p1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3" name="Google Shape;8223;p1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4" name="Google Shape;8224;p1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5" name="Google Shape;8225;p1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6" name="Google Shape;8226;p1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7" name="Google Shape;8227;p1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8" name="Google Shape;8228;p1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9" name="Google Shape;8229;p1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0" name="Google Shape;8230;p1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1" name="Google Shape;8231;p1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2" name="Google Shape;8232;p1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3" name="Google Shape;8233;p1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4" name="Google Shape;8234;p1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5" name="Google Shape;8235;p1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6" name="Google Shape;8236;p1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7" name="Google Shape;8237;p1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8" name="Google Shape;8238;p1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9" name="Google Shape;8239;p1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0" name="Google Shape;8240;p1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1" name="Google Shape;8241;p1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2" name="Google Shape;8242;p1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3" name="Google Shape;8243;p1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4" name="Google Shape;8244;p1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5" name="Google Shape;8245;p1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6" name="Google Shape;8246;p1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7" name="Google Shape;8247;p1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8" name="Google Shape;8248;p1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9" name="Google Shape;8249;p1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0" name="Google Shape;8250;p1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1" name="Google Shape;8251;p1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2" name="Google Shape;8252;p1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3" name="Google Shape;8253;p1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4" name="Google Shape;8254;p1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5" name="Google Shape;8255;p1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6" name="Google Shape;8256;p1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7" name="Google Shape;8257;p1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8" name="Google Shape;8258;p1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9" name="Google Shape;8259;p1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0" name="Google Shape;8260;p1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1" name="Google Shape;8261;p1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2" name="Google Shape;8262;p1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3" name="Google Shape;8263;p1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4" name="Google Shape;8264;p1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5" name="Google Shape;8265;p1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6" name="Google Shape;8266;p1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7" name="Google Shape;8267;p1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8" name="Google Shape;8268;p1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9" name="Google Shape;8269;p1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0" name="Google Shape;8270;p1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1" name="Google Shape;8271;p1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2" name="Google Shape;8272;p1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3" name="Google Shape;8273;p1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4" name="Google Shape;8274;p1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5" name="Google Shape;8275;p1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6" name="Google Shape;8276;p1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7" name="Google Shape;8277;p1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8" name="Google Shape;8278;p1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9" name="Google Shape;8279;p1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0" name="Google Shape;8280;p1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1" name="Google Shape;8281;p1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2" name="Google Shape;8282;p1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3" name="Google Shape;8283;p1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4" name="Google Shape;8284;p1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5" name="Google Shape;8285;p1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6" name="Google Shape;8286;p1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7" name="Google Shape;8287;p1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8" name="Google Shape;8288;p1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9" name="Google Shape;8289;p1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0" name="Google Shape;8290;p1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1" name="Google Shape;8291;p1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2" name="Google Shape;8292;p1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3" name="Google Shape;8293;p1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4" name="Google Shape;8294;p1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5" name="Google Shape;8295;p1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6" name="Google Shape;8296;p1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7" name="Google Shape;8297;p1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8" name="Google Shape;8298;p1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9" name="Google Shape;8299;p1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0" name="Google Shape;8300;p1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1" name="Google Shape;8301;p1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2" name="Google Shape;8302;p1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3" name="Google Shape;8303;p1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4" name="Google Shape;8304;p1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5" name="Google Shape;8305;p1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6" name="Google Shape;8306;p1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7" name="Google Shape;8307;p1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8" name="Google Shape;8308;p1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9" name="Google Shape;8309;p1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0" name="Google Shape;8310;p1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1" name="Google Shape;8311;p1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2" name="Google Shape;8312;p1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3" name="Google Shape;8313;p1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4" name="Google Shape;8314;p1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5" name="Google Shape;8315;p1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6" name="Google Shape;8316;p1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7" name="Google Shape;8317;p1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8" name="Google Shape;8318;p1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9" name="Google Shape;8319;p1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0" name="Google Shape;8320;p1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1" name="Google Shape;8321;p1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2" name="Google Shape;8322;p1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3" name="Google Shape;8323;p1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4" name="Google Shape;8324;p1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5" name="Google Shape;8325;p1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6" name="Google Shape;8326;p1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7" name="Google Shape;8327;p1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8" name="Google Shape;8328;p1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9" name="Google Shape;8329;p1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0" name="Google Shape;8330;p1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1" name="Google Shape;8331;p1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2" name="Google Shape;8332;p1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3" name="Google Shape;8333;p1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4" name="Google Shape;8334;p1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5" name="Google Shape;8335;p1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6" name="Google Shape;8336;p1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7" name="Google Shape;8337;p1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8" name="Google Shape;8338;p1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9" name="Google Shape;8339;p1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0" name="Google Shape;8340;p1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1" name="Google Shape;8341;p1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2" name="Google Shape;8342;p1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3" name="Google Shape;8343;p1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4" name="Google Shape;8344;p1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5" name="Google Shape;8345;p1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6" name="Google Shape;8346;p1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7" name="Google Shape;8347;p1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8" name="Google Shape;8348;p1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9" name="Google Shape;8349;p1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0" name="Google Shape;8350;p1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1" name="Google Shape;8351;p1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2" name="Google Shape;8352;p1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3" name="Google Shape;8353;p1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4" name="Google Shape;8354;p1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5" name="Google Shape;8355;p1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6" name="Google Shape;8356;p1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7" name="Google Shape;8357;p1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8" name="Google Shape;8358;p1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9" name="Google Shape;8359;p1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0" name="Google Shape;8360;p1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1" name="Google Shape;8361;p1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2" name="Google Shape;8362;p1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3" name="Google Shape;8363;p1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4" name="Google Shape;8364;p1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5" name="Google Shape;8365;p1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6" name="Google Shape;8366;p1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7" name="Google Shape;8367;p1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8" name="Google Shape;8368;p1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9" name="Google Shape;8369;p1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0" name="Google Shape;8370;p1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1" name="Google Shape;8371;p1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2" name="Google Shape;8372;p1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3" name="Google Shape;8373;p1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4" name="Google Shape;8374;p1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5" name="Google Shape;8375;p1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6" name="Google Shape;8376;p1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7" name="Google Shape;8377;p1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8" name="Google Shape;8378;p1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9" name="Google Shape;8379;p1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0" name="Google Shape;8380;p1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1" name="Google Shape;8381;p1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2" name="Google Shape;8382;p1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3" name="Google Shape;8383;p1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4" name="Google Shape;8384;p1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5" name="Google Shape;8385;p1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6" name="Google Shape;8386;p1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7" name="Google Shape;8387;p1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8" name="Google Shape;8388;p1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9" name="Google Shape;8389;p1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0" name="Google Shape;8390;p1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1" name="Google Shape;8391;p1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2" name="Google Shape;8392;p1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3" name="Google Shape;8393;p1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4" name="Google Shape;8394;p1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5" name="Google Shape;8395;p1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6" name="Google Shape;8396;p1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7" name="Google Shape;8397;p1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8" name="Google Shape;8398;p1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9" name="Google Shape;8399;p1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0" name="Google Shape;8400;p1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1" name="Google Shape;8401;p1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2" name="Google Shape;8402;p1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3" name="Google Shape;8403;p1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4" name="Google Shape;8404;p1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5" name="Google Shape;8405;p1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6" name="Google Shape;8406;p1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7" name="Google Shape;8407;p1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8" name="Google Shape;8408;p1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9" name="Google Shape;8409;p1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0" name="Google Shape;8410;p1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1" name="Google Shape;8411;p1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2" name="Google Shape;8412;p1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3" name="Google Shape;8413;p1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4" name="Google Shape;8414;p1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5" name="Google Shape;8415;p1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6" name="Google Shape;8416;p1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7" name="Google Shape;8417;p1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8" name="Google Shape;8418;p1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9" name="Google Shape;8419;p1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0" name="Google Shape;8420;p1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1" name="Google Shape;8421;p1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2" name="Google Shape;8422;p1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3" name="Google Shape;8423;p1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4" name="Google Shape;8424;p1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5" name="Google Shape;8425;p1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6" name="Google Shape;8426;p1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7" name="Google Shape;8427;p1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8" name="Google Shape;8428;p1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9" name="Google Shape;8429;p1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0" name="Google Shape;8430;p1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1" name="Google Shape;8431;p1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2" name="Google Shape;8432;p1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3" name="Google Shape;8433;p1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4" name="Google Shape;8434;p1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5" name="Google Shape;8435;p1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6" name="Google Shape;8436;p1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7" name="Google Shape;8437;p1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8" name="Google Shape;8438;p1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9" name="Google Shape;8439;p1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0" name="Google Shape;8440;p1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1" name="Google Shape;8441;p1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2" name="Google Shape;8442;p1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3" name="Google Shape;8443;p1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4" name="Google Shape;8444;p1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5" name="Google Shape;8445;p1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6" name="Google Shape;8446;p1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7" name="Google Shape;8447;p1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8" name="Google Shape;8448;p1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9" name="Google Shape;8449;p1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0" name="Google Shape;8450;p1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1" name="Google Shape;8451;p1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2" name="Google Shape;8452;p1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3" name="Google Shape;8453;p1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4" name="Google Shape;8454;p1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5" name="Google Shape;8455;p1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6" name="Google Shape;8456;p1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7" name="Google Shape;8457;p1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8" name="Google Shape;8458;p1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9" name="Google Shape;8459;p1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0" name="Google Shape;8460;p1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1" name="Google Shape;8461;p1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2" name="Google Shape;8462;p1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3" name="Google Shape;8463;p1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4" name="Google Shape;8464;p1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5" name="Google Shape;8465;p1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6" name="Google Shape;8466;p1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7" name="Google Shape;8467;p1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8" name="Google Shape;8468;p1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9" name="Google Shape;8469;p1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0" name="Google Shape;8470;p1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1" name="Google Shape;8471;p1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2" name="Google Shape;8472;p1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3" name="Google Shape;8473;p1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4" name="Google Shape;8474;p1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5" name="Google Shape;8475;p1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6" name="Google Shape;8476;p1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7" name="Google Shape;8477;p1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8" name="Google Shape;8478;p1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9" name="Google Shape;8479;p1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0" name="Google Shape;8480;p1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1" name="Google Shape;8481;p1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2" name="Google Shape;8482;p1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3" name="Google Shape;8483;p1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4" name="Google Shape;8484;p1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5" name="Google Shape;8485;p1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6" name="Google Shape;8486;p1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7" name="Google Shape;8487;p1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8" name="Google Shape;8488;p1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9" name="Google Shape;8489;p1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0" name="Google Shape;8490;p1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1" name="Google Shape;8491;p1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2" name="Google Shape;8492;p1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3" name="Google Shape;8493;p1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4" name="Google Shape;8494;p1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5" name="Google Shape;8495;p1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6" name="Google Shape;8496;p1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7" name="Google Shape;8497;p1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8" name="Google Shape;8498;p1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9" name="Google Shape;8499;p1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0" name="Google Shape;8500;p1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1" name="Google Shape;8501;p1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2" name="Google Shape;8502;p1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3" name="Google Shape;8503;p1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4" name="Google Shape;8504;p1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5" name="Google Shape;8505;p1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6" name="Google Shape;8506;p1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7" name="Google Shape;8507;p1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8" name="Google Shape;8508;p1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9" name="Google Shape;8509;p1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0" name="Google Shape;8510;p1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1" name="Google Shape;8511;p1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2" name="Google Shape;8512;p1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3" name="Google Shape;8513;p1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4" name="Google Shape;8514;p1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5" name="Google Shape;8515;p1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6" name="Google Shape;8516;p1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7" name="Google Shape;8517;p1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8" name="Google Shape;8518;p1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9" name="Google Shape;8519;p1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0" name="Google Shape;8520;p1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1" name="Google Shape;8521;p1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2" name="Google Shape;8522;p1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3" name="Google Shape;8523;p1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4" name="Google Shape;8524;p1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5" name="Google Shape;8525;p1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6" name="Google Shape;8526;p1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7" name="Google Shape;8527;p1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8" name="Google Shape;8528;p1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9" name="Google Shape;8529;p1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0" name="Google Shape;8530;p1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1" name="Google Shape;8531;p1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2" name="Google Shape;8532;p1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3" name="Google Shape;8533;p1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4" name="Google Shape;8534;p1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5" name="Google Shape;8535;p1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6" name="Google Shape;8536;p1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7" name="Google Shape;8537;p1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8" name="Google Shape;8538;p1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9" name="Google Shape;8539;p1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0" name="Google Shape;8540;p1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1" name="Google Shape;8541;p1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2" name="Google Shape;8542;p1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3" name="Google Shape;8543;p1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4" name="Google Shape;8544;p1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5" name="Google Shape;8545;p1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6" name="Google Shape;8546;p1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7" name="Google Shape;8547;p1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8" name="Google Shape;8548;p1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9" name="Google Shape;8549;p1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0" name="Google Shape;8550;p1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1" name="Google Shape;8551;p1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2" name="Google Shape;8552;p1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3" name="Google Shape;8553;p1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4" name="Google Shape;8554;p1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5" name="Google Shape;8555;p1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6" name="Google Shape;8556;p1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7" name="Google Shape;8557;p1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8" name="Google Shape;8558;p1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9" name="Google Shape;8559;p1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0" name="Google Shape;8560;p1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1" name="Google Shape;8561;p1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2" name="Google Shape;8562;p1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3" name="Google Shape;8563;p1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4" name="Google Shape;8564;p1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5" name="Google Shape;8565;p1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6" name="Google Shape;8566;p1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7" name="Google Shape;8567;p1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8" name="Google Shape;8568;p1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9" name="Google Shape;8569;p1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0" name="Google Shape;8570;p1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1" name="Google Shape;8571;p1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2" name="Google Shape;8572;p1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3" name="Google Shape;8573;p1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4" name="Google Shape;8574;p1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5" name="Google Shape;8575;p1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6" name="Google Shape;8576;p1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7" name="Google Shape;8577;p1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8" name="Google Shape;8578;p1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9" name="Google Shape;8579;p1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0" name="Google Shape;8580;p1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1" name="Google Shape;8581;p1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2" name="Google Shape;8582;p1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3" name="Google Shape;8583;p1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4" name="Google Shape;8584;p1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5" name="Google Shape;8585;p1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6" name="Google Shape;8586;p1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7" name="Google Shape;8587;p1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8" name="Google Shape;8588;p1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9" name="Google Shape;8589;p1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0" name="Google Shape;8590;p1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1" name="Google Shape;8591;p1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2" name="Google Shape;8592;p1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3" name="Google Shape;8593;p1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4" name="Google Shape;8594;p1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5" name="Google Shape;8595;p1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6" name="Google Shape;8596;p1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7" name="Google Shape;8597;p1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8" name="Google Shape;8598;p1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9" name="Google Shape;8599;p1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0" name="Google Shape;8600;p1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1" name="Google Shape;8601;p1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2" name="Google Shape;8602;p1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3" name="Google Shape;8603;p1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4" name="Google Shape;8604;p1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5" name="Google Shape;8605;p1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6" name="Google Shape;8606;p1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7" name="Google Shape;8607;p1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8" name="Google Shape;8608;p1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9" name="Google Shape;8609;p1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0" name="Google Shape;8610;p1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1" name="Google Shape;8611;p1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2" name="Google Shape;8612;p1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3" name="Google Shape;8613;p1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4" name="Google Shape;8614;p1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5" name="Google Shape;8615;p1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6" name="Google Shape;8616;p1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7" name="Google Shape;8617;p1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8" name="Google Shape;8618;p1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9" name="Google Shape;8619;p1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0" name="Google Shape;8620;p1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1" name="Google Shape;8621;p1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2" name="Google Shape;8622;p1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3" name="Google Shape;8623;p1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4" name="Google Shape;8624;p1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5" name="Google Shape;8625;p1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6" name="Google Shape;8626;p1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7" name="Google Shape;8627;p1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8" name="Google Shape;8628;p1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9" name="Google Shape;8629;p1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0" name="Google Shape;8630;p1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1" name="Google Shape;8631;p1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2" name="Google Shape;8632;p1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3" name="Google Shape;8633;p1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4" name="Google Shape;8634;p1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5" name="Google Shape;8635;p1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6" name="Google Shape;8636;p1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7" name="Google Shape;8637;p1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8" name="Google Shape;8638;p1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9" name="Google Shape;8639;p1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0" name="Google Shape;8640;p1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1" name="Google Shape;8641;p1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2" name="Google Shape;8642;p1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3" name="Google Shape;8643;p1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4" name="Google Shape;8644;p1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5" name="Google Shape;8645;p1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6" name="Google Shape;8646;p1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7" name="Google Shape;8647;p1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8" name="Google Shape;8648;p1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9" name="Google Shape;8649;p1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0" name="Google Shape;8650;p1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1" name="Google Shape;8651;p1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2" name="Google Shape;8652;p1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3" name="Google Shape;8653;p1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4" name="Google Shape;8654;p1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5" name="Google Shape;8655;p1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6" name="Google Shape;8656;p1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7" name="Google Shape;8657;p1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8" name="Google Shape;8658;p1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9" name="Google Shape;8659;p1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0" name="Google Shape;8660;p1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1" name="Google Shape;8661;p1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2" name="Google Shape;8662;p1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3" name="Google Shape;8663;p1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4" name="Google Shape;8664;p1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5" name="Google Shape;8665;p1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6" name="Google Shape;8666;p1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7" name="Google Shape;8667;p1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8" name="Google Shape;8668;p1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9" name="Google Shape;8669;p1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0" name="Google Shape;8670;p1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1" name="Google Shape;8671;p1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2" name="Google Shape;8672;p1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3" name="Google Shape;8673;p1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4" name="Google Shape;8674;p1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5" name="Google Shape;8675;p1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6" name="Google Shape;8676;p1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7" name="Google Shape;8677;p1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8" name="Google Shape;8678;p1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9" name="Google Shape;8679;p1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0" name="Google Shape;8680;p1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1" name="Google Shape;8681;p1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2" name="Google Shape;8682;p1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3" name="Google Shape;8683;p1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4" name="Google Shape;8684;p1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5" name="Google Shape;8685;p1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6" name="Google Shape;8686;p1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7" name="Google Shape;8687;p1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8" name="Google Shape;8688;p1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9" name="Google Shape;8689;p1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0" name="Google Shape;8690;p1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1" name="Google Shape;8691;p1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2" name="Google Shape;8692;p1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3" name="Google Shape;8693;p1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4" name="Google Shape;8694;p1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5" name="Google Shape;8695;p1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6" name="Google Shape;8696;p1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7" name="Google Shape;8697;p1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8" name="Google Shape;8698;p1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9" name="Google Shape;8699;p1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0" name="Google Shape;8700;p1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1" name="Google Shape;8701;p1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2" name="Google Shape;8702;p1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3" name="Google Shape;8703;p1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4" name="Google Shape;8704;p1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5" name="Google Shape;8705;p1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6" name="Google Shape;8706;p1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7" name="Google Shape;8707;p1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8" name="Google Shape;8708;p1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9" name="Google Shape;8709;p1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0" name="Google Shape;8710;p1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1" name="Google Shape;8711;p1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2" name="Google Shape;8712;p1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3" name="Google Shape;8713;p1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4" name="Google Shape;8714;p1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5" name="Google Shape;8715;p1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6" name="Google Shape;8716;p1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7" name="Google Shape;8717;p1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8" name="Google Shape;8718;p1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9" name="Google Shape;8719;p1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0" name="Google Shape;8720;p1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1" name="Google Shape;8721;p1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2" name="Google Shape;8722;p1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3" name="Google Shape;8723;p1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4" name="Google Shape;8724;p1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5" name="Google Shape;8725;p1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6" name="Google Shape;8726;p1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7" name="Google Shape;8727;p1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8" name="Google Shape;8728;p1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9" name="Google Shape;8729;p1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0" name="Google Shape;8730;p1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1" name="Google Shape;8731;p1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2" name="Google Shape;8732;p1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3" name="Google Shape;8733;p1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4" name="Google Shape;8734;p1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5" name="Google Shape;8735;p1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6" name="Google Shape;8736;p1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7" name="Google Shape;8737;p1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8" name="Google Shape;8738;p1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9" name="Google Shape;8739;p1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0" name="Google Shape;8740;p1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1" name="Google Shape;8741;p1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2" name="Google Shape;8742;p1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3" name="Google Shape;8743;p1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4" name="Google Shape;8744;p1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5" name="Google Shape;8745;p1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6" name="Google Shape;8746;p1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7" name="Google Shape;8747;p1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8" name="Google Shape;8748;p1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9" name="Google Shape;8749;p1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0" name="Google Shape;8750;p1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1" name="Google Shape;8751;p1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2" name="Google Shape;8752;p1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3" name="Google Shape;8753;p1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4" name="Google Shape;8754;p1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5" name="Google Shape;8755;p1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6" name="Google Shape;8756;p1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7" name="Google Shape;8757;p1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8" name="Google Shape;8758;p1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9" name="Google Shape;8759;p1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0" name="Google Shape;8760;p1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1" name="Google Shape;8761;p1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2" name="Google Shape;8762;p1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3" name="Google Shape;8763;p1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4" name="Google Shape;8764;p1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5" name="Google Shape;8765;p1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6" name="Google Shape;8766;p1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7" name="Google Shape;8767;p1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8" name="Google Shape;8768;p1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9" name="Google Shape;8769;p1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0" name="Google Shape;8770;p1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1" name="Google Shape;8771;p1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2" name="Google Shape;8772;p1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3" name="Google Shape;8773;p1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4" name="Google Shape;8774;p1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5" name="Google Shape;8775;p1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6" name="Google Shape;8776;p1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7" name="Google Shape;8777;p1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8" name="Google Shape;8778;p1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9" name="Google Shape;8779;p1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0" name="Google Shape;8780;p1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1" name="Google Shape;8781;p1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2" name="Google Shape;8782;p1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3" name="Google Shape;8783;p1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4" name="Google Shape;8784;p1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5" name="Google Shape;8785;p1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6" name="Google Shape;8786;p1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7" name="Google Shape;8787;p1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8" name="Google Shape;8788;p1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9" name="Google Shape;8789;p1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0" name="Google Shape;8790;p1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1" name="Google Shape;8791;p1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2" name="Google Shape;8792;p1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3" name="Google Shape;8793;p1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4" name="Google Shape;8794;p1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5" name="Google Shape;8795;p1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6" name="Google Shape;8796;p1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7" name="Google Shape;8797;p1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8" name="Google Shape;8798;p1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9" name="Google Shape;8799;p1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0" name="Google Shape;8800;p1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1" name="Google Shape;8801;p1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2" name="Google Shape;8802;p1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3" name="Google Shape;8803;p1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4" name="Google Shape;8804;p1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5" name="Google Shape;8805;p1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6" name="Google Shape;8806;p1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7" name="Google Shape;8807;p1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8" name="Google Shape;8808;p1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9" name="Google Shape;8809;p1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0" name="Google Shape;8810;p1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1" name="Google Shape;8811;p1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2" name="Google Shape;8812;p1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3" name="Google Shape;8813;p1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4" name="Google Shape;8814;p1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5" name="Google Shape;8815;p1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6" name="Google Shape;8816;p1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7" name="Google Shape;8817;p1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8" name="Google Shape;8818;p1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9" name="Google Shape;8819;p1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0" name="Google Shape;8820;p1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1" name="Google Shape;8821;p1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2" name="Google Shape;8822;p1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3" name="Google Shape;8823;p1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4" name="Google Shape;8824;p1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5" name="Google Shape;8825;p1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6" name="Google Shape;8826;p1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7" name="Google Shape;8827;p1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8" name="Google Shape;8828;p1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9" name="Google Shape;8829;p1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0" name="Google Shape;8830;p1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1" name="Google Shape;8831;p1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2" name="Google Shape;8832;p1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3" name="Google Shape;8833;p1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4" name="Google Shape;8834;p1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5" name="Google Shape;8835;p1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6" name="Google Shape;8836;p1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7" name="Google Shape;8837;p1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8" name="Google Shape;8838;p1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9" name="Google Shape;8839;p1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0" name="Google Shape;8840;p1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1" name="Google Shape;8841;p1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2" name="Google Shape;8842;p1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3" name="Google Shape;8843;p1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4" name="Google Shape;8844;p1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5" name="Google Shape;8845;p1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6" name="Google Shape;8846;p1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7" name="Google Shape;8847;p1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8" name="Google Shape;8848;p1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9" name="Google Shape;8849;p1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0" name="Google Shape;8850;p1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1" name="Google Shape;8851;p1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2" name="Google Shape;8852;p1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3" name="Google Shape;8853;p1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4" name="Google Shape;8854;p1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5" name="Google Shape;8855;p1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6" name="Google Shape;8856;p1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7" name="Google Shape;8857;p1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8" name="Google Shape;8858;p1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9" name="Google Shape;8859;p1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0" name="Google Shape;8860;p1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1" name="Google Shape;8861;p1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2" name="Google Shape;8862;p1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3" name="Google Shape;8863;p1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4" name="Google Shape;8864;p1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5" name="Google Shape;8865;p1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6" name="Google Shape;8866;p1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7" name="Google Shape;8867;p1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8" name="Google Shape;8868;p1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9" name="Google Shape;8869;p1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0" name="Google Shape;8870;p1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1" name="Google Shape;8871;p1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2" name="Google Shape;8872;p1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3" name="Google Shape;8873;p1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4" name="Google Shape;8874;p1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5" name="Google Shape;8875;p1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6" name="Google Shape;8876;p1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7" name="Google Shape;8877;p1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8" name="Google Shape;8878;p1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9" name="Google Shape;8879;p1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0" name="Google Shape;8880;p1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1" name="Google Shape;8881;p1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2" name="Google Shape;8882;p1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3" name="Google Shape;8883;p1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4" name="Google Shape;8884;p1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5" name="Google Shape;8885;p1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6" name="Google Shape;8886;p1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7" name="Google Shape;8887;p1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8" name="Google Shape;8888;p1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9" name="Google Shape;8889;p1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0" name="Google Shape;8890;p1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1" name="Google Shape;8891;p1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2" name="Google Shape;8892;p1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3" name="Google Shape;8893;p1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4" name="Google Shape;8894;p1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5" name="Google Shape;8895;p1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6" name="Google Shape;8896;p1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7" name="Google Shape;8897;p1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8" name="Google Shape;8898;p1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9" name="Google Shape;8899;p1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0" name="Google Shape;8900;p1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1" name="Google Shape;8901;p1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2" name="Google Shape;8902;p1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3" name="Google Shape;8903;p1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4" name="Google Shape;8904;p1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5" name="Google Shape;8905;p1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6" name="Google Shape;8906;p1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7" name="Google Shape;8907;p1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8" name="Google Shape;8908;p1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9" name="Google Shape;8909;p1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0" name="Google Shape;8910;p1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1" name="Google Shape;8911;p1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2" name="Google Shape;8912;p1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3" name="Google Shape;8913;p1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4" name="Google Shape;8914;p1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5" name="Google Shape;8915;p1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6" name="Google Shape;8916;p1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7" name="Google Shape;8917;p1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8" name="Google Shape;8918;p1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9" name="Google Shape;8919;p1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0" name="Google Shape;8920;p1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1" name="Google Shape;8921;p1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2" name="Google Shape;8922;p1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3" name="Google Shape;8923;p1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4" name="Google Shape;8924;p1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5" name="Google Shape;8925;p1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6" name="Google Shape;8926;p1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7" name="Google Shape;8927;p1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8" name="Google Shape;8928;p1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9" name="Google Shape;8929;p1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0" name="Google Shape;8930;p1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1" name="Google Shape;8931;p1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2" name="Google Shape;8932;p1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3" name="Google Shape;8933;p1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4" name="Google Shape;8934;p1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5" name="Google Shape;8935;p1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6" name="Google Shape;8936;p1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7" name="Google Shape;8937;p1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8" name="Google Shape;8938;p1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9" name="Google Shape;8939;p1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0" name="Google Shape;8940;p1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1" name="Google Shape;8941;p1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2" name="Google Shape;8942;p1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3" name="Google Shape;8943;p1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4" name="Google Shape;8944;p1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5" name="Google Shape;8945;p1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6" name="Google Shape;8946;p1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7" name="Google Shape;8947;p1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8" name="Google Shape;8948;p1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9" name="Google Shape;8949;p1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0" name="Google Shape;8950;p1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1" name="Google Shape;8951;p1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2" name="Google Shape;8952;p1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3" name="Google Shape;8953;p1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4" name="Google Shape;8954;p1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5" name="Google Shape;8955;p1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6" name="Google Shape;8956;p1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7" name="Google Shape;8957;p1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8" name="Google Shape;8958;p1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9" name="Google Shape;8959;p1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0" name="Google Shape;8960;p1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1" name="Google Shape;8961;p1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2" name="Google Shape;8962;p1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3" name="Google Shape;8963;p1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4" name="Google Shape;8964;p1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5" name="Google Shape;8965;p1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6" name="Google Shape;8966;p1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7" name="Google Shape;8967;p1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8" name="Google Shape;8968;p1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9" name="Google Shape;8969;p1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0" name="Google Shape;8970;p1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1" name="Google Shape;8971;p1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2" name="Google Shape;8972;p1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3" name="Google Shape;8973;p1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4" name="Google Shape;8974;p1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5" name="Google Shape;8975;p1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6" name="Google Shape;8976;p1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7" name="Google Shape;8977;p1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8" name="Google Shape;8978;p1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9" name="Google Shape;8979;p1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0" name="Google Shape;8980;p1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1" name="Google Shape;8981;p1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2" name="Google Shape;8982;p1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3" name="Google Shape;8983;p1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4" name="Google Shape;8984;p1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5" name="Google Shape;8985;p1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6" name="Google Shape;8986;p1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7" name="Google Shape;8987;p1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8" name="Google Shape;8988;p1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9" name="Google Shape;8989;p1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0" name="Google Shape;8990;p1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1" name="Google Shape;8991;p1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2" name="Google Shape;8992;p1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3" name="Google Shape;8993;p1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4" name="Google Shape;8994;p1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5" name="Google Shape;8995;p1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6" name="Google Shape;8996;p1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7" name="Google Shape;8997;p1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8" name="Google Shape;8998;p1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9" name="Google Shape;8999;p1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0" name="Google Shape;9000;p1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1" name="Google Shape;9001;p1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2" name="Google Shape;9002;p1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3" name="Google Shape;9003;p1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4" name="Google Shape;9004;p1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5" name="Google Shape;9005;p1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6" name="Google Shape;9006;p1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7" name="Google Shape;9007;p1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8" name="Google Shape;9008;p1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9" name="Google Shape;9009;p1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0" name="Google Shape;9010;p1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1" name="Google Shape;9011;p1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2" name="Google Shape;9012;p1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3" name="Google Shape;9013;p1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4" name="Google Shape;9014;p1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5" name="Google Shape;9015;p1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6" name="Google Shape;9016;p1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7" name="Google Shape;9017;p1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8" name="Google Shape;9018;p1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9" name="Google Shape;9019;p1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0" name="Google Shape;9020;p1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1" name="Google Shape;9021;p1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2" name="Google Shape;9022;p1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3" name="Google Shape;9023;p1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4" name="Google Shape;9024;p1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5" name="Google Shape;9025;p1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6" name="Google Shape;9026;p1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7" name="Google Shape;9027;p1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8" name="Google Shape;9028;p1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9" name="Google Shape;9029;p1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0" name="Google Shape;9030;p1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1" name="Google Shape;9031;p1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2" name="Google Shape;9032;p1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3" name="Google Shape;9033;p1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4" name="Google Shape;9034;p1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5" name="Google Shape;9035;p1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6" name="Google Shape;9036;p1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7" name="Google Shape;9037;p1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8" name="Google Shape;9038;p1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9" name="Google Shape;9039;p1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0" name="Google Shape;9040;p1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1" name="Google Shape;9041;p1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2" name="Google Shape;9042;p1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3" name="Google Shape;9043;p1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4" name="Google Shape;9044;p1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5" name="Google Shape;9045;p1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6" name="Google Shape;9046;p1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7" name="Google Shape;9047;p1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8" name="Google Shape;9048;p1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9" name="Google Shape;9049;p1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0" name="Google Shape;9050;p1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1" name="Google Shape;9051;p1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2" name="Google Shape;9052;p1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3" name="Google Shape;9053;p1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4" name="Google Shape;9054;p1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5" name="Google Shape;9055;p1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6" name="Google Shape;9056;p1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7" name="Google Shape;9057;p1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8" name="Google Shape;9058;p1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9" name="Google Shape;9059;p1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0" name="Google Shape;9060;p1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1" name="Google Shape;9061;p1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2" name="Google Shape;9062;p1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3" name="Google Shape;9063;p1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4" name="Google Shape;9064;p1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5" name="Google Shape;9065;p1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6" name="Google Shape;9066;p1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7" name="Google Shape;9067;p1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8" name="Google Shape;9068;p1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9" name="Google Shape;9069;p1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0" name="Google Shape;9070;p1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1" name="Google Shape;9071;p1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2" name="Google Shape;9072;p1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3" name="Google Shape;9073;p1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4" name="Google Shape;9074;p1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5" name="Google Shape;9075;p1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6" name="Google Shape;9076;p1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7" name="Google Shape;9077;p1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8" name="Google Shape;9078;p1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9" name="Google Shape;9079;p1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0" name="Google Shape;9080;p1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1" name="Google Shape;9081;p1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2" name="Google Shape;9082;p1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3" name="Google Shape;9083;p1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4" name="Google Shape;9084;p1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5" name="Google Shape;9085;p1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6" name="Google Shape;9086;p1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7" name="Google Shape;9087;p1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8" name="Google Shape;9088;p1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9" name="Google Shape;9089;p1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0" name="Google Shape;9090;p1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1" name="Google Shape;9091;p1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2" name="Google Shape;9092;p1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3" name="Google Shape;9093;p1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4" name="Google Shape;9094;p1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5" name="Google Shape;9095;p1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6" name="Google Shape;9096;p1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7" name="Google Shape;9097;p1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8" name="Google Shape;9098;p1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9" name="Google Shape;9099;p1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0" name="Google Shape;9100;p1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1" name="Google Shape;9101;p1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2" name="Google Shape;9102;p1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3" name="Google Shape;9103;p1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4" name="Google Shape;9104;p1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5" name="Google Shape;9105;p1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6" name="Google Shape;9106;p1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7" name="Google Shape;9107;p1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8" name="Google Shape;9108;p1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9" name="Google Shape;9109;p1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0" name="Google Shape;9110;p1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1" name="Google Shape;9111;p1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2" name="Google Shape;9112;p1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3" name="Google Shape;9113;p1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4" name="Google Shape;9114;p1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5" name="Google Shape;9115;p1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6" name="Google Shape;9116;p1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7" name="Google Shape;9117;p1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8" name="Google Shape;9118;p1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9" name="Google Shape;9119;p1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0" name="Google Shape;9120;p1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1" name="Google Shape;9121;p1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2" name="Google Shape;9122;p1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3" name="Google Shape;9123;p1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4" name="Google Shape;9124;p1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5" name="Google Shape;9125;p1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6" name="Google Shape;9126;p1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7" name="Google Shape;9127;p1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8" name="Google Shape;9128;p1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9" name="Google Shape;9129;p1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0" name="Google Shape;9130;p1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1" name="Google Shape;9131;p1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2" name="Google Shape;9132;p1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3" name="Google Shape;9133;p1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4" name="Google Shape;9134;p1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5" name="Google Shape;9135;p1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6" name="Google Shape;9136;p1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7" name="Google Shape;9137;p1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8" name="Google Shape;9138;p1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9" name="Google Shape;9139;p1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0" name="Google Shape;9140;p1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1" name="Google Shape;9141;p1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2" name="Google Shape;9142;p1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3" name="Google Shape;9143;p1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4" name="Google Shape;9144;p1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5" name="Google Shape;9145;p1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6" name="Google Shape;9146;p1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7" name="Google Shape;9147;p1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8" name="Google Shape;9148;p1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9" name="Google Shape;9149;p1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0" name="Google Shape;9150;p1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1" name="Google Shape;9151;p1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2" name="Google Shape;9152;p1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3" name="Google Shape;9153;p1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4" name="Google Shape;9154;p1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5" name="Google Shape;9155;p1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6" name="Google Shape;9156;p1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7" name="Google Shape;9157;p1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8" name="Google Shape;9158;p1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9" name="Google Shape;9159;p1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0" name="Google Shape;9160;p1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1" name="Google Shape;9161;p1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2" name="Google Shape;9162;p1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3" name="Google Shape;9163;p1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4" name="Google Shape;9164;p1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5" name="Google Shape;9165;p1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6" name="Google Shape;9166;p1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7" name="Google Shape;9167;p1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8" name="Google Shape;9168;p1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9" name="Google Shape;9169;p1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0" name="Google Shape;9170;p1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1" name="Google Shape;9171;p1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2" name="Google Shape;9172;p1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3" name="Google Shape;9173;p1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4" name="Google Shape;9174;p1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5" name="Google Shape;9175;p1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6" name="Google Shape;9176;p1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7" name="Google Shape;9177;p1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8" name="Google Shape;9178;p1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9" name="Google Shape;9179;p1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0" name="Google Shape;9180;p1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1" name="Google Shape;9181;p1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2" name="Google Shape;9182;p1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3" name="Google Shape;9183;p1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4" name="Google Shape;9184;p1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5" name="Google Shape;9185;p1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6" name="Google Shape;9186;p1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7" name="Google Shape;9187;p1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8" name="Google Shape;9188;p1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9" name="Google Shape;9189;p1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0" name="Google Shape;9190;p1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1" name="Google Shape;9191;p1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2" name="Google Shape;9192;p1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3" name="Google Shape;9193;p1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4" name="Google Shape;9194;p1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5" name="Google Shape;9195;p1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6" name="Google Shape;9196;p1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7" name="Google Shape;9197;p1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8" name="Google Shape;9198;p1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9" name="Google Shape;9199;p1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0" name="Google Shape;9200;p1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1" name="Google Shape;9201;p1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2" name="Google Shape;9202;p1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3" name="Google Shape;9203;p1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4" name="Google Shape;9204;p1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5" name="Google Shape;9205;p1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6" name="Google Shape;9206;p1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7" name="Google Shape;9207;p1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8" name="Google Shape;9208;p1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9" name="Google Shape;9209;p1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0" name="Google Shape;9210;p1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1" name="Google Shape;9211;p1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2" name="Google Shape;9212;p1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3" name="Google Shape;9213;p1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4" name="Google Shape;9214;p1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5" name="Google Shape;9215;p1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6" name="Google Shape;9216;p1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7" name="Google Shape;9217;p1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8" name="Google Shape;9218;p1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9" name="Google Shape;9219;p1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0" name="Google Shape;9220;p1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1" name="Google Shape;9221;p1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2" name="Google Shape;9222;p1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3" name="Google Shape;9223;p1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4" name="Google Shape;9224;p1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5" name="Google Shape;9225;p1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6" name="Google Shape;9226;p1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7" name="Google Shape;9227;p1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8" name="Google Shape;9228;p1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9" name="Google Shape;9229;p1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0" name="Google Shape;9230;p1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1" name="Google Shape;9231;p1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2" name="Google Shape;9232;p1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3" name="Google Shape;9233;p1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4" name="Google Shape;9234;p1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5" name="Google Shape;9235;p1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6" name="Google Shape;9236;p1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7" name="Google Shape;9237;p1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8" name="Google Shape;9238;p1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9" name="Google Shape;9239;p1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0" name="Google Shape;9240;p1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1" name="Google Shape;9241;p1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2" name="Google Shape;9242;p1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3" name="Google Shape;9243;p1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4" name="Google Shape;9244;p1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5" name="Google Shape;9245;p1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6" name="Google Shape;9246;p1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7" name="Google Shape;9247;p1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8" name="Google Shape;9248;p1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9" name="Google Shape;9249;p1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0" name="Google Shape;9250;p1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1" name="Google Shape;9251;p1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2" name="Google Shape;9252;p1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3" name="Google Shape;9253;p1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4" name="Google Shape;9254;p1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5" name="Google Shape;9255;p1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6" name="Google Shape;9256;p1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7" name="Google Shape;9257;p1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8" name="Google Shape;9258;p1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9" name="Google Shape;9259;p1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0" name="Google Shape;9260;p1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1" name="Google Shape;9261;p1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2" name="Google Shape;9262;p1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3" name="Google Shape;9263;p1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4" name="Google Shape;9264;p1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65" name="Google Shape;9265;p16"/>
          <p:cNvGrpSpPr/>
          <p:nvPr/>
        </p:nvGrpSpPr>
        <p:grpSpPr>
          <a:xfrm>
            <a:off x="5834043" y="994977"/>
            <a:ext cx="2590840" cy="1380235"/>
            <a:chOff x="233350" y="949250"/>
            <a:chExt cx="7137300" cy="3802300"/>
          </a:xfrm>
        </p:grpSpPr>
        <p:sp>
          <p:nvSpPr>
            <p:cNvPr id="9266" name="Google Shape;9266;p1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7" name="Google Shape;9267;p1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8" name="Google Shape;9268;p1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9" name="Google Shape;9269;p1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0" name="Google Shape;9270;p1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1" name="Google Shape;9271;p1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2" name="Google Shape;9272;p1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3" name="Google Shape;9273;p1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4" name="Google Shape;9274;p1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5" name="Google Shape;9275;p1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6" name="Google Shape;9276;p1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7" name="Google Shape;9277;p1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8" name="Google Shape;9278;p1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9" name="Google Shape;9279;p1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0" name="Google Shape;9280;p1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1" name="Google Shape;9281;p1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2" name="Google Shape;9282;p1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3" name="Google Shape;9283;p1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4" name="Google Shape;9284;p1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5" name="Google Shape;9285;p1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6" name="Google Shape;9286;p1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7" name="Google Shape;9287;p1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8" name="Google Shape;9288;p1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9" name="Google Shape;9289;p1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0" name="Google Shape;9290;p1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1" name="Google Shape;9291;p1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2" name="Google Shape;9292;p1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3" name="Google Shape;9293;p1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4" name="Google Shape;9294;p1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5" name="Google Shape;9295;p1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6" name="Google Shape;9296;p1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7" name="Google Shape;9297;p1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8" name="Google Shape;9298;p1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9" name="Google Shape;9299;p1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0" name="Google Shape;9300;p1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1" name="Google Shape;9301;p1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2" name="Google Shape;9302;p1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3" name="Google Shape;9303;p1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4" name="Google Shape;9304;p1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5" name="Google Shape;9305;p1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6" name="Google Shape;9306;p1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7" name="Google Shape;9307;p1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8" name="Google Shape;9308;p1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9" name="Google Shape;9309;p1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0" name="Google Shape;9310;p1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1" name="Google Shape;9311;p1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2" name="Google Shape;9312;p1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3" name="Google Shape;9313;p1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4" name="Google Shape;9314;p1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5" name="Google Shape;9315;p1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6" name="Google Shape;9316;p1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17" name="Google Shape;9317;p16"/>
          <p:cNvGrpSpPr/>
          <p:nvPr/>
        </p:nvGrpSpPr>
        <p:grpSpPr>
          <a:xfrm>
            <a:off x="7648472" y="3039750"/>
            <a:ext cx="104231" cy="320340"/>
            <a:chOff x="7564426" y="3224343"/>
            <a:chExt cx="119985" cy="368801"/>
          </a:xfrm>
        </p:grpSpPr>
        <p:sp>
          <p:nvSpPr>
            <p:cNvPr id="9318" name="Google Shape;9318;p1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9" name="Google Shape;9319;p1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20" name="Google Shape;9320;p16"/>
          <p:cNvGrpSpPr/>
          <p:nvPr/>
        </p:nvGrpSpPr>
        <p:grpSpPr>
          <a:xfrm>
            <a:off x="7347961" y="3033852"/>
            <a:ext cx="189489" cy="332132"/>
            <a:chOff x="8370831" y="3202002"/>
            <a:chExt cx="218129" cy="382376"/>
          </a:xfrm>
        </p:grpSpPr>
        <p:sp>
          <p:nvSpPr>
            <p:cNvPr id="9321" name="Google Shape;9321;p1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2" name="Google Shape;9322;p1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23" name="Google Shape;9323;p16"/>
          <p:cNvGrpSpPr/>
          <p:nvPr/>
        </p:nvGrpSpPr>
        <p:grpSpPr>
          <a:xfrm>
            <a:off x="8071350" y="3444984"/>
            <a:ext cx="309429" cy="267000"/>
            <a:chOff x="6742064" y="3750480"/>
            <a:chExt cx="399315" cy="344560"/>
          </a:xfrm>
        </p:grpSpPr>
        <p:sp>
          <p:nvSpPr>
            <p:cNvPr id="9324" name="Google Shape;9324;p1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5" name="Google Shape;9325;p1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26" name="Google Shape;9326;p16"/>
          <p:cNvGrpSpPr/>
          <p:nvPr/>
        </p:nvGrpSpPr>
        <p:grpSpPr>
          <a:xfrm>
            <a:off x="7610369" y="3796031"/>
            <a:ext cx="180437" cy="281608"/>
            <a:chOff x="7248525" y="3739696"/>
            <a:chExt cx="230531" cy="359790"/>
          </a:xfrm>
        </p:grpSpPr>
        <p:sp>
          <p:nvSpPr>
            <p:cNvPr id="9327" name="Google Shape;9327;p1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8" name="Google Shape;9328;p1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29" name="Google Shape;9329;p16"/>
          <p:cNvGrpSpPr/>
          <p:nvPr/>
        </p:nvGrpSpPr>
        <p:grpSpPr>
          <a:xfrm>
            <a:off x="7856288" y="3439255"/>
            <a:ext cx="162896" cy="278710"/>
            <a:chOff x="7601242" y="3729267"/>
            <a:chExt cx="222566" cy="380803"/>
          </a:xfrm>
        </p:grpSpPr>
        <p:sp>
          <p:nvSpPr>
            <p:cNvPr id="9330" name="Google Shape;9330;p1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1" name="Google Shape;9331;p1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332" name="Google Shape;9332;p16"/>
          <p:cNvSpPr/>
          <p:nvPr/>
        </p:nvSpPr>
        <p:spPr>
          <a:xfrm>
            <a:off x="7822314" y="3051612"/>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15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333" name="Google Shape;9333;p16"/>
          <p:cNvGrpSpPr/>
          <p:nvPr/>
        </p:nvGrpSpPr>
        <p:grpSpPr>
          <a:xfrm>
            <a:off x="7345934" y="3440396"/>
            <a:ext cx="193542" cy="275990"/>
            <a:chOff x="8304647" y="3738687"/>
            <a:chExt cx="225075" cy="320956"/>
          </a:xfrm>
        </p:grpSpPr>
        <p:sp>
          <p:nvSpPr>
            <p:cNvPr id="9334" name="Google Shape;9334;p16"/>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5" name="Google Shape;9335;p1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6" name="Google Shape;9336;p1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37" name="Google Shape;9337;p16"/>
          <p:cNvGrpSpPr/>
          <p:nvPr/>
        </p:nvGrpSpPr>
        <p:grpSpPr>
          <a:xfrm>
            <a:off x="7618426" y="3440396"/>
            <a:ext cx="178492" cy="275990"/>
            <a:chOff x="8615101" y="3738687"/>
            <a:chExt cx="207573" cy="320956"/>
          </a:xfrm>
        </p:grpSpPr>
        <p:sp>
          <p:nvSpPr>
            <p:cNvPr id="9338" name="Google Shape;9338;p16"/>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9" name="Google Shape;9339;p1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0" name="Google Shape;9340;p1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341" name="Google Shape;9341;p16"/>
          <p:cNvSpPr/>
          <p:nvPr/>
        </p:nvSpPr>
        <p:spPr>
          <a:xfrm>
            <a:off x="8114866" y="3030279"/>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342" name="Google Shape;9342;p16"/>
          <p:cNvGrpSpPr/>
          <p:nvPr/>
        </p:nvGrpSpPr>
        <p:grpSpPr>
          <a:xfrm>
            <a:off x="6013131" y="3561884"/>
            <a:ext cx="557670" cy="511283"/>
            <a:chOff x="6015419" y="3716859"/>
            <a:chExt cx="557671" cy="511283"/>
          </a:xfrm>
        </p:grpSpPr>
        <p:sp>
          <p:nvSpPr>
            <p:cNvPr id="9343" name="Google Shape;9343;p16"/>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344" name="Google Shape;9344;p16"/>
            <p:cNvGrpSpPr/>
            <p:nvPr/>
          </p:nvGrpSpPr>
          <p:grpSpPr>
            <a:xfrm>
              <a:off x="6036094" y="3716980"/>
              <a:ext cx="529860" cy="510469"/>
              <a:chOff x="6036094" y="3716980"/>
              <a:chExt cx="529860" cy="510469"/>
            </a:xfrm>
          </p:grpSpPr>
          <p:sp>
            <p:nvSpPr>
              <p:cNvPr id="9345" name="Google Shape;9345;p16"/>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6" name="Google Shape;9346;p16"/>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7" name="Google Shape;9347;p16"/>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8" name="Google Shape;9348;p16"/>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9" name="Google Shape;9349;p16"/>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0" name="Google Shape;9350;p16"/>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1" name="Google Shape;9351;p16"/>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2" name="Google Shape;9352;p16"/>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3" name="Google Shape;9353;p16"/>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4" name="Google Shape;9354;p16"/>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9355" name="Google Shape;9355;p16"/>
          <p:cNvGrpSpPr/>
          <p:nvPr/>
        </p:nvGrpSpPr>
        <p:grpSpPr>
          <a:xfrm>
            <a:off x="6642016" y="2918653"/>
            <a:ext cx="576302" cy="511871"/>
            <a:chOff x="6644304" y="3073628"/>
            <a:chExt cx="576302" cy="511871"/>
          </a:xfrm>
        </p:grpSpPr>
        <p:sp>
          <p:nvSpPr>
            <p:cNvPr id="9356" name="Google Shape;9356;p1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357" name="Google Shape;9357;p16"/>
            <p:cNvGrpSpPr/>
            <p:nvPr/>
          </p:nvGrpSpPr>
          <p:grpSpPr>
            <a:xfrm>
              <a:off x="6712169" y="3085440"/>
              <a:ext cx="481623" cy="494913"/>
              <a:chOff x="6712169" y="3085440"/>
              <a:chExt cx="481623" cy="494913"/>
            </a:xfrm>
          </p:grpSpPr>
          <p:sp>
            <p:nvSpPr>
              <p:cNvPr id="9358" name="Google Shape;9358;p16"/>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9" name="Google Shape;9359;p16"/>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0" name="Google Shape;9360;p16"/>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1" name="Google Shape;9361;p16"/>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2" name="Google Shape;9362;p16"/>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363" name="Google Shape;9363;p16"/>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4" name="Google Shape;9364;p16"/>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5" name="Google Shape;9365;p16"/>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366" name="Google Shape;9366;p16"/>
          <p:cNvSpPr/>
          <p:nvPr/>
        </p:nvSpPr>
        <p:spPr>
          <a:xfrm>
            <a:off x="6986051" y="2935281"/>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367" name="Google Shape;9367;p16"/>
          <p:cNvGrpSpPr/>
          <p:nvPr/>
        </p:nvGrpSpPr>
        <p:grpSpPr>
          <a:xfrm>
            <a:off x="6649867" y="3561648"/>
            <a:ext cx="560631" cy="511352"/>
            <a:chOff x="6652154" y="3716623"/>
            <a:chExt cx="560631" cy="511352"/>
          </a:xfrm>
        </p:grpSpPr>
        <p:sp>
          <p:nvSpPr>
            <p:cNvPr id="9368" name="Google Shape;9368;p16"/>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369" name="Google Shape;9369;p16"/>
            <p:cNvGrpSpPr/>
            <p:nvPr/>
          </p:nvGrpSpPr>
          <p:grpSpPr>
            <a:xfrm>
              <a:off x="6669657" y="3716715"/>
              <a:ext cx="466779" cy="464290"/>
              <a:chOff x="6669657" y="3716715"/>
              <a:chExt cx="466779" cy="464290"/>
            </a:xfrm>
          </p:grpSpPr>
          <p:sp>
            <p:nvSpPr>
              <p:cNvPr id="9370" name="Google Shape;9370;p16"/>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1" name="Google Shape;9371;p16"/>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2" name="Google Shape;9372;p16"/>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3" name="Google Shape;9373;p16"/>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4" name="Google Shape;9374;p16"/>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5" name="Google Shape;9375;p16"/>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6" name="Google Shape;9376;p16"/>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7" name="Google Shape;9377;p16"/>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8" name="Google Shape;9378;p16"/>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9" name="Google Shape;9379;p16"/>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0" name="Google Shape;9380;p16"/>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1" name="Google Shape;9381;p16"/>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2" name="Google Shape;9382;p16"/>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9383" name="Google Shape;9383;p16"/>
          <p:cNvGrpSpPr/>
          <p:nvPr/>
        </p:nvGrpSpPr>
        <p:grpSpPr>
          <a:xfrm>
            <a:off x="7843958" y="3843056"/>
            <a:ext cx="187557" cy="187557"/>
            <a:chOff x="8565775" y="671075"/>
            <a:chExt cx="441000" cy="441000"/>
          </a:xfrm>
        </p:grpSpPr>
        <p:sp>
          <p:nvSpPr>
            <p:cNvPr id="9384" name="Google Shape;9384;p16"/>
            <p:cNvSpPr/>
            <p:nvPr/>
          </p:nvSpPr>
          <p:spPr>
            <a:xfrm>
              <a:off x="8565775" y="671075"/>
              <a:ext cx="441000" cy="441000"/>
            </a:xfrm>
            <a:prstGeom prst="ellipse">
              <a:avLst/>
            </a:prstGeom>
            <a:gradFill>
              <a:gsLst>
                <a:gs pos="0">
                  <a:srgbClr val="869FB1">
                    <a:alpha val="65882"/>
                  </a:srgbClr>
                </a:gs>
                <a:gs pos="100000">
                  <a:srgbClr val="FFFFFF">
                    <a:alpha val="65882"/>
                  </a:srgbClr>
                </a:gs>
              </a:gsLst>
              <a:path path="circle">
                <a:fillToRect l="50000" t="50000" r="50000" b="50000"/>
              </a:path>
              <a:tileRect/>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5" name="Google Shape;9385;p16"/>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386" name="Google Shape;9386;p16"/>
          <p:cNvSpPr/>
          <p:nvPr/>
        </p:nvSpPr>
        <p:spPr>
          <a:xfrm>
            <a:off x="8145172" y="3838977"/>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7" name="Google Shape;9387;p16"/>
          <p:cNvSpPr/>
          <p:nvPr/>
        </p:nvSpPr>
        <p:spPr>
          <a:xfrm flipH="1">
            <a:off x="7353411" y="3805432"/>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388" name="Google Shape;9388;p16"/>
          <p:cNvGrpSpPr/>
          <p:nvPr/>
        </p:nvGrpSpPr>
        <p:grpSpPr>
          <a:xfrm>
            <a:off x="5997813" y="2921275"/>
            <a:ext cx="587871" cy="512373"/>
            <a:chOff x="6000100" y="3076250"/>
            <a:chExt cx="587871" cy="512373"/>
          </a:xfrm>
        </p:grpSpPr>
        <p:sp>
          <p:nvSpPr>
            <p:cNvPr id="9389" name="Google Shape;9389;p16"/>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390" name="Google Shape;9390;p16"/>
            <p:cNvGrpSpPr/>
            <p:nvPr/>
          </p:nvGrpSpPr>
          <p:grpSpPr>
            <a:xfrm>
              <a:off x="6031360" y="3076713"/>
              <a:ext cx="539107" cy="480965"/>
              <a:chOff x="6031360" y="3076713"/>
              <a:chExt cx="539107" cy="480965"/>
            </a:xfrm>
          </p:grpSpPr>
          <p:sp>
            <p:nvSpPr>
              <p:cNvPr id="9391" name="Google Shape;9391;p16"/>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2" name="Google Shape;9392;p16"/>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3" name="Google Shape;9393;p16"/>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4" name="Google Shape;9394;p16"/>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5" name="Google Shape;9395;p16"/>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6" name="Google Shape;9396;p16"/>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7" name="Google Shape;9397;p16"/>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9398" name="Google Shape;9398;p16"/>
          <p:cNvGrpSpPr/>
          <p:nvPr/>
        </p:nvGrpSpPr>
        <p:grpSpPr>
          <a:xfrm>
            <a:off x="3416804" y="902588"/>
            <a:ext cx="2310381" cy="1488888"/>
            <a:chOff x="229225" y="549050"/>
            <a:chExt cx="7161750" cy="4615275"/>
          </a:xfrm>
        </p:grpSpPr>
        <p:sp>
          <p:nvSpPr>
            <p:cNvPr id="9399" name="Google Shape;9399;p16"/>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0" name="Google Shape;9400;p16"/>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1" name="Google Shape;9401;p16"/>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2" name="Google Shape;9402;p16"/>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3" name="Google Shape;9403;p16"/>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4" name="Google Shape;9404;p16"/>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5" name="Google Shape;9405;p16"/>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6" name="Google Shape;9406;p16"/>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7" name="Google Shape;9407;p16"/>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8" name="Google Shape;9408;p16"/>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9" name="Google Shape;9409;p16"/>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0" name="Google Shape;9410;p16"/>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1" name="Google Shape;9411;p16"/>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2" name="Google Shape;9412;p16"/>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3" name="Google Shape;9413;p16"/>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4" name="Google Shape;9414;p16"/>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5" name="Google Shape;9415;p16"/>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6" name="Google Shape;9416;p16"/>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7" name="Google Shape;9417;p16"/>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8" name="Google Shape;9418;p16"/>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9" name="Google Shape;9419;p16"/>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0" name="Google Shape;9420;p16"/>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1" name="Google Shape;9421;p16"/>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2" name="Google Shape;9422;p16"/>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3" name="Google Shape;9423;p16"/>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4" name="Google Shape;9424;p16"/>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5" name="Google Shape;9425;p16"/>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6" name="Google Shape;9426;p16"/>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7" name="Google Shape;9427;p16"/>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8" name="Google Shape;9428;p16"/>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9" name="Google Shape;9429;p16"/>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0" name="Google Shape;9430;p16"/>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1" name="Google Shape;9431;p16"/>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2" name="Google Shape;9432;p16"/>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3" name="Google Shape;9433;p16"/>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4" name="Google Shape;9434;p16"/>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5" name="Google Shape;9435;p16"/>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6" name="Google Shape;9436;p16"/>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7" name="Google Shape;9437;p16"/>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8" name="Google Shape;9438;p16"/>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9" name="Google Shape;9439;p16"/>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0" name="Google Shape;9440;p16"/>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1" name="Google Shape;9441;p16"/>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2" name="Google Shape;9442;p16"/>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3" name="Google Shape;9443;p16"/>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4" name="Google Shape;9444;p16"/>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5" name="Google Shape;9445;p16"/>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6" name="Google Shape;9446;p16"/>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7" name="Google Shape;9447;p16"/>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8" name="Google Shape;9448;p16"/>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9" name="Google Shape;9449;p16"/>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0" name="Google Shape;9450;p16"/>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1" name="Google Shape;9451;p16"/>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2" name="Google Shape;9452;p16"/>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3" name="Google Shape;9453;p16"/>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4" name="Google Shape;9454;p16"/>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5" name="Google Shape;9455;p16"/>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6" name="Google Shape;9456;p16"/>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7" name="Google Shape;9457;p16"/>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8" name="Google Shape;9458;p16"/>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9" name="Google Shape;9459;p16"/>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0" name="Google Shape;9460;p16"/>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1" name="Google Shape;9461;p16"/>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2" name="Google Shape;9462;p16"/>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3" name="Google Shape;9463;p16"/>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4" name="Google Shape;9464;p16"/>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5" name="Google Shape;9465;p16"/>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6" name="Google Shape;9466;p16"/>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7" name="Google Shape;9467;p16"/>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8" name="Google Shape;9468;p16"/>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9" name="Google Shape;9469;p16"/>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0" name="Google Shape;9470;p16"/>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1" name="Google Shape;9471;p16"/>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2" name="Google Shape;9472;p16"/>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3" name="Google Shape;9473;p16"/>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4" name="Google Shape;9474;p16"/>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5" name="Google Shape;9475;p16"/>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6" name="Google Shape;9476;p16"/>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7" name="Google Shape;9477;p16"/>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8" name="Google Shape;9478;p16"/>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9" name="Google Shape;9479;p16"/>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0" name="Google Shape;9480;p16"/>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1" name="Google Shape;9481;p16"/>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2" name="Google Shape;9482;p16"/>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3" name="Google Shape;9483;p16"/>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4" name="Google Shape;9484;p16"/>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5" name="Google Shape;9485;p16"/>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6" name="Google Shape;9486;p16"/>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7" name="Google Shape;9487;p16"/>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8" name="Google Shape;9488;p16"/>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9" name="Google Shape;9489;p16"/>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0" name="Google Shape;9490;p16"/>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1" name="Google Shape;9491;p16"/>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2" name="Google Shape;9492;p16"/>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3" name="Google Shape;9493;p16"/>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4" name="Google Shape;9494;p16"/>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5" name="Google Shape;9495;p16"/>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6" name="Google Shape;9496;p16"/>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7" name="Google Shape;9497;p16"/>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8" name="Google Shape;9498;p16"/>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9" name="Google Shape;9499;p16"/>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0" name="Google Shape;9500;p16"/>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1" name="Google Shape;9501;p16"/>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2" name="Google Shape;9502;p16"/>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3" name="Google Shape;9503;p16"/>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4" name="Google Shape;9504;p16"/>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5" name="Google Shape;9505;p16"/>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6" name="Google Shape;9506;p16"/>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7" name="Google Shape;9507;p16"/>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8" name="Google Shape;9508;p16"/>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9" name="Google Shape;9509;p16"/>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0" name="Google Shape;9510;p16"/>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1" name="Google Shape;9511;p16"/>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2" name="Google Shape;9512;p16"/>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3" name="Google Shape;9513;p16"/>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4" name="Google Shape;9514;p16"/>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5" name="Google Shape;9515;p16"/>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16" name="Google Shape;9516;p16"/>
          <p:cNvGrpSpPr/>
          <p:nvPr/>
        </p:nvGrpSpPr>
        <p:grpSpPr>
          <a:xfrm>
            <a:off x="3514722" y="2832485"/>
            <a:ext cx="2310282" cy="1374222"/>
            <a:chOff x="238125" y="732525"/>
            <a:chExt cx="7130500" cy="4241425"/>
          </a:xfrm>
        </p:grpSpPr>
        <p:sp>
          <p:nvSpPr>
            <p:cNvPr id="9517" name="Google Shape;9517;p16"/>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8" name="Google Shape;9518;p16"/>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9" name="Google Shape;9519;p16"/>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0" name="Google Shape;9520;p16"/>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1" name="Google Shape;9521;p16"/>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2" name="Google Shape;9522;p16"/>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3" name="Google Shape;9523;p16"/>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4" name="Google Shape;9524;p16"/>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5" name="Google Shape;9525;p16"/>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6" name="Google Shape;9526;p16"/>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7" name="Google Shape;9527;p16"/>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8" name="Google Shape;9528;p16"/>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9" name="Google Shape;9529;p16"/>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0" name="Google Shape;9530;p16"/>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1" name="Google Shape;9531;p16"/>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2" name="Google Shape;9532;p16"/>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3" name="Google Shape;9533;p16"/>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4" name="Google Shape;9534;p16"/>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5" name="Google Shape;9535;p16"/>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6" name="Google Shape;9536;p16"/>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7" name="Google Shape;9537;p16"/>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8" name="Google Shape;9538;p16"/>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9" name="Google Shape;9539;p16"/>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0" name="Google Shape;9540;p16"/>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1" name="Google Shape;9541;p16"/>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2" name="Google Shape;9542;p16"/>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3" name="Google Shape;9543;p16"/>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4" name="Google Shape;9544;p16"/>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5" name="Google Shape;9545;p16"/>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6" name="Google Shape;9546;p16"/>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7" name="Google Shape;9547;p16"/>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8" name="Google Shape;9548;p16"/>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9" name="Google Shape;9549;p16"/>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0" name="Google Shape;9550;p16"/>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1" name="Google Shape;9551;p16"/>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2" name="Google Shape;9552;p16"/>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3" name="Google Shape;9553;p16"/>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4" name="Google Shape;9554;p16"/>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5" name="Google Shape;9555;p16"/>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6" name="Google Shape;9556;p16"/>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7" name="Google Shape;9557;p16"/>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8" name="Google Shape;9558;p16"/>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9" name="Google Shape;9559;p16"/>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0" name="Google Shape;9560;p16"/>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1" name="Google Shape;9561;p16"/>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2" name="Google Shape;9562;p16"/>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3" name="Google Shape;9563;p16"/>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4" name="Google Shape;9564;p16"/>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5" name="Google Shape;9565;p16"/>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6" name="Google Shape;9566;p16"/>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7" name="Google Shape;9567;p16"/>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8" name="Google Shape;9568;p16"/>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9" name="Google Shape;9569;p16"/>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0" name="Google Shape;9570;p16"/>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1" name="Google Shape;9571;p16"/>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2" name="Google Shape;9572;p16"/>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3" name="Google Shape;9573;p16"/>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4" name="Google Shape;9574;p16"/>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5" name="Google Shape;9575;p16"/>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6" name="Google Shape;9576;p16"/>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7" name="Google Shape;9577;p16"/>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8" name="Google Shape;9578;p16"/>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9" name="Google Shape;9579;p16"/>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0" name="Google Shape;9580;p16"/>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1" name="Google Shape;9581;p16"/>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2" name="Google Shape;9582;p16"/>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3" name="Google Shape;9583;p16"/>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4" name="Google Shape;9584;p16"/>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5" name="Google Shape;9585;p16"/>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6" name="Google Shape;9586;p16"/>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7" name="Google Shape;9587;p16"/>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8" name="Google Shape;9588;p16"/>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9" name="Google Shape;9589;p16"/>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0" name="Google Shape;9590;p16"/>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1" name="Google Shape;9591;p16"/>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2" name="Google Shape;9592;p16"/>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3" name="Google Shape;9593;p16"/>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4" name="Google Shape;9594;p16"/>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5" name="Google Shape;9595;p16"/>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6" name="Google Shape;9596;p16"/>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7" name="Google Shape;9597;p16"/>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8" name="Google Shape;9598;p16"/>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9" name="Google Shape;9599;p16"/>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0" name="Google Shape;9600;p16"/>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1" name="Google Shape;9601;p16"/>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2" name="Google Shape;9602;p16"/>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3" name="Google Shape;9603;p16"/>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4" name="Google Shape;9604;p16"/>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5" name="Google Shape;9605;p16"/>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6" name="Google Shape;9606;p16"/>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7" name="Google Shape;9607;p16"/>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8" name="Google Shape;9608;p16"/>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9" name="Google Shape;9609;p16"/>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0" name="Google Shape;9610;p16"/>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1" name="Google Shape;9611;p16"/>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2" name="Google Shape;9612;p16"/>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3" name="Google Shape;9613;p16"/>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4" name="Google Shape;9614;p16"/>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5" name="Google Shape;9615;p16"/>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6" name="Google Shape;9616;p16"/>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7" name="Google Shape;9617;p16"/>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8" name="Google Shape;9618;p16"/>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9" name="Google Shape;9619;p16"/>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0" name="Google Shape;9620;p16"/>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1" name="Google Shape;9621;p16"/>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2" name="Google Shape;9622;p16"/>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3" name="Google Shape;9623;p16"/>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4" name="Google Shape;9624;p16"/>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5" name="Google Shape;9625;p16"/>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6" name="Google Shape;9626;p16"/>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7" name="Google Shape;9627;p16"/>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8" name="Google Shape;9628;p16"/>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9" name="Google Shape;9629;p16"/>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0" name="Google Shape;9630;p16"/>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9634"/>
        <p:cNvGrpSpPr/>
        <p:nvPr/>
      </p:nvGrpSpPr>
      <p:grpSpPr>
        <a:xfrm>
          <a:off x="0" y="0"/>
          <a:ext cx="0" cy="0"/>
          <a:chOff x="0" y="0"/>
          <a:chExt cx="0" cy="0"/>
        </a:xfrm>
      </p:grpSpPr>
      <p:grpSp>
        <p:nvGrpSpPr>
          <p:cNvPr id="9635" name="Google Shape;9635;p17"/>
          <p:cNvGrpSpPr/>
          <p:nvPr/>
        </p:nvGrpSpPr>
        <p:grpSpPr>
          <a:xfrm>
            <a:off x="729274" y="969759"/>
            <a:ext cx="2507799" cy="206238"/>
            <a:chOff x="106648" y="895722"/>
            <a:chExt cx="4481414" cy="374299"/>
          </a:xfrm>
        </p:grpSpPr>
        <p:grpSp>
          <p:nvGrpSpPr>
            <p:cNvPr id="9636" name="Google Shape;9636;p17"/>
            <p:cNvGrpSpPr/>
            <p:nvPr/>
          </p:nvGrpSpPr>
          <p:grpSpPr>
            <a:xfrm>
              <a:off x="2233276" y="895722"/>
              <a:ext cx="1082667" cy="223591"/>
              <a:chOff x="4808316" y="2800065"/>
              <a:chExt cx="1999386" cy="412910"/>
            </a:xfrm>
          </p:grpSpPr>
          <p:sp>
            <p:nvSpPr>
              <p:cNvPr id="9637" name="Google Shape;9637;p17"/>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638" name="Google Shape;9638;p17"/>
              <p:cNvGrpSpPr/>
              <p:nvPr/>
            </p:nvGrpSpPr>
            <p:grpSpPr>
              <a:xfrm>
                <a:off x="4808316" y="2800065"/>
                <a:ext cx="92400" cy="411825"/>
                <a:chOff x="845575" y="2563700"/>
                <a:chExt cx="92400" cy="411825"/>
              </a:xfrm>
            </p:grpSpPr>
            <p:cxnSp>
              <p:nvCxnSpPr>
                <p:cNvPr id="9639" name="Google Shape;9639;p1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640" name="Google Shape;9640;p1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9641" name="Google Shape;9641;p17"/>
            <p:cNvGrpSpPr/>
            <p:nvPr/>
          </p:nvGrpSpPr>
          <p:grpSpPr>
            <a:xfrm>
              <a:off x="106648" y="895722"/>
              <a:ext cx="1088401" cy="223591"/>
              <a:chOff x="881025" y="2800065"/>
              <a:chExt cx="2009975" cy="412910"/>
            </a:xfrm>
          </p:grpSpPr>
          <p:sp>
            <p:nvSpPr>
              <p:cNvPr id="9642" name="Google Shape;9642;p17"/>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643" name="Google Shape;9643;p17"/>
              <p:cNvGrpSpPr/>
              <p:nvPr/>
            </p:nvGrpSpPr>
            <p:grpSpPr>
              <a:xfrm>
                <a:off x="881025" y="2800065"/>
                <a:ext cx="92400" cy="411825"/>
                <a:chOff x="845575" y="2563700"/>
                <a:chExt cx="92400" cy="411825"/>
              </a:xfrm>
            </p:grpSpPr>
            <p:cxnSp>
              <p:nvCxnSpPr>
                <p:cNvPr id="9644" name="Google Shape;9644;p1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645" name="Google Shape;9645;p1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9646" name="Google Shape;9646;p17"/>
            <p:cNvGrpSpPr/>
            <p:nvPr/>
          </p:nvGrpSpPr>
          <p:grpSpPr>
            <a:xfrm>
              <a:off x="1172346" y="1047018"/>
              <a:ext cx="1083151" cy="223003"/>
              <a:chOff x="2849073" y="3079467"/>
              <a:chExt cx="2000279" cy="411825"/>
            </a:xfrm>
          </p:grpSpPr>
          <p:sp>
            <p:nvSpPr>
              <p:cNvPr id="9647" name="Google Shape;9647;p17"/>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648" name="Google Shape;9648;p17"/>
              <p:cNvGrpSpPr/>
              <p:nvPr/>
            </p:nvGrpSpPr>
            <p:grpSpPr>
              <a:xfrm rot="10800000">
                <a:off x="2849073" y="3079467"/>
                <a:ext cx="92400" cy="411825"/>
                <a:chOff x="2070100" y="2563700"/>
                <a:chExt cx="92400" cy="411825"/>
              </a:xfrm>
            </p:grpSpPr>
            <p:cxnSp>
              <p:nvCxnSpPr>
                <p:cNvPr id="9649" name="Google Shape;9649;p1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650" name="Google Shape;9650;p1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9651" name="Google Shape;9651;p17"/>
            <p:cNvGrpSpPr/>
            <p:nvPr/>
          </p:nvGrpSpPr>
          <p:grpSpPr>
            <a:xfrm>
              <a:off x="3290132" y="1047018"/>
              <a:ext cx="1297930" cy="223003"/>
              <a:chOff x="6760035" y="3079467"/>
              <a:chExt cx="2396915" cy="411825"/>
            </a:xfrm>
          </p:grpSpPr>
          <p:sp>
            <p:nvSpPr>
              <p:cNvPr id="9652" name="Google Shape;9652;p17"/>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653" name="Google Shape;9653;p17"/>
              <p:cNvGrpSpPr/>
              <p:nvPr/>
            </p:nvGrpSpPr>
            <p:grpSpPr>
              <a:xfrm rot="10800000">
                <a:off x="6760035" y="3079467"/>
                <a:ext cx="92400" cy="411825"/>
                <a:chOff x="2070100" y="2563700"/>
                <a:chExt cx="92400" cy="411825"/>
              </a:xfrm>
            </p:grpSpPr>
            <p:cxnSp>
              <p:nvCxnSpPr>
                <p:cNvPr id="9654" name="Google Shape;9654;p1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655" name="Google Shape;9655;p1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9656" name="Google Shape;9656;p17"/>
          <p:cNvGrpSpPr/>
          <p:nvPr/>
        </p:nvGrpSpPr>
        <p:grpSpPr>
          <a:xfrm>
            <a:off x="2147036" y="3369130"/>
            <a:ext cx="1086701" cy="799429"/>
            <a:chOff x="2183288" y="3555572"/>
            <a:chExt cx="1136241" cy="835873"/>
          </a:xfrm>
        </p:grpSpPr>
        <p:sp>
          <p:nvSpPr>
            <p:cNvPr id="9657" name="Google Shape;9657;p17"/>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658" name="Google Shape;9658;p17"/>
            <p:cNvGrpSpPr/>
            <p:nvPr/>
          </p:nvGrpSpPr>
          <p:grpSpPr>
            <a:xfrm>
              <a:off x="2205895" y="3637269"/>
              <a:ext cx="1089848" cy="724994"/>
              <a:chOff x="2205895" y="3637269"/>
              <a:chExt cx="1089848" cy="724994"/>
            </a:xfrm>
          </p:grpSpPr>
          <p:sp>
            <p:nvSpPr>
              <p:cNvPr id="9659" name="Google Shape;9659;p17"/>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0" name="Google Shape;9660;p17"/>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1" name="Google Shape;9661;p17"/>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2" name="Google Shape;9662;p17"/>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3" name="Google Shape;9663;p17"/>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4" name="Google Shape;9664;p17"/>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665" name="Google Shape;9665;p17"/>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9666" name="Google Shape;9666;p17"/>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sm" len="sm"/>
            </a:ln>
          </p:spPr>
        </p:cxnSp>
        <p:grpSp>
          <p:nvGrpSpPr>
            <p:cNvPr id="9667" name="Google Shape;9667;p17"/>
            <p:cNvGrpSpPr/>
            <p:nvPr/>
          </p:nvGrpSpPr>
          <p:grpSpPr>
            <a:xfrm>
              <a:off x="3173850" y="3779427"/>
              <a:ext cx="145678" cy="70048"/>
              <a:chOff x="3173850" y="3779427"/>
              <a:chExt cx="145678" cy="70048"/>
            </a:xfrm>
          </p:grpSpPr>
          <p:cxnSp>
            <p:nvCxnSpPr>
              <p:cNvPr id="9668" name="Google Shape;9668;p17"/>
              <p:cNvCxnSpPr/>
              <p:nvPr/>
            </p:nvCxnSpPr>
            <p:spPr>
              <a:xfrm rot="10800000">
                <a:off x="3173850" y="3817250"/>
                <a:ext cx="94500" cy="0"/>
              </a:xfrm>
              <a:prstGeom prst="straightConnector1">
                <a:avLst/>
              </a:prstGeom>
              <a:noFill/>
              <a:ln w="9525" cap="flat" cmpd="sng">
                <a:solidFill>
                  <a:srgbClr val="BAC8D3"/>
                </a:solidFill>
                <a:prstDash val="solid"/>
                <a:round/>
                <a:headEnd type="none" w="sm" len="sm"/>
                <a:tailEnd type="diamond" w="med" len="med"/>
              </a:ln>
            </p:spPr>
          </p:cxnSp>
          <p:sp>
            <p:nvSpPr>
              <p:cNvPr id="9669" name="Google Shape;9669;p17"/>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70" name="Google Shape;9670;p17"/>
            <p:cNvGrpSpPr/>
            <p:nvPr/>
          </p:nvGrpSpPr>
          <p:grpSpPr>
            <a:xfrm>
              <a:off x="2183288" y="4139483"/>
              <a:ext cx="145133" cy="70048"/>
              <a:chOff x="2183288" y="4139484"/>
              <a:chExt cx="145133" cy="70048"/>
            </a:xfrm>
          </p:grpSpPr>
          <p:cxnSp>
            <p:nvCxnSpPr>
              <p:cNvPr id="9671" name="Google Shape;9671;p17"/>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sm" len="sm"/>
              </a:ln>
            </p:spPr>
          </p:cxnSp>
          <p:sp>
            <p:nvSpPr>
              <p:cNvPr id="9672" name="Google Shape;9672;p17"/>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673" name="Google Shape;9673;p17"/>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9674" name="Google Shape;9674;p17"/>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sm" len="sm"/>
            </a:ln>
          </p:spPr>
        </p:cxnSp>
        <p:grpSp>
          <p:nvGrpSpPr>
            <p:cNvPr id="9675" name="Google Shape;9675;p17"/>
            <p:cNvGrpSpPr/>
            <p:nvPr/>
          </p:nvGrpSpPr>
          <p:grpSpPr>
            <a:xfrm>
              <a:off x="2943836" y="4268886"/>
              <a:ext cx="60717" cy="122559"/>
              <a:chOff x="2943836" y="4268886"/>
              <a:chExt cx="60717" cy="122559"/>
            </a:xfrm>
          </p:grpSpPr>
          <p:sp>
            <p:nvSpPr>
              <p:cNvPr id="9676" name="Google Shape;9676;p17"/>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9677" name="Google Shape;9677;p17"/>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sm" len="sm"/>
              </a:ln>
            </p:spPr>
          </p:cxnSp>
        </p:grpSp>
      </p:grpSp>
      <p:grpSp>
        <p:nvGrpSpPr>
          <p:cNvPr id="9678" name="Google Shape;9678;p17"/>
          <p:cNvGrpSpPr/>
          <p:nvPr/>
        </p:nvGrpSpPr>
        <p:grpSpPr>
          <a:xfrm>
            <a:off x="3409981" y="1290129"/>
            <a:ext cx="1675870" cy="758252"/>
            <a:chOff x="3530532" y="1496185"/>
            <a:chExt cx="1562000" cy="706731"/>
          </a:xfrm>
        </p:grpSpPr>
        <p:cxnSp>
          <p:nvCxnSpPr>
            <p:cNvPr id="9679" name="Google Shape;9679;p17"/>
            <p:cNvCxnSpPr/>
            <p:nvPr/>
          </p:nvCxnSpPr>
          <p:spPr>
            <a:xfrm>
              <a:off x="3583832" y="1857562"/>
              <a:ext cx="1508700" cy="0"/>
            </a:xfrm>
            <a:prstGeom prst="straightConnector1">
              <a:avLst/>
            </a:prstGeom>
            <a:noFill/>
            <a:ln w="28575" cap="flat" cmpd="sng">
              <a:solidFill>
                <a:srgbClr val="A5B7C6"/>
              </a:solidFill>
              <a:prstDash val="solid"/>
              <a:round/>
              <a:headEnd type="none" w="sm" len="sm"/>
              <a:tailEnd type="triangle" w="med" len="med"/>
            </a:ln>
          </p:spPr>
        </p:cxnSp>
        <p:grpSp>
          <p:nvGrpSpPr>
            <p:cNvPr id="9680" name="Google Shape;9680;p17"/>
            <p:cNvGrpSpPr/>
            <p:nvPr/>
          </p:nvGrpSpPr>
          <p:grpSpPr>
            <a:xfrm>
              <a:off x="3530532" y="1496185"/>
              <a:ext cx="323430" cy="463587"/>
              <a:chOff x="3530532" y="1496185"/>
              <a:chExt cx="323430" cy="463587"/>
            </a:xfrm>
          </p:grpSpPr>
          <p:grpSp>
            <p:nvGrpSpPr>
              <p:cNvPr id="9681" name="Google Shape;9681;p17"/>
              <p:cNvGrpSpPr/>
              <p:nvPr/>
            </p:nvGrpSpPr>
            <p:grpSpPr>
              <a:xfrm>
                <a:off x="3567462" y="1496185"/>
                <a:ext cx="286500" cy="361376"/>
                <a:chOff x="3567462" y="1496185"/>
                <a:chExt cx="286500" cy="361376"/>
              </a:xfrm>
            </p:grpSpPr>
            <p:cxnSp>
              <p:nvCxnSpPr>
                <p:cNvPr id="9682" name="Google Shape;9682;p17"/>
                <p:cNvCxnSpPr/>
                <p:nvPr/>
              </p:nvCxnSpPr>
              <p:spPr>
                <a:xfrm rot="10800000">
                  <a:off x="3626630" y="1565661"/>
                  <a:ext cx="0" cy="291900"/>
                </a:xfrm>
                <a:prstGeom prst="straightConnector1">
                  <a:avLst/>
                </a:prstGeom>
                <a:noFill/>
                <a:ln w="28575" cap="flat" cmpd="sng">
                  <a:solidFill>
                    <a:srgbClr val="A5B7C6"/>
                  </a:solidFill>
                  <a:prstDash val="solid"/>
                  <a:round/>
                  <a:headEnd type="none" w="sm" len="sm"/>
                  <a:tailEnd type="none" w="sm" len="sm"/>
                </a:ln>
              </p:spPr>
            </p:cxnSp>
            <p:sp>
              <p:nvSpPr>
                <p:cNvPr id="9683" name="Google Shape;9683;p17"/>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684" name="Google Shape;9684;p17"/>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85" name="Google Shape;9685;p17"/>
            <p:cNvGrpSpPr/>
            <p:nvPr/>
          </p:nvGrpSpPr>
          <p:grpSpPr>
            <a:xfrm>
              <a:off x="3891569" y="1779209"/>
              <a:ext cx="323945" cy="423707"/>
              <a:chOff x="3891569" y="1779209"/>
              <a:chExt cx="323945" cy="423707"/>
            </a:xfrm>
          </p:grpSpPr>
          <p:grpSp>
            <p:nvGrpSpPr>
              <p:cNvPr id="9686" name="Google Shape;9686;p17"/>
              <p:cNvGrpSpPr/>
              <p:nvPr/>
            </p:nvGrpSpPr>
            <p:grpSpPr>
              <a:xfrm>
                <a:off x="3929014" y="1881638"/>
                <a:ext cx="286500" cy="321278"/>
                <a:chOff x="3929014" y="1881638"/>
                <a:chExt cx="286500" cy="321278"/>
              </a:xfrm>
            </p:grpSpPr>
            <p:cxnSp>
              <p:nvCxnSpPr>
                <p:cNvPr id="9687" name="Google Shape;9687;p17"/>
                <p:cNvCxnSpPr/>
                <p:nvPr/>
              </p:nvCxnSpPr>
              <p:spPr>
                <a:xfrm rot="10800000">
                  <a:off x="3988388" y="1881638"/>
                  <a:ext cx="0" cy="291900"/>
                </a:xfrm>
                <a:prstGeom prst="straightConnector1">
                  <a:avLst/>
                </a:prstGeom>
                <a:noFill/>
                <a:ln w="28575" cap="flat" cmpd="sng">
                  <a:solidFill>
                    <a:srgbClr val="A5B7C6"/>
                  </a:solidFill>
                  <a:prstDash val="solid"/>
                  <a:round/>
                  <a:headEnd type="none" w="sm" len="sm"/>
                  <a:tailEnd type="none" w="sm" len="sm"/>
                </a:ln>
              </p:spPr>
            </p:cxnSp>
            <p:sp>
              <p:nvSpPr>
                <p:cNvPr id="9688" name="Google Shape;9688;p17"/>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689" name="Google Shape;9689;p17"/>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90" name="Google Shape;9690;p17"/>
            <p:cNvGrpSpPr/>
            <p:nvPr/>
          </p:nvGrpSpPr>
          <p:grpSpPr>
            <a:xfrm>
              <a:off x="4252606" y="1496185"/>
              <a:ext cx="324722" cy="463587"/>
              <a:chOff x="4252606" y="1496185"/>
              <a:chExt cx="324722" cy="463587"/>
            </a:xfrm>
          </p:grpSpPr>
          <p:grpSp>
            <p:nvGrpSpPr>
              <p:cNvPr id="9691" name="Google Shape;9691;p17"/>
              <p:cNvGrpSpPr/>
              <p:nvPr/>
            </p:nvGrpSpPr>
            <p:grpSpPr>
              <a:xfrm>
                <a:off x="4290828" y="1496185"/>
                <a:ext cx="286500" cy="361376"/>
                <a:chOff x="4290828" y="1496185"/>
                <a:chExt cx="286500" cy="361376"/>
              </a:xfrm>
            </p:grpSpPr>
            <p:cxnSp>
              <p:nvCxnSpPr>
                <p:cNvPr id="9692" name="Google Shape;9692;p17"/>
                <p:cNvCxnSpPr/>
                <p:nvPr/>
              </p:nvCxnSpPr>
              <p:spPr>
                <a:xfrm rot="10800000">
                  <a:off x="4349995" y="1565661"/>
                  <a:ext cx="0" cy="291900"/>
                </a:xfrm>
                <a:prstGeom prst="straightConnector1">
                  <a:avLst/>
                </a:prstGeom>
                <a:noFill/>
                <a:ln w="28575" cap="flat" cmpd="sng">
                  <a:solidFill>
                    <a:srgbClr val="A5B7C6"/>
                  </a:solidFill>
                  <a:prstDash val="solid"/>
                  <a:round/>
                  <a:headEnd type="none" w="sm" len="sm"/>
                  <a:tailEnd type="none" w="sm" len="sm"/>
                </a:ln>
              </p:spPr>
            </p:cxnSp>
            <p:sp>
              <p:nvSpPr>
                <p:cNvPr id="9693" name="Google Shape;9693;p17"/>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694" name="Google Shape;9694;p17"/>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95" name="Google Shape;9695;p17"/>
            <p:cNvGrpSpPr/>
            <p:nvPr/>
          </p:nvGrpSpPr>
          <p:grpSpPr>
            <a:xfrm>
              <a:off x="4613643" y="1763716"/>
              <a:ext cx="325308" cy="439200"/>
              <a:chOff x="4613643" y="1763716"/>
              <a:chExt cx="325308" cy="439200"/>
            </a:xfrm>
          </p:grpSpPr>
          <p:grpSp>
            <p:nvGrpSpPr>
              <p:cNvPr id="9696" name="Google Shape;9696;p17"/>
              <p:cNvGrpSpPr/>
              <p:nvPr/>
            </p:nvGrpSpPr>
            <p:grpSpPr>
              <a:xfrm>
                <a:off x="4652451" y="1879538"/>
                <a:ext cx="286500" cy="323378"/>
                <a:chOff x="4652451" y="1879538"/>
                <a:chExt cx="286500" cy="323378"/>
              </a:xfrm>
            </p:grpSpPr>
            <p:cxnSp>
              <p:nvCxnSpPr>
                <p:cNvPr id="9697" name="Google Shape;9697;p17"/>
                <p:cNvCxnSpPr/>
                <p:nvPr/>
              </p:nvCxnSpPr>
              <p:spPr>
                <a:xfrm rot="10800000">
                  <a:off x="4707486" y="1879538"/>
                  <a:ext cx="0" cy="294000"/>
                </a:xfrm>
                <a:prstGeom prst="straightConnector1">
                  <a:avLst/>
                </a:prstGeom>
                <a:noFill/>
                <a:ln w="28575" cap="flat" cmpd="sng">
                  <a:solidFill>
                    <a:srgbClr val="A5B7C6"/>
                  </a:solidFill>
                  <a:prstDash val="solid"/>
                  <a:round/>
                  <a:headEnd type="none" w="sm" len="sm"/>
                  <a:tailEnd type="none" w="sm" len="sm"/>
                </a:ln>
              </p:spPr>
            </p:cxnSp>
            <p:sp>
              <p:nvSpPr>
                <p:cNvPr id="9698" name="Google Shape;9698;p17"/>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699" name="Google Shape;9699;p17"/>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9700" name="Google Shape;9700;p17"/>
          <p:cNvGrpSpPr/>
          <p:nvPr/>
        </p:nvGrpSpPr>
        <p:grpSpPr>
          <a:xfrm>
            <a:off x="3421841" y="2143755"/>
            <a:ext cx="1652173" cy="391518"/>
            <a:chOff x="3512551" y="2358270"/>
            <a:chExt cx="1597383" cy="378534"/>
          </a:xfrm>
        </p:grpSpPr>
        <p:cxnSp>
          <p:nvCxnSpPr>
            <p:cNvPr id="9701" name="Google Shape;9701;p17"/>
            <p:cNvCxnSpPr>
              <a:stCxn id="9702" idx="6"/>
              <a:endCxn id="9703" idx="2"/>
            </p:cNvCxnSpPr>
            <p:nvPr/>
          </p:nvCxnSpPr>
          <p:spPr>
            <a:xfrm>
              <a:off x="3738198" y="2553118"/>
              <a:ext cx="1146000" cy="0"/>
            </a:xfrm>
            <a:prstGeom prst="straightConnector1">
              <a:avLst/>
            </a:prstGeom>
            <a:noFill/>
            <a:ln w="19050" cap="flat" cmpd="sng">
              <a:solidFill>
                <a:srgbClr val="435D74"/>
              </a:solidFill>
              <a:prstDash val="solid"/>
              <a:round/>
              <a:headEnd type="none" w="sm" len="sm"/>
              <a:tailEnd type="none" w="sm" len="sm"/>
            </a:ln>
          </p:spPr>
        </p:cxnSp>
        <p:grpSp>
          <p:nvGrpSpPr>
            <p:cNvPr id="9704" name="Google Shape;9704;p17"/>
            <p:cNvGrpSpPr/>
            <p:nvPr/>
          </p:nvGrpSpPr>
          <p:grpSpPr>
            <a:xfrm>
              <a:off x="3512551" y="2358270"/>
              <a:ext cx="225647" cy="307714"/>
              <a:chOff x="2182679" y="2004714"/>
              <a:chExt cx="792300" cy="1080458"/>
            </a:xfrm>
          </p:grpSpPr>
          <p:cxnSp>
            <p:nvCxnSpPr>
              <p:cNvPr id="9705" name="Google Shape;9705;p17"/>
              <p:cNvCxnSpPr>
                <a:stCxn id="9706" idx="0"/>
              </p:cNvCxnSpPr>
              <p:nvPr/>
            </p:nvCxnSpPr>
            <p:spPr>
              <a:xfrm rot="10800000">
                <a:off x="2578961" y="2004714"/>
                <a:ext cx="0" cy="389100"/>
              </a:xfrm>
              <a:prstGeom prst="straightConnector1">
                <a:avLst/>
              </a:prstGeom>
              <a:noFill/>
              <a:ln w="9525" cap="flat" cmpd="sng">
                <a:solidFill>
                  <a:srgbClr val="435D74"/>
                </a:solidFill>
                <a:prstDash val="solid"/>
                <a:round/>
                <a:headEnd type="none" w="sm" len="sm"/>
                <a:tailEnd type="none" w="sm" len="sm"/>
              </a:ln>
            </p:spPr>
          </p:cxnSp>
          <p:sp>
            <p:nvSpPr>
              <p:cNvPr id="9702" name="Google Shape;9702;p17"/>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6" name="Google Shape;9706;p17"/>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07" name="Google Shape;9707;p17"/>
            <p:cNvGrpSpPr/>
            <p:nvPr/>
          </p:nvGrpSpPr>
          <p:grpSpPr>
            <a:xfrm>
              <a:off x="3969644" y="2440153"/>
              <a:ext cx="225853" cy="296651"/>
              <a:chOff x="3775710" y="1729289"/>
              <a:chExt cx="136500" cy="179289"/>
            </a:xfrm>
          </p:grpSpPr>
          <p:cxnSp>
            <p:nvCxnSpPr>
              <p:cNvPr id="9708" name="Google Shape;9708;p17"/>
              <p:cNvCxnSpPr/>
              <p:nvPr/>
            </p:nvCxnSpPr>
            <p:spPr>
              <a:xfrm>
                <a:off x="3843851" y="1848278"/>
                <a:ext cx="0" cy="60300"/>
              </a:xfrm>
              <a:prstGeom prst="straightConnector1">
                <a:avLst/>
              </a:prstGeom>
              <a:noFill/>
              <a:ln w="9525" cap="flat" cmpd="sng">
                <a:solidFill>
                  <a:srgbClr val="435D74"/>
                </a:solidFill>
                <a:prstDash val="solid"/>
                <a:round/>
                <a:headEnd type="none" w="sm" len="sm"/>
                <a:tailEnd type="none" w="sm" len="sm"/>
              </a:ln>
            </p:spPr>
          </p:cxnSp>
          <p:sp>
            <p:nvSpPr>
              <p:cNvPr id="9709" name="Google Shape;9709;p17"/>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0" name="Google Shape;9710;p17"/>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11" name="Google Shape;9711;p17"/>
            <p:cNvGrpSpPr/>
            <p:nvPr/>
          </p:nvGrpSpPr>
          <p:grpSpPr>
            <a:xfrm>
              <a:off x="4427051" y="2358270"/>
              <a:ext cx="225647" cy="307714"/>
              <a:chOff x="5393704" y="2004714"/>
              <a:chExt cx="792300" cy="1080458"/>
            </a:xfrm>
          </p:grpSpPr>
          <p:cxnSp>
            <p:nvCxnSpPr>
              <p:cNvPr id="9712" name="Google Shape;9712;p17"/>
              <p:cNvCxnSpPr>
                <a:stCxn id="9713" idx="0"/>
              </p:cNvCxnSpPr>
              <p:nvPr/>
            </p:nvCxnSpPr>
            <p:spPr>
              <a:xfrm rot="10800000">
                <a:off x="5789986" y="2004714"/>
                <a:ext cx="0" cy="389100"/>
              </a:xfrm>
              <a:prstGeom prst="straightConnector1">
                <a:avLst/>
              </a:prstGeom>
              <a:noFill/>
              <a:ln w="9525" cap="flat" cmpd="sng">
                <a:solidFill>
                  <a:srgbClr val="435D74"/>
                </a:solidFill>
                <a:prstDash val="solid"/>
                <a:round/>
                <a:headEnd type="none" w="sm" len="sm"/>
                <a:tailEnd type="none" w="sm" len="sm"/>
              </a:ln>
            </p:spPr>
          </p:cxnSp>
          <p:sp>
            <p:nvSpPr>
              <p:cNvPr id="9714" name="Google Shape;9714;p17"/>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3" name="Google Shape;9713;p17"/>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15" name="Google Shape;9715;p17"/>
            <p:cNvGrpSpPr/>
            <p:nvPr/>
          </p:nvGrpSpPr>
          <p:grpSpPr>
            <a:xfrm>
              <a:off x="4884287" y="2440252"/>
              <a:ext cx="225647" cy="296532"/>
              <a:chOff x="6999166" y="2292572"/>
              <a:chExt cx="792300" cy="1041192"/>
            </a:xfrm>
          </p:grpSpPr>
          <p:cxnSp>
            <p:nvCxnSpPr>
              <p:cNvPr id="9716" name="Google Shape;9716;p17"/>
              <p:cNvCxnSpPr/>
              <p:nvPr/>
            </p:nvCxnSpPr>
            <p:spPr>
              <a:xfrm>
                <a:off x="7395553" y="2983964"/>
                <a:ext cx="0" cy="349800"/>
              </a:xfrm>
              <a:prstGeom prst="straightConnector1">
                <a:avLst/>
              </a:prstGeom>
              <a:noFill/>
              <a:ln w="9525" cap="flat" cmpd="sng">
                <a:solidFill>
                  <a:srgbClr val="435D74"/>
                </a:solidFill>
                <a:prstDash val="solid"/>
                <a:round/>
                <a:headEnd type="none" w="sm" len="sm"/>
                <a:tailEnd type="none" w="sm" len="sm"/>
              </a:ln>
            </p:spPr>
          </p:cxnSp>
          <p:sp>
            <p:nvSpPr>
              <p:cNvPr id="9703" name="Google Shape;9703;p17"/>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7" name="Google Shape;9717;p17"/>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9718" name="Google Shape;9718;p17"/>
          <p:cNvGrpSpPr/>
          <p:nvPr/>
        </p:nvGrpSpPr>
        <p:grpSpPr>
          <a:xfrm>
            <a:off x="6842649" y="979955"/>
            <a:ext cx="1581844" cy="732818"/>
            <a:chOff x="634175" y="2986275"/>
            <a:chExt cx="3147949" cy="1458344"/>
          </a:xfrm>
        </p:grpSpPr>
        <p:cxnSp>
          <p:nvCxnSpPr>
            <p:cNvPr id="9719" name="Google Shape;9719;p17"/>
            <p:cNvCxnSpPr>
              <a:stCxn id="9720" idx="4"/>
              <a:endCxn id="9721" idx="0"/>
            </p:cNvCxnSpPr>
            <p:nvPr/>
          </p:nvCxnSpPr>
          <p:spPr>
            <a:xfrm>
              <a:off x="929975" y="3577875"/>
              <a:ext cx="591300" cy="275100"/>
            </a:xfrm>
            <a:prstGeom prst="straightConnector1">
              <a:avLst/>
            </a:prstGeom>
            <a:noFill/>
            <a:ln w="19050" cap="flat" cmpd="sng">
              <a:solidFill>
                <a:srgbClr val="435D74"/>
              </a:solidFill>
              <a:prstDash val="solid"/>
              <a:round/>
              <a:headEnd type="none" w="sm" len="sm"/>
              <a:tailEnd type="none" w="sm" len="sm"/>
            </a:ln>
          </p:spPr>
        </p:cxnSp>
        <p:cxnSp>
          <p:nvCxnSpPr>
            <p:cNvPr id="9722" name="Google Shape;9722;p17"/>
            <p:cNvCxnSpPr>
              <a:stCxn id="9721" idx="0"/>
              <a:endCxn id="9723"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sm" len="sm"/>
              <a:tailEnd type="none" w="sm" len="sm"/>
            </a:ln>
          </p:spPr>
        </p:cxnSp>
        <p:cxnSp>
          <p:nvCxnSpPr>
            <p:cNvPr id="9724" name="Google Shape;9724;p17"/>
            <p:cNvCxnSpPr>
              <a:stCxn id="9723" idx="4"/>
              <a:endCxn id="9725" idx="0"/>
            </p:cNvCxnSpPr>
            <p:nvPr/>
          </p:nvCxnSpPr>
          <p:spPr>
            <a:xfrm>
              <a:off x="2208152" y="3577875"/>
              <a:ext cx="686700" cy="275100"/>
            </a:xfrm>
            <a:prstGeom prst="straightConnector1">
              <a:avLst/>
            </a:prstGeom>
            <a:noFill/>
            <a:ln w="19050" cap="flat" cmpd="sng">
              <a:solidFill>
                <a:srgbClr val="435D74"/>
              </a:solidFill>
              <a:prstDash val="solid"/>
              <a:round/>
              <a:headEnd type="none" w="sm" len="sm"/>
              <a:tailEnd type="none" w="sm" len="sm"/>
            </a:ln>
          </p:spPr>
        </p:cxnSp>
        <p:cxnSp>
          <p:nvCxnSpPr>
            <p:cNvPr id="9726" name="Google Shape;9726;p17"/>
            <p:cNvCxnSpPr>
              <a:stCxn id="9725" idx="0"/>
              <a:endCxn id="9727"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sm" len="sm"/>
              <a:tailEnd type="none" w="sm" len="sm"/>
            </a:ln>
          </p:spPr>
        </p:cxnSp>
        <p:sp>
          <p:nvSpPr>
            <p:cNvPr id="9727" name="Google Shape;9727;p17"/>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sp>
          <p:nvSpPr>
            <p:cNvPr id="9723" name="Google Shape;9723;p17"/>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sp>
          <p:nvSpPr>
            <p:cNvPr id="9720" name="Google Shape;9720;p17"/>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sp>
          <p:nvSpPr>
            <p:cNvPr id="9725" name="Google Shape;9725;p17"/>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sp>
          <p:nvSpPr>
            <p:cNvPr id="9721" name="Google Shape;9721;p17"/>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Calibri"/>
                <a:ea typeface="Calibri"/>
                <a:cs typeface="Calibri"/>
                <a:sym typeface="Calibri"/>
              </a:endParaRPr>
            </a:p>
          </p:txBody>
        </p:sp>
      </p:grpSp>
      <p:grpSp>
        <p:nvGrpSpPr>
          <p:cNvPr id="9728" name="Google Shape;9728;p17"/>
          <p:cNvGrpSpPr/>
          <p:nvPr/>
        </p:nvGrpSpPr>
        <p:grpSpPr>
          <a:xfrm>
            <a:off x="3410364" y="2674265"/>
            <a:ext cx="1675128" cy="313674"/>
            <a:chOff x="998425" y="1182125"/>
            <a:chExt cx="1065400" cy="199500"/>
          </a:xfrm>
        </p:grpSpPr>
        <p:sp>
          <p:nvSpPr>
            <p:cNvPr id="9729" name="Google Shape;9729;p1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0" name="Google Shape;9730;p1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1" name="Google Shape;9731;p1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2" name="Google Shape;9732;p1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3" name="Google Shape;9733;p1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34" name="Google Shape;9734;p17"/>
          <p:cNvGrpSpPr/>
          <p:nvPr/>
        </p:nvGrpSpPr>
        <p:grpSpPr>
          <a:xfrm>
            <a:off x="3410363" y="3630231"/>
            <a:ext cx="1675129" cy="525345"/>
            <a:chOff x="5194708" y="3484366"/>
            <a:chExt cx="3148148" cy="987304"/>
          </a:xfrm>
        </p:grpSpPr>
        <p:grpSp>
          <p:nvGrpSpPr>
            <p:cNvPr id="9735" name="Google Shape;9735;p17"/>
            <p:cNvGrpSpPr/>
            <p:nvPr/>
          </p:nvGrpSpPr>
          <p:grpSpPr>
            <a:xfrm>
              <a:off x="7531521" y="3484366"/>
              <a:ext cx="811335" cy="987304"/>
              <a:chOff x="3379425" y="1617275"/>
              <a:chExt cx="1090650" cy="1327200"/>
            </a:xfrm>
          </p:grpSpPr>
          <p:sp>
            <p:nvSpPr>
              <p:cNvPr id="9736" name="Google Shape;9736;p1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7" name="Google Shape;9737;p1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8" name="Google Shape;9738;p1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39" name="Google Shape;9739;p17"/>
            <p:cNvGrpSpPr/>
            <p:nvPr/>
          </p:nvGrpSpPr>
          <p:grpSpPr>
            <a:xfrm>
              <a:off x="6752546" y="3484366"/>
              <a:ext cx="811428" cy="987304"/>
              <a:chOff x="2332275" y="1617275"/>
              <a:chExt cx="1090775" cy="1327200"/>
            </a:xfrm>
          </p:grpSpPr>
          <p:sp>
            <p:nvSpPr>
              <p:cNvPr id="9740" name="Google Shape;9740;p1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1" name="Google Shape;9741;p1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2" name="Google Shape;9742;p1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43" name="Google Shape;9743;p17"/>
            <p:cNvGrpSpPr/>
            <p:nvPr/>
          </p:nvGrpSpPr>
          <p:grpSpPr>
            <a:xfrm>
              <a:off x="5973664" y="3484366"/>
              <a:ext cx="811335" cy="987304"/>
              <a:chOff x="1285250" y="1617275"/>
              <a:chExt cx="1090650" cy="1327200"/>
            </a:xfrm>
          </p:grpSpPr>
          <p:sp>
            <p:nvSpPr>
              <p:cNvPr id="9744" name="Google Shape;9744;p1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5" name="Google Shape;9745;p1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6" name="Google Shape;9746;p1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47" name="Google Shape;9747;p17"/>
            <p:cNvGrpSpPr/>
            <p:nvPr/>
          </p:nvGrpSpPr>
          <p:grpSpPr>
            <a:xfrm>
              <a:off x="5194708" y="3484366"/>
              <a:ext cx="811409" cy="987304"/>
              <a:chOff x="238125" y="1617275"/>
              <a:chExt cx="1090750" cy="1327200"/>
            </a:xfrm>
          </p:grpSpPr>
          <p:sp>
            <p:nvSpPr>
              <p:cNvPr id="9748" name="Google Shape;9748;p1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9" name="Google Shape;9749;p1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0" name="Google Shape;9750;p1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9751" name="Google Shape;9751;p17"/>
          <p:cNvGrpSpPr/>
          <p:nvPr/>
        </p:nvGrpSpPr>
        <p:grpSpPr>
          <a:xfrm>
            <a:off x="6844048" y="2276120"/>
            <a:ext cx="1579046" cy="522230"/>
            <a:chOff x="6853641" y="2534077"/>
            <a:chExt cx="1515545" cy="501229"/>
          </a:xfrm>
        </p:grpSpPr>
        <p:grpSp>
          <p:nvGrpSpPr>
            <p:cNvPr id="9752" name="Google Shape;9752;p17"/>
            <p:cNvGrpSpPr/>
            <p:nvPr/>
          </p:nvGrpSpPr>
          <p:grpSpPr>
            <a:xfrm>
              <a:off x="6853641" y="2618923"/>
              <a:ext cx="1515545" cy="324557"/>
              <a:chOff x="6853641" y="2618923"/>
              <a:chExt cx="1515545" cy="324557"/>
            </a:xfrm>
          </p:grpSpPr>
          <p:sp>
            <p:nvSpPr>
              <p:cNvPr id="9753" name="Google Shape;9753;p17"/>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4" name="Google Shape;9754;p17"/>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5" name="Google Shape;9755;p17"/>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6" name="Google Shape;9756;p17"/>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7" name="Google Shape;9757;p17"/>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758" name="Google Shape;9758;p17"/>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9" name="Google Shape;9759;p17"/>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0" name="Google Shape;9760;p17"/>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1" name="Google Shape;9761;p17"/>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2" name="Google Shape;9762;p17"/>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63" name="Google Shape;9763;p17"/>
          <p:cNvGrpSpPr/>
          <p:nvPr/>
        </p:nvGrpSpPr>
        <p:grpSpPr>
          <a:xfrm>
            <a:off x="3438940" y="3151161"/>
            <a:ext cx="1617976" cy="346616"/>
            <a:chOff x="1808063" y="4294338"/>
            <a:chExt cx="3370782" cy="721817"/>
          </a:xfrm>
        </p:grpSpPr>
        <p:sp>
          <p:nvSpPr>
            <p:cNvPr id="9764" name="Google Shape;9764;p1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5" name="Google Shape;9765;p1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6" name="Google Shape;9766;p1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7" name="Google Shape;9767;p1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8" name="Google Shape;9768;p1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9" name="Google Shape;9769;p1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0" name="Google Shape;9770;p1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1" name="Google Shape;9771;p1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2" name="Google Shape;9772;p1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3" name="Google Shape;9773;p1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74" name="Google Shape;9774;p17"/>
          <p:cNvGrpSpPr/>
          <p:nvPr/>
        </p:nvGrpSpPr>
        <p:grpSpPr>
          <a:xfrm>
            <a:off x="5264936" y="3817911"/>
            <a:ext cx="1417067" cy="350605"/>
            <a:chOff x="4234950" y="2101012"/>
            <a:chExt cx="4219974" cy="1044091"/>
          </a:xfrm>
        </p:grpSpPr>
        <p:sp>
          <p:nvSpPr>
            <p:cNvPr id="9775" name="Google Shape;9775;p17"/>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6" name="Google Shape;9776;p17"/>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7" name="Google Shape;9777;p17"/>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8" name="Google Shape;9778;p17"/>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9" name="Google Shape;9779;p17"/>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0" name="Google Shape;9780;p17"/>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1" name="Google Shape;9781;p17"/>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2" name="Google Shape;9782;p17"/>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3" name="Google Shape;9783;p17"/>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4" name="Google Shape;9784;p17"/>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5" name="Google Shape;9785;p17"/>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6" name="Google Shape;9786;p17"/>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7" name="Google Shape;9787;p17"/>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8" name="Google Shape;9788;p17"/>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9" name="Google Shape;9789;p17"/>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0" name="Google Shape;9790;p17"/>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91" name="Google Shape;9791;p17"/>
          <p:cNvGrpSpPr/>
          <p:nvPr/>
        </p:nvGrpSpPr>
        <p:grpSpPr>
          <a:xfrm>
            <a:off x="6840408" y="1808668"/>
            <a:ext cx="1586327" cy="371557"/>
            <a:chOff x="1247650" y="2075423"/>
            <a:chExt cx="6648477" cy="1557238"/>
          </a:xfrm>
        </p:grpSpPr>
        <p:sp>
          <p:nvSpPr>
            <p:cNvPr id="9792" name="Google Shape;9792;p1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3" name="Google Shape;9793;p1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4" name="Google Shape;9794;p1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5" name="Google Shape;9795;p1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6" name="Google Shape;9796;p1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7" name="Google Shape;9797;p1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98" name="Google Shape;9798;p17"/>
          <p:cNvGrpSpPr/>
          <p:nvPr/>
        </p:nvGrpSpPr>
        <p:grpSpPr>
          <a:xfrm>
            <a:off x="5271678" y="961858"/>
            <a:ext cx="1415601" cy="1648534"/>
            <a:chOff x="1839112" y="2209163"/>
            <a:chExt cx="1918159" cy="2233785"/>
          </a:xfrm>
        </p:grpSpPr>
        <p:sp>
          <p:nvSpPr>
            <p:cNvPr id="9799" name="Google Shape;9799;p17"/>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0" name="Google Shape;9800;p17"/>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1" name="Google Shape;9801;p17"/>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9802" name="Google Shape;9802;p17"/>
            <p:cNvCxnSpPr>
              <a:stCxn id="9799" idx="6"/>
              <a:endCxn id="9800" idx="2"/>
            </p:cNvCxnSpPr>
            <p:nvPr/>
          </p:nvCxnSpPr>
          <p:spPr>
            <a:xfrm>
              <a:off x="2414212" y="2496713"/>
              <a:ext cx="768000" cy="600"/>
            </a:xfrm>
            <a:prstGeom prst="bentConnector3">
              <a:avLst>
                <a:gd name="adj1" fmla="val -511291"/>
              </a:avLst>
            </a:prstGeom>
            <a:noFill/>
            <a:ln w="19050" cap="flat" cmpd="sng">
              <a:solidFill>
                <a:srgbClr val="374957"/>
              </a:solidFill>
              <a:prstDash val="solid"/>
              <a:round/>
              <a:headEnd type="none" w="sm" len="sm"/>
              <a:tailEnd type="none" w="sm" len="sm"/>
            </a:ln>
          </p:spPr>
        </p:cxnSp>
        <p:cxnSp>
          <p:nvCxnSpPr>
            <p:cNvPr id="9803" name="Google Shape;9803;p17"/>
            <p:cNvCxnSpPr>
              <a:stCxn id="9800" idx="4"/>
              <a:endCxn id="9804" idx="0"/>
            </p:cNvCxnSpPr>
            <p:nvPr/>
          </p:nvCxnSpPr>
          <p:spPr>
            <a:xfrm rot="5400000">
              <a:off x="2669921" y="2240963"/>
              <a:ext cx="256500" cy="1343100"/>
            </a:xfrm>
            <a:prstGeom prst="bentConnector3">
              <a:avLst>
                <a:gd name="adj1" fmla="val 806262"/>
              </a:avLst>
            </a:prstGeom>
            <a:noFill/>
            <a:ln w="19050" cap="flat" cmpd="sng">
              <a:solidFill>
                <a:srgbClr val="374957"/>
              </a:solidFill>
              <a:prstDash val="solid"/>
              <a:round/>
              <a:headEnd type="none" w="sm" len="sm"/>
              <a:tailEnd type="none" w="sm" len="sm"/>
            </a:ln>
          </p:spPr>
        </p:cxnSp>
        <p:cxnSp>
          <p:nvCxnSpPr>
            <p:cNvPr id="9805" name="Google Shape;9805;p17"/>
            <p:cNvCxnSpPr>
              <a:stCxn id="9804" idx="6"/>
              <a:endCxn id="9801" idx="2"/>
            </p:cNvCxnSpPr>
            <p:nvPr/>
          </p:nvCxnSpPr>
          <p:spPr>
            <a:xfrm>
              <a:off x="2414212" y="3328316"/>
              <a:ext cx="768000" cy="600"/>
            </a:xfrm>
            <a:prstGeom prst="bentConnector3">
              <a:avLst>
                <a:gd name="adj1" fmla="val -511291"/>
              </a:avLst>
            </a:prstGeom>
            <a:noFill/>
            <a:ln w="19050" cap="flat" cmpd="sng">
              <a:solidFill>
                <a:srgbClr val="374957"/>
              </a:solidFill>
              <a:prstDash val="solid"/>
              <a:round/>
              <a:headEnd type="none" w="sm" len="sm"/>
              <a:tailEnd type="none" w="sm" len="sm"/>
            </a:ln>
          </p:spPr>
        </p:cxnSp>
        <p:cxnSp>
          <p:nvCxnSpPr>
            <p:cNvPr id="9806" name="Google Shape;9806;p17"/>
            <p:cNvCxnSpPr>
              <a:stCxn id="9801" idx="4"/>
              <a:endCxn id="9807" idx="0"/>
            </p:cNvCxnSpPr>
            <p:nvPr/>
          </p:nvCxnSpPr>
          <p:spPr>
            <a:xfrm rot="5400000">
              <a:off x="2672171" y="3070316"/>
              <a:ext cx="252000" cy="1343100"/>
            </a:xfrm>
            <a:prstGeom prst="bentConnector3">
              <a:avLst>
                <a:gd name="adj1" fmla="val 936600"/>
              </a:avLst>
            </a:prstGeom>
            <a:noFill/>
            <a:ln w="19050" cap="flat" cmpd="sng">
              <a:solidFill>
                <a:srgbClr val="374957"/>
              </a:solidFill>
              <a:prstDash val="solid"/>
              <a:round/>
              <a:headEnd type="none" w="sm" len="sm"/>
              <a:tailEnd type="none" w="sm" len="sm"/>
            </a:ln>
          </p:spPr>
        </p:cxnSp>
        <p:sp>
          <p:nvSpPr>
            <p:cNvPr id="9804" name="Google Shape;9804;p17"/>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7" name="Google Shape;9807;p17"/>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8" name="Google Shape;9808;p17"/>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9809" name="Google Shape;9809;p17"/>
            <p:cNvCxnSpPr>
              <a:endCxn id="9808" idx="2"/>
            </p:cNvCxnSpPr>
            <p:nvPr/>
          </p:nvCxnSpPr>
          <p:spPr>
            <a:xfrm>
              <a:off x="2413871" y="4154498"/>
              <a:ext cx="768300" cy="900"/>
            </a:xfrm>
            <a:prstGeom prst="bentConnector3">
              <a:avLst>
                <a:gd name="adj1" fmla="val -511076"/>
              </a:avLst>
            </a:prstGeom>
            <a:noFill/>
            <a:ln w="19050" cap="flat" cmpd="sng">
              <a:solidFill>
                <a:srgbClr val="374957"/>
              </a:solidFill>
              <a:prstDash val="solid"/>
              <a:round/>
              <a:headEnd type="none" w="sm" len="sm"/>
              <a:tailEnd type="none" w="sm" len="sm"/>
            </a:ln>
          </p:spPr>
        </p:cxnSp>
      </p:grpSp>
      <p:grpSp>
        <p:nvGrpSpPr>
          <p:cNvPr id="9810" name="Google Shape;9810;p17"/>
          <p:cNvGrpSpPr/>
          <p:nvPr/>
        </p:nvGrpSpPr>
        <p:grpSpPr>
          <a:xfrm>
            <a:off x="3428944" y="979942"/>
            <a:ext cx="1637968" cy="154942"/>
            <a:chOff x="238125" y="2506075"/>
            <a:chExt cx="7115411" cy="673075"/>
          </a:xfrm>
        </p:grpSpPr>
        <p:sp>
          <p:nvSpPr>
            <p:cNvPr id="9811" name="Google Shape;9811;p1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2" name="Google Shape;9812;p1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3" name="Google Shape;9813;p1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4" name="Google Shape;9814;p1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5" name="Google Shape;9815;p1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16" name="Google Shape;9816;p17"/>
          <p:cNvGrpSpPr/>
          <p:nvPr/>
        </p:nvGrpSpPr>
        <p:grpSpPr>
          <a:xfrm>
            <a:off x="1969680" y="1294660"/>
            <a:ext cx="1262932" cy="785408"/>
            <a:chOff x="548861" y="389676"/>
            <a:chExt cx="3843371" cy="2390164"/>
          </a:xfrm>
        </p:grpSpPr>
        <p:cxnSp>
          <p:nvCxnSpPr>
            <p:cNvPr id="9817" name="Google Shape;9817;p17"/>
            <p:cNvCxnSpPr/>
            <p:nvPr/>
          </p:nvCxnSpPr>
          <p:spPr>
            <a:xfrm rot="10800000" flipH="1">
              <a:off x="3486925" y="1918250"/>
              <a:ext cx="742200" cy="690300"/>
            </a:xfrm>
            <a:prstGeom prst="bentConnector3">
              <a:avLst>
                <a:gd name="adj1" fmla="val 378412"/>
              </a:avLst>
            </a:prstGeom>
            <a:noFill/>
            <a:ln w="9525" cap="flat" cmpd="sng">
              <a:solidFill>
                <a:srgbClr val="869FB2"/>
              </a:solidFill>
              <a:prstDash val="solid"/>
              <a:round/>
              <a:headEnd type="none" w="sm" len="sm"/>
              <a:tailEnd type="none" w="sm" len="sm"/>
            </a:ln>
          </p:spPr>
        </p:cxnSp>
        <p:cxnSp>
          <p:nvCxnSpPr>
            <p:cNvPr id="9818" name="Google Shape;9818;p17"/>
            <p:cNvCxnSpPr/>
            <p:nvPr/>
          </p:nvCxnSpPr>
          <p:spPr>
            <a:xfrm rot="-5400000" flipH="1">
              <a:off x="3486925" y="577350"/>
              <a:ext cx="650100" cy="650100"/>
            </a:xfrm>
            <a:prstGeom prst="bentConnector3">
              <a:avLst>
                <a:gd name="adj1" fmla="val -212491"/>
              </a:avLst>
            </a:prstGeom>
            <a:noFill/>
            <a:ln w="9525" cap="flat" cmpd="sng">
              <a:solidFill>
                <a:srgbClr val="869FB2"/>
              </a:solidFill>
              <a:prstDash val="solid"/>
              <a:round/>
              <a:headEnd type="none" w="sm" len="sm"/>
              <a:tailEnd type="none" w="sm" len="sm"/>
            </a:ln>
          </p:spPr>
        </p:cxnSp>
        <p:cxnSp>
          <p:nvCxnSpPr>
            <p:cNvPr id="9819" name="Google Shape;9819;p17"/>
            <p:cNvCxnSpPr/>
            <p:nvPr/>
          </p:nvCxnSpPr>
          <p:spPr>
            <a:xfrm>
              <a:off x="2725450" y="576000"/>
              <a:ext cx="1410600" cy="1800"/>
            </a:xfrm>
            <a:prstGeom prst="bentConnector3">
              <a:avLst>
                <a:gd name="adj1" fmla="val 160907"/>
              </a:avLst>
            </a:prstGeom>
            <a:noFill/>
            <a:ln w="9525" cap="flat" cmpd="sng">
              <a:solidFill>
                <a:srgbClr val="869FB2"/>
              </a:solidFill>
              <a:prstDash val="solid"/>
              <a:round/>
              <a:headEnd type="none" w="sm" len="sm"/>
              <a:tailEnd type="none" w="sm" len="sm"/>
            </a:ln>
          </p:spPr>
        </p:cxnSp>
        <p:cxnSp>
          <p:nvCxnSpPr>
            <p:cNvPr id="9820" name="Google Shape;9820;p17"/>
            <p:cNvCxnSpPr/>
            <p:nvPr/>
          </p:nvCxnSpPr>
          <p:spPr>
            <a:xfrm rot="10800000" flipH="1">
              <a:off x="756500" y="577975"/>
              <a:ext cx="1705500" cy="1049100"/>
            </a:xfrm>
            <a:prstGeom prst="bentConnector3">
              <a:avLst>
                <a:gd name="adj1" fmla="val -76488"/>
              </a:avLst>
            </a:prstGeom>
            <a:noFill/>
            <a:ln w="9525" cap="flat" cmpd="sng">
              <a:solidFill>
                <a:srgbClr val="BAC8D3"/>
              </a:solidFill>
              <a:prstDash val="solid"/>
              <a:round/>
              <a:headEnd type="none" w="sm" len="sm"/>
              <a:tailEnd type="none" w="sm" len="sm"/>
            </a:ln>
          </p:spPr>
        </p:cxnSp>
        <p:cxnSp>
          <p:nvCxnSpPr>
            <p:cNvPr id="9821" name="Google Shape;9821;p17"/>
            <p:cNvCxnSpPr/>
            <p:nvPr/>
          </p:nvCxnSpPr>
          <p:spPr>
            <a:xfrm>
              <a:off x="760067" y="1625791"/>
              <a:ext cx="1689000" cy="974100"/>
            </a:xfrm>
            <a:prstGeom prst="bentConnector3">
              <a:avLst>
                <a:gd name="adj1" fmla="val -78290"/>
              </a:avLst>
            </a:prstGeom>
            <a:noFill/>
            <a:ln w="9525" cap="flat" cmpd="sng">
              <a:solidFill>
                <a:srgbClr val="BAC8D3"/>
              </a:solidFill>
              <a:prstDash val="solid"/>
              <a:round/>
              <a:headEnd type="none" w="sm" len="sm"/>
              <a:tailEnd type="none" w="sm" len="sm"/>
            </a:ln>
          </p:spPr>
        </p:cxnSp>
        <p:sp>
          <p:nvSpPr>
            <p:cNvPr id="9822" name="Google Shape;9822;p17"/>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9823" name="Google Shape;9823;p17"/>
            <p:cNvCxnSpPr/>
            <p:nvPr/>
          </p:nvCxnSpPr>
          <p:spPr>
            <a:xfrm>
              <a:off x="2725450" y="2609025"/>
              <a:ext cx="1416000" cy="1800"/>
            </a:xfrm>
            <a:prstGeom prst="bentConnector3">
              <a:avLst>
                <a:gd name="adj1" fmla="val 160874"/>
              </a:avLst>
            </a:prstGeom>
            <a:noFill/>
            <a:ln w="9525" cap="flat" cmpd="sng">
              <a:solidFill>
                <a:srgbClr val="869FB2"/>
              </a:solidFill>
              <a:prstDash val="solid"/>
              <a:round/>
              <a:headEnd type="none" w="sm" len="sm"/>
              <a:tailEnd type="none" w="sm" len="sm"/>
            </a:ln>
          </p:spPr>
        </p:cxnSp>
        <p:sp>
          <p:nvSpPr>
            <p:cNvPr id="9824" name="Google Shape;9824;p17"/>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5" name="Google Shape;9825;p17"/>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6" name="Google Shape;9826;p17"/>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7" name="Google Shape;9827;p17"/>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8" name="Google Shape;9828;p17"/>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9" name="Google Shape;9829;p17"/>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30" name="Google Shape;9830;p17"/>
          <p:cNvGrpSpPr/>
          <p:nvPr/>
        </p:nvGrpSpPr>
        <p:grpSpPr>
          <a:xfrm>
            <a:off x="757812" y="2401537"/>
            <a:ext cx="1412054" cy="633562"/>
            <a:chOff x="1187400" y="2529299"/>
            <a:chExt cx="6769193" cy="2241902"/>
          </a:xfrm>
        </p:grpSpPr>
        <p:sp>
          <p:nvSpPr>
            <p:cNvPr id="9831" name="Google Shape;9831;p17"/>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9832" name="Google Shape;9832;p17"/>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9833" name="Google Shape;9833;p17"/>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9834" name="Google Shape;9834;p17"/>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9835" name="Google Shape;9835;p17"/>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9836" name="Google Shape;9836;p17"/>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9837" name="Google Shape;9837;p17"/>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cxnSp>
          <p:nvCxnSpPr>
            <p:cNvPr id="9838" name="Google Shape;9838;p17"/>
            <p:cNvCxnSpPr>
              <a:stCxn id="9831" idx="2"/>
              <a:endCxn id="9832" idx="0"/>
            </p:cNvCxnSpPr>
            <p:nvPr/>
          </p:nvCxnSpPr>
          <p:spPr>
            <a:xfrm rot="-5400000" flipH="1">
              <a:off x="5228543" y="2315249"/>
              <a:ext cx="457200" cy="1770300"/>
            </a:xfrm>
            <a:prstGeom prst="bentConnector3">
              <a:avLst>
                <a:gd name="adj1" fmla="val 521390"/>
              </a:avLst>
            </a:prstGeom>
            <a:noFill/>
            <a:ln w="9525" cap="flat" cmpd="sng">
              <a:solidFill>
                <a:srgbClr val="C2C2C2"/>
              </a:solidFill>
              <a:prstDash val="solid"/>
              <a:round/>
              <a:headEnd type="none" w="sm" len="sm"/>
              <a:tailEnd type="none" w="sm" len="sm"/>
            </a:ln>
          </p:spPr>
        </p:cxnSp>
        <p:cxnSp>
          <p:nvCxnSpPr>
            <p:cNvPr id="9839" name="Google Shape;9839;p17"/>
            <p:cNvCxnSpPr>
              <a:stCxn id="9833" idx="0"/>
              <a:endCxn id="9831" idx="2"/>
            </p:cNvCxnSpPr>
            <p:nvPr/>
          </p:nvCxnSpPr>
          <p:spPr>
            <a:xfrm rot="-5400000">
              <a:off x="3458247" y="2315250"/>
              <a:ext cx="457200" cy="1770300"/>
            </a:xfrm>
            <a:prstGeom prst="bentConnector3">
              <a:avLst>
                <a:gd name="adj1" fmla="val -421624"/>
              </a:avLst>
            </a:prstGeom>
            <a:noFill/>
            <a:ln w="9525" cap="flat" cmpd="sng">
              <a:solidFill>
                <a:srgbClr val="C2C2C2"/>
              </a:solidFill>
              <a:prstDash val="solid"/>
              <a:round/>
              <a:headEnd type="none" w="sm" len="sm"/>
              <a:tailEnd type="none" w="sm" len="sm"/>
            </a:ln>
          </p:spPr>
        </p:cxnSp>
        <p:cxnSp>
          <p:nvCxnSpPr>
            <p:cNvPr id="9840" name="Google Shape;9840;p17"/>
            <p:cNvCxnSpPr>
              <a:stCxn id="9833" idx="2"/>
              <a:endCxn id="9835" idx="0"/>
            </p:cNvCxnSpPr>
            <p:nvPr/>
          </p:nvCxnSpPr>
          <p:spPr>
            <a:xfrm rot="-5400000" flipH="1">
              <a:off x="2995647" y="3677550"/>
              <a:ext cx="457200" cy="845100"/>
            </a:xfrm>
            <a:prstGeom prst="bentConnector3">
              <a:avLst>
                <a:gd name="adj1" fmla="val 1020942"/>
              </a:avLst>
            </a:prstGeom>
            <a:noFill/>
            <a:ln w="9525" cap="flat" cmpd="sng">
              <a:solidFill>
                <a:srgbClr val="C2C2C2"/>
              </a:solidFill>
              <a:prstDash val="solid"/>
              <a:round/>
              <a:headEnd type="none" w="sm" len="sm"/>
              <a:tailEnd type="none" w="sm" len="sm"/>
            </a:ln>
          </p:spPr>
        </p:cxnSp>
        <p:cxnSp>
          <p:nvCxnSpPr>
            <p:cNvPr id="9841" name="Google Shape;9841;p17"/>
            <p:cNvCxnSpPr>
              <a:stCxn id="9834" idx="0"/>
              <a:endCxn id="9833" idx="2"/>
            </p:cNvCxnSpPr>
            <p:nvPr/>
          </p:nvCxnSpPr>
          <p:spPr>
            <a:xfrm rot="-5400000">
              <a:off x="2150400" y="3677551"/>
              <a:ext cx="457200" cy="845100"/>
            </a:xfrm>
            <a:prstGeom prst="bentConnector3">
              <a:avLst>
                <a:gd name="adj1" fmla="val -921176"/>
              </a:avLst>
            </a:prstGeom>
            <a:noFill/>
            <a:ln w="9525" cap="flat" cmpd="sng">
              <a:solidFill>
                <a:srgbClr val="C2C2C2"/>
              </a:solidFill>
              <a:prstDash val="solid"/>
              <a:round/>
              <a:headEnd type="none" w="sm" len="sm"/>
              <a:tailEnd type="none" w="sm" len="sm"/>
            </a:ln>
          </p:spPr>
        </p:cxnSp>
        <p:cxnSp>
          <p:nvCxnSpPr>
            <p:cNvPr id="9842" name="Google Shape;9842;p17"/>
            <p:cNvCxnSpPr>
              <a:stCxn id="9832" idx="2"/>
              <a:endCxn id="9837" idx="0"/>
            </p:cNvCxnSpPr>
            <p:nvPr/>
          </p:nvCxnSpPr>
          <p:spPr>
            <a:xfrm rot="-5400000" flipH="1">
              <a:off x="6536390" y="3677400"/>
              <a:ext cx="457200" cy="845400"/>
            </a:xfrm>
            <a:prstGeom prst="bentConnector3">
              <a:avLst>
                <a:gd name="adj1" fmla="val 1020942"/>
              </a:avLst>
            </a:prstGeom>
            <a:noFill/>
            <a:ln w="9525" cap="flat" cmpd="sng">
              <a:solidFill>
                <a:srgbClr val="C2C2C2"/>
              </a:solidFill>
              <a:prstDash val="solid"/>
              <a:round/>
              <a:headEnd type="none" w="sm" len="sm"/>
              <a:tailEnd type="none" w="sm" len="sm"/>
            </a:ln>
          </p:spPr>
        </p:cxnSp>
        <p:cxnSp>
          <p:nvCxnSpPr>
            <p:cNvPr id="9843" name="Google Shape;9843;p17"/>
            <p:cNvCxnSpPr>
              <a:stCxn id="9836" idx="0"/>
              <a:endCxn id="9832" idx="2"/>
            </p:cNvCxnSpPr>
            <p:nvPr/>
          </p:nvCxnSpPr>
          <p:spPr>
            <a:xfrm rot="-5400000">
              <a:off x="5691000" y="3677551"/>
              <a:ext cx="457200" cy="845100"/>
            </a:xfrm>
            <a:prstGeom prst="bentConnector3">
              <a:avLst>
                <a:gd name="adj1" fmla="val -921176"/>
              </a:avLst>
            </a:prstGeom>
            <a:noFill/>
            <a:ln w="9525" cap="flat" cmpd="sng">
              <a:solidFill>
                <a:srgbClr val="C2C2C2"/>
              </a:solidFill>
              <a:prstDash val="solid"/>
              <a:round/>
              <a:headEnd type="none" w="sm" len="sm"/>
              <a:tailEnd type="none" w="sm" len="sm"/>
            </a:ln>
          </p:spPr>
        </p:cxnSp>
      </p:grpSp>
      <p:grpSp>
        <p:nvGrpSpPr>
          <p:cNvPr id="9844" name="Google Shape;9844;p17"/>
          <p:cNvGrpSpPr/>
          <p:nvPr/>
        </p:nvGrpSpPr>
        <p:grpSpPr>
          <a:xfrm>
            <a:off x="6844058" y="2894246"/>
            <a:ext cx="1579035" cy="540873"/>
            <a:chOff x="6895650" y="3126697"/>
            <a:chExt cx="1436662" cy="492105"/>
          </a:xfrm>
        </p:grpSpPr>
        <p:sp>
          <p:nvSpPr>
            <p:cNvPr id="9845" name="Google Shape;9845;p17"/>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6" name="Google Shape;9846;p17"/>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7" name="Google Shape;9847;p17"/>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8" name="Google Shape;9848;p17"/>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9" name="Google Shape;9849;p17"/>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850" name="Google Shape;9850;p17"/>
            <p:cNvGrpSpPr/>
            <p:nvPr/>
          </p:nvGrpSpPr>
          <p:grpSpPr>
            <a:xfrm>
              <a:off x="6995957" y="3335810"/>
              <a:ext cx="1230393" cy="71754"/>
              <a:chOff x="6995957" y="3287964"/>
              <a:chExt cx="1230393" cy="71754"/>
            </a:xfrm>
          </p:grpSpPr>
          <p:sp>
            <p:nvSpPr>
              <p:cNvPr id="9851" name="Google Shape;9851;p17"/>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2" name="Google Shape;9852;p17"/>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3" name="Google Shape;9853;p17"/>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4" name="Google Shape;9854;p17"/>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5" name="Google Shape;9855;p17"/>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9856" name="Google Shape;9856;p17"/>
          <p:cNvGrpSpPr/>
          <p:nvPr/>
        </p:nvGrpSpPr>
        <p:grpSpPr>
          <a:xfrm>
            <a:off x="6842640" y="3531009"/>
            <a:ext cx="1581862" cy="650624"/>
            <a:chOff x="6777990" y="3710194"/>
            <a:chExt cx="1646915" cy="677381"/>
          </a:xfrm>
        </p:grpSpPr>
        <p:grpSp>
          <p:nvGrpSpPr>
            <p:cNvPr id="9857" name="Google Shape;9857;p17"/>
            <p:cNvGrpSpPr/>
            <p:nvPr/>
          </p:nvGrpSpPr>
          <p:grpSpPr>
            <a:xfrm>
              <a:off x="6777990" y="3874492"/>
              <a:ext cx="411129" cy="513083"/>
              <a:chOff x="6777990" y="3874492"/>
              <a:chExt cx="411129" cy="513083"/>
            </a:xfrm>
          </p:grpSpPr>
          <p:cxnSp>
            <p:nvCxnSpPr>
              <p:cNvPr id="9858" name="Google Shape;9858;p17"/>
              <p:cNvCxnSpPr/>
              <p:nvPr/>
            </p:nvCxnSpPr>
            <p:spPr>
              <a:xfrm>
                <a:off x="6977019" y="4216875"/>
                <a:ext cx="0" cy="170700"/>
              </a:xfrm>
              <a:prstGeom prst="straightConnector1">
                <a:avLst/>
              </a:prstGeom>
              <a:noFill/>
              <a:ln w="19050" cap="flat" cmpd="sng">
                <a:solidFill>
                  <a:srgbClr val="A5B7C6"/>
                </a:solidFill>
                <a:prstDash val="solid"/>
                <a:round/>
                <a:headEnd type="none" w="sm" len="sm"/>
                <a:tailEnd type="diamond" w="med" len="med"/>
              </a:ln>
            </p:spPr>
          </p:cxnSp>
          <p:sp>
            <p:nvSpPr>
              <p:cNvPr id="9859" name="Google Shape;9859;p17"/>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60" name="Google Shape;9860;p17"/>
            <p:cNvGrpSpPr/>
            <p:nvPr/>
          </p:nvGrpSpPr>
          <p:grpSpPr>
            <a:xfrm>
              <a:off x="7188425" y="3710194"/>
              <a:ext cx="411123" cy="520535"/>
              <a:chOff x="7188425" y="3710194"/>
              <a:chExt cx="411123" cy="520535"/>
            </a:xfrm>
          </p:grpSpPr>
          <p:cxnSp>
            <p:nvCxnSpPr>
              <p:cNvPr id="9861" name="Google Shape;9861;p17"/>
              <p:cNvCxnSpPr/>
              <p:nvPr/>
            </p:nvCxnSpPr>
            <p:spPr>
              <a:xfrm rot="10800000">
                <a:off x="7393988" y="3710194"/>
                <a:ext cx="0" cy="170700"/>
              </a:xfrm>
              <a:prstGeom prst="straightConnector1">
                <a:avLst/>
              </a:prstGeom>
              <a:noFill/>
              <a:ln w="19050" cap="flat" cmpd="sng">
                <a:solidFill>
                  <a:srgbClr val="A5B7C6"/>
                </a:solidFill>
                <a:prstDash val="solid"/>
                <a:round/>
                <a:headEnd type="none" w="sm" len="sm"/>
                <a:tailEnd type="diamond" w="med" len="med"/>
              </a:ln>
            </p:spPr>
          </p:cxnSp>
          <p:sp>
            <p:nvSpPr>
              <p:cNvPr id="9862" name="Google Shape;9862;p17"/>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63" name="Google Shape;9863;p17"/>
            <p:cNvGrpSpPr/>
            <p:nvPr/>
          </p:nvGrpSpPr>
          <p:grpSpPr>
            <a:xfrm>
              <a:off x="7603341" y="3874492"/>
              <a:ext cx="411474" cy="513083"/>
              <a:chOff x="7603341" y="3874492"/>
              <a:chExt cx="411474" cy="513083"/>
            </a:xfrm>
          </p:grpSpPr>
          <p:cxnSp>
            <p:nvCxnSpPr>
              <p:cNvPr id="9864" name="Google Shape;9864;p17"/>
              <p:cNvCxnSpPr/>
              <p:nvPr/>
            </p:nvCxnSpPr>
            <p:spPr>
              <a:xfrm>
                <a:off x="7809095" y="4216875"/>
                <a:ext cx="0" cy="170700"/>
              </a:xfrm>
              <a:prstGeom prst="straightConnector1">
                <a:avLst/>
              </a:prstGeom>
              <a:noFill/>
              <a:ln w="19050" cap="flat" cmpd="sng">
                <a:solidFill>
                  <a:srgbClr val="A5B7C6"/>
                </a:solidFill>
                <a:prstDash val="solid"/>
                <a:round/>
                <a:headEnd type="none" w="sm" len="sm"/>
                <a:tailEnd type="diamond" w="med" len="med"/>
              </a:ln>
            </p:spPr>
          </p:cxnSp>
          <p:sp>
            <p:nvSpPr>
              <p:cNvPr id="9865" name="Google Shape;9865;p17"/>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66" name="Google Shape;9866;p17"/>
            <p:cNvGrpSpPr/>
            <p:nvPr/>
          </p:nvGrpSpPr>
          <p:grpSpPr>
            <a:xfrm>
              <a:off x="8013776" y="3722847"/>
              <a:ext cx="411129" cy="507882"/>
              <a:chOff x="8013776" y="3722847"/>
              <a:chExt cx="411129" cy="507882"/>
            </a:xfrm>
          </p:grpSpPr>
          <p:cxnSp>
            <p:nvCxnSpPr>
              <p:cNvPr id="9867" name="Google Shape;9867;p17"/>
              <p:cNvCxnSpPr/>
              <p:nvPr/>
            </p:nvCxnSpPr>
            <p:spPr>
              <a:xfrm rot="10800000">
                <a:off x="8219339" y="3722847"/>
                <a:ext cx="0" cy="169800"/>
              </a:xfrm>
              <a:prstGeom prst="straightConnector1">
                <a:avLst/>
              </a:prstGeom>
              <a:noFill/>
              <a:ln w="19050" cap="flat" cmpd="sng">
                <a:solidFill>
                  <a:srgbClr val="A5B7C6"/>
                </a:solidFill>
                <a:prstDash val="solid"/>
                <a:round/>
                <a:headEnd type="none" w="sm" len="sm"/>
                <a:tailEnd type="diamond" w="med" len="med"/>
              </a:ln>
            </p:spPr>
          </p:cxnSp>
          <p:sp>
            <p:nvSpPr>
              <p:cNvPr id="9868" name="Google Shape;9868;p17"/>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9869" name="Google Shape;9869;p17"/>
          <p:cNvGrpSpPr/>
          <p:nvPr/>
        </p:nvGrpSpPr>
        <p:grpSpPr>
          <a:xfrm>
            <a:off x="5262155" y="2703849"/>
            <a:ext cx="1421889" cy="1020604"/>
            <a:chOff x="5190863" y="2824811"/>
            <a:chExt cx="1544860" cy="1108870"/>
          </a:xfrm>
        </p:grpSpPr>
        <p:grpSp>
          <p:nvGrpSpPr>
            <p:cNvPr id="9870" name="Google Shape;9870;p17"/>
            <p:cNvGrpSpPr/>
            <p:nvPr/>
          </p:nvGrpSpPr>
          <p:grpSpPr>
            <a:xfrm>
              <a:off x="5938695" y="3176919"/>
              <a:ext cx="685760" cy="404739"/>
              <a:chOff x="5938695" y="3176919"/>
              <a:chExt cx="685760" cy="404739"/>
            </a:xfrm>
          </p:grpSpPr>
          <p:grpSp>
            <p:nvGrpSpPr>
              <p:cNvPr id="9871" name="Google Shape;9871;p17"/>
              <p:cNvGrpSpPr/>
              <p:nvPr/>
            </p:nvGrpSpPr>
            <p:grpSpPr>
              <a:xfrm>
                <a:off x="5938695" y="3176919"/>
                <a:ext cx="685760" cy="404739"/>
                <a:chOff x="5938695" y="3176919"/>
                <a:chExt cx="685760" cy="404739"/>
              </a:xfrm>
            </p:grpSpPr>
            <p:sp>
              <p:nvSpPr>
                <p:cNvPr id="9872" name="Google Shape;9872;p17"/>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3" name="Google Shape;9873;p17"/>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874" name="Google Shape;9874;p17"/>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75" name="Google Shape;9875;p17"/>
            <p:cNvGrpSpPr/>
            <p:nvPr/>
          </p:nvGrpSpPr>
          <p:grpSpPr>
            <a:xfrm>
              <a:off x="5305233" y="3176835"/>
              <a:ext cx="685970" cy="404655"/>
              <a:chOff x="5305233" y="3176835"/>
              <a:chExt cx="685970" cy="404655"/>
            </a:xfrm>
          </p:grpSpPr>
          <p:grpSp>
            <p:nvGrpSpPr>
              <p:cNvPr id="9876" name="Google Shape;9876;p17"/>
              <p:cNvGrpSpPr/>
              <p:nvPr/>
            </p:nvGrpSpPr>
            <p:grpSpPr>
              <a:xfrm>
                <a:off x="5305233" y="3176835"/>
                <a:ext cx="685970" cy="404655"/>
                <a:chOff x="5305233" y="3176835"/>
                <a:chExt cx="685970" cy="404655"/>
              </a:xfrm>
            </p:grpSpPr>
            <p:sp>
              <p:nvSpPr>
                <p:cNvPr id="9877" name="Google Shape;9877;p17"/>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8" name="Google Shape;9878;p17"/>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879" name="Google Shape;9879;p17"/>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880" name="Google Shape;9880;p17"/>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881" name="Google Shape;9881;p17"/>
            <p:cNvGrpSpPr/>
            <p:nvPr/>
          </p:nvGrpSpPr>
          <p:grpSpPr>
            <a:xfrm>
              <a:off x="5657361" y="2824811"/>
              <a:ext cx="1078362" cy="404655"/>
              <a:chOff x="5657361" y="2824811"/>
              <a:chExt cx="1078362" cy="404655"/>
            </a:xfrm>
          </p:grpSpPr>
          <p:grpSp>
            <p:nvGrpSpPr>
              <p:cNvPr id="9882" name="Google Shape;9882;p17"/>
              <p:cNvGrpSpPr/>
              <p:nvPr/>
            </p:nvGrpSpPr>
            <p:grpSpPr>
              <a:xfrm>
                <a:off x="5657361" y="2824811"/>
                <a:ext cx="1078362" cy="404655"/>
                <a:chOff x="5657361" y="2824811"/>
                <a:chExt cx="1078362" cy="404655"/>
              </a:xfrm>
            </p:grpSpPr>
            <p:grpSp>
              <p:nvGrpSpPr>
                <p:cNvPr id="9883" name="Google Shape;9883;p17"/>
                <p:cNvGrpSpPr/>
                <p:nvPr/>
              </p:nvGrpSpPr>
              <p:grpSpPr>
                <a:xfrm>
                  <a:off x="5938485" y="2824811"/>
                  <a:ext cx="797238" cy="404655"/>
                  <a:chOff x="5938485" y="2824811"/>
                  <a:chExt cx="797238" cy="404655"/>
                </a:xfrm>
              </p:grpSpPr>
              <p:sp>
                <p:nvSpPr>
                  <p:cNvPr id="9884" name="Google Shape;9884;p17"/>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5" name="Google Shape;9885;p17"/>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886" name="Google Shape;9886;p17"/>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887" name="Google Shape;9887;p17"/>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88" name="Google Shape;9888;p17"/>
            <p:cNvGrpSpPr/>
            <p:nvPr/>
          </p:nvGrpSpPr>
          <p:grpSpPr>
            <a:xfrm>
              <a:off x="5190863" y="3528942"/>
              <a:ext cx="1078025" cy="404739"/>
              <a:chOff x="5190863" y="3528942"/>
              <a:chExt cx="1078025" cy="404739"/>
            </a:xfrm>
          </p:grpSpPr>
          <p:sp>
            <p:nvSpPr>
              <p:cNvPr id="9889" name="Google Shape;9889;p17"/>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890" name="Google Shape;9890;p17"/>
              <p:cNvGrpSpPr/>
              <p:nvPr/>
            </p:nvGrpSpPr>
            <p:grpSpPr>
              <a:xfrm>
                <a:off x="5190863" y="3528942"/>
                <a:ext cx="1078025" cy="404739"/>
                <a:chOff x="5190863" y="3528942"/>
                <a:chExt cx="1078025" cy="404739"/>
              </a:xfrm>
            </p:grpSpPr>
            <p:sp>
              <p:nvSpPr>
                <p:cNvPr id="9891" name="Google Shape;9891;p17"/>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2" name="Google Shape;9892;p17"/>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9893" name="Google Shape;9893;p17"/>
          <p:cNvGrpSpPr/>
          <p:nvPr/>
        </p:nvGrpSpPr>
        <p:grpSpPr>
          <a:xfrm>
            <a:off x="728162" y="1268317"/>
            <a:ext cx="1086719" cy="879487"/>
            <a:chOff x="803162" y="1474292"/>
            <a:chExt cx="1086719" cy="879487"/>
          </a:xfrm>
        </p:grpSpPr>
        <p:grpSp>
          <p:nvGrpSpPr>
            <p:cNvPr id="9894" name="Google Shape;9894;p17"/>
            <p:cNvGrpSpPr/>
            <p:nvPr/>
          </p:nvGrpSpPr>
          <p:grpSpPr>
            <a:xfrm>
              <a:off x="803162" y="1625948"/>
              <a:ext cx="445857" cy="576578"/>
              <a:chOff x="803162" y="1625948"/>
              <a:chExt cx="445857" cy="576578"/>
            </a:xfrm>
          </p:grpSpPr>
          <p:sp>
            <p:nvSpPr>
              <p:cNvPr id="9895" name="Google Shape;9895;p17"/>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896" name="Google Shape;9896;p17"/>
              <p:cNvGrpSpPr/>
              <p:nvPr/>
            </p:nvGrpSpPr>
            <p:grpSpPr>
              <a:xfrm>
                <a:off x="1056023" y="1625948"/>
                <a:ext cx="192996" cy="576578"/>
                <a:chOff x="1056023" y="1625948"/>
                <a:chExt cx="192996" cy="576578"/>
              </a:xfrm>
            </p:grpSpPr>
            <p:sp>
              <p:nvSpPr>
                <p:cNvPr id="9897" name="Google Shape;9897;p17"/>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8" name="Google Shape;9898;p17"/>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9" name="Google Shape;9899;p17"/>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0" name="Google Shape;9900;p17"/>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1" name="Google Shape;9901;p17"/>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9902" name="Google Shape;9902;p17"/>
            <p:cNvGrpSpPr/>
            <p:nvPr/>
          </p:nvGrpSpPr>
          <p:grpSpPr>
            <a:xfrm>
              <a:off x="1371406" y="1474292"/>
              <a:ext cx="518475" cy="879487"/>
              <a:chOff x="1398231" y="1474292"/>
              <a:chExt cx="518475" cy="879487"/>
            </a:xfrm>
          </p:grpSpPr>
          <p:grpSp>
            <p:nvGrpSpPr>
              <p:cNvPr id="9903" name="Google Shape;9903;p17"/>
              <p:cNvGrpSpPr/>
              <p:nvPr/>
            </p:nvGrpSpPr>
            <p:grpSpPr>
              <a:xfrm>
                <a:off x="1398231" y="1474292"/>
                <a:ext cx="518475" cy="341643"/>
                <a:chOff x="1398231" y="1474292"/>
                <a:chExt cx="518475" cy="341643"/>
              </a:xfrm>
            </p:grpSpPr>
            <p:sp>
              <p:nvSpPr>
                <p:cNvPr id="9904" name="Google Shape;9904;p17"/>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905" name="Google Shape;9905;p17"/>
                <p:cNvGrpSpPr/>
                <p:nvPr/>
              </p:nvGrpSpPr>
              <p:grpSpPr>
                <a:xfrm>
                  <a:off x="1616453" y="1474292"/>
                  <a:ext cx="300253" cy="341643"/>
                  <a:chOff x="1616453" y="1475379"/>
                  <a:chExt cx="300253" cy="341643"/>
                </a:xfrm>
              </p:grpSpPr>
              <p:sp>
                <p:nvSpPr>
                  <p:cNvPr id="9906" name="Google Shape;9906;p17"/>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7" name="Google Shape;9907;p17"/>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8" name="Google Shape;9908;p17"/>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9" name="Google Shape;9909;p17"/>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0" name="Google Shape;9910;p17"/>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1" name="Google Shape;9911;p17"/>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2" name="Google Shape;9912;p17"/>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913" name="Google Shape;9913;p17"/>
                  <p:cNvGrpSpPr/>
                  <p:nvPr/>
                </p:nvGrpSpPr>
                <p:grpSpPr>
                  <a:xfrm>
                    <a:off x="1839639" y="1475379"/>
                    <a:ext cx="77067" cy="341643"/>
                    <a:chOff x="1839639" y="1475379"/>
                    <a:chExt cx="77067" cy="341643"/>
                  </a:xfrm>
                </p:grpSpPr>
                <p:sp>
                  <p:nvSpPr>
                    <p:cNvPr id="9914" name="Google Shape;9914;p17"/>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5" name="Google Shape;9915;p17"/>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9916" name="Google Shape;9916;p17"/>
              <p:cNvGrpSpPr/>
              <p:nvPr/>
            </p:nvGrpSpPr>
            <p:grpSpPr>
              <a:xfrm>
                <a:off x="1398451" y="2012951"/>
                <a:ext cx="518255" cy="340828"/>
                <a:chOff x="1398451" y="2012951"/>
                <a:chExt cx="518255" cy="340828"/>
              </a:xfrm>
            </p:grpSpPr>
            <p:sp>
              <p:nvSpPr>
                <p:cNvPr id="9917" name="Google Shape;9917;p17"/>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918" name="Google Shape;9918;p17"/>
                <p:cNvGrpSpPr/>
                <p:nvPr/>
              </p:nvGrpSpPr>
              <p:grpSpPr>
                <a:xfrm>
                  <a:off x="1616453" y="2012951"/>
                  <a:ext cx="300253" cy="340828"/>
                  <a:chOff x="1616453" y="2013538"/>
                  <a:chExt cx="300253" cy="340828"/>
                </a:xfrm>
              </p:grpSpPr>
              <p:sp>
                <p:nvSpPr>
                  <p:cNvPr id="9919" name="Google Shape;9919;p17"/>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0" name="Google Shape;9920;p17"/>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1" name="Google Shape;9921;p17"/>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2" name="Google Shape;9922;p17"/>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3" name="Google Shape;9923;p17"/>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4" name="Google Shape;9924;p17"/>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5" name="Google Shape;9925;p17"/>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926" name="Google Shape;9926;p17"/>
                  <p:cNvGrpSpPr/>
                  <p:nvPr/>
                </p:nvGrpSpPr>
                <p:grpSpPr>
                  <a:xfrm>
                    <a:off x="1839639" y="2013538"/>
                    <a:ext cx="77067" cy="340828"/>
                    <a:chOff x="1839639" y="2013538"/>
                    <a:chExt cx="77067" cy="340828"/>
                  </a:xfrm>
                </p:grpSpPr>
                <p:sp>
                  <p:nvSpPr>
                    <p:cNvPr id="9927" name="Google Shape;9927;p17"/>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8" name="Google Shape;9928;p17"/>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grpSp>
      <p:grpSp>
        <p:nvGrpSpPr>
          <p:cNvPr id="9929" name="Google Shape;9929;p17"/>
          <p:cNvGrpSpPr/>
          <p:nvPr/>
        </p:nvGrpSpPr>
        <p:grpSpPr>
          <a:xfrm>
            <a:off x="724986" y="3399503"/>
            <a:ext cx="1368680" cy="682919"/>
            <a:chOff x="724986" y="3605478"/>
            <a:chExt cx="1368680" cy="682919"/>
          </a:xfrm>
        </p:grpSpPr>
        <p:grpSp>
          <p:nvGrpSpPr>
            <p:cNvPr id="9930" name="Google Shape;9930;p17"/>
            <p:cNvGrpSpPr/>
            <p:nvPr/>
          </p:nvGrpSpPr>
          <p:grpSpPr>
            <a:xfrm>
              <a:off x="1289102" y="3823629"/>
              <a:ext cx="240442" cy="250435"/>
              <a:chOff x="-165066" y="3843615"/>
              <a:chExt cx="221259" cy="230455"/>
            </a:xfrm>
          </p:grpSpPr>
          <p:sp>
            <p:nvSpPr>
              <p:cNvPr id="9931" name="Google Shape;9931;p17"/>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2" name="Google Shape;9932;p17"/>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3" name="Google Shape;9933;p17"/>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4" name="Google Shape;9934;p17"/>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5" name="Google Shape;9935;p17"/>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6" name="Google Shape;9936;p17"/>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7" name="Google Shape;9937;p17"/>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8" name="Google Shape;9938;p17"/>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9" name="Google Shape;9939;p17"/>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0" name="Google Shape;9940;p17"/>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1" name="Google Shape;9941;p17"/>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2" name="Google Shape;9942;p17"/>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3" name="Google Shape;9943;p17"/>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4" name="Google Shape;9944;p17"/>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5" name="Google Shape;9945;p17"/>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6" name="Google Shape;9946;p17"/>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7" name="Google Shape;9947;p17"/>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8" name="Google Shape;9948;p17"/>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9" name="Google Shape;9949;p17"/>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0" name="Google Shape;9950;p17"/>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51" name="Google Shape;9951;p17"/>
            <p:cNvGrpSpPr/>
            <p:nvPr/>
          </p:nvGrpSpPr>
          <p:grpSpPr>
            <a:xfrm>
              <a:off x="724986" y="3605478"/>
              <a:ext cx="1368680" cy="682919"/>
              <a:chOff x="724986" y="3605478"/>
              <a:chExt cx="1368680" cy="682919"/>
            </a:xfrm>
          </p:grpSpPr>
          <p:grpSp>
            <p:nvGrpSpPr>
              <p:cNvPr id="9952" name="Google Shape;9952;p17"/>
              <p:cNvGrpSpPr/>
              <p:nvPr/>
            </p:nvGrpSpPr>
            <p:grpSpPr>
              <a:xfrm>
                <a:off x="1498221" y="4047614"/>
                <a:ext cx="529172" cy="240783"/>
                <a:chOff x="1498221" y="4047614"/>
                <a:chExt cx="529172" cy="240783"/>
              </a:xfrm>
            </p:grpSpPr>
            <p:grpSp>
              <p:nvGrpSpPr>
                <p:cNvPr id="9953" name="Google Shape;9953;p17"/>
                <p:cNvGrpSpPr/>
                <p:nvPr/>
              </p:nvGrpSpPr>
              <p:grpSpPr>
                <a:xfrm>
                  <a:off x="1826655" y="4224370"/>
                  <a:ext cx="200738" cy="25631"/>
                  <a:chOff x="1826655" y="4224370"/>
                  <a:chExt cx="200738" cy="25631"/>
                </a:xfrm>
              </p:grpSpPr>
              <p:sp>
                <p:nvSpPr>
                  <p:cNvPr id="9954" name="Google Shape;9954;p17"/>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5" name="Google Shape;9955;p17"/>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56" name="Google Shape;9956;p17"/>
                <p:cNvGrpSpPr/>
                <p:nvPr/>
              </p:nvGrpSpPr>
              <p:grpSpPr>
                <a:xfrm>
                  <a:off x="1498221" y="4047614"/>
                  <a:ext cx="328445" cy="240783"/>
                  <a:chOff x="1498221" y="4047614"/>
                  <a:chExt cx="328445" cy="240783"/>
                </a:xfrm>
              </p:grpSpPr>
              <p:sp>
                <p:nvSpPr>
                  <p:cNvPr id="9957" name="Google Shape;9957;p17"/>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958" name="Google Shape;9958;p17"/>
                  <p:cNvGrpSpPr/>
                  <p:nvPr/>
                </p:nvGrpSpPr>
                <p:grpSpPr>
                  <a:xfrm>
                    <a:off x="1498221" y="4047614"/>
                    <a:ext cx="150566" cy="190415"/>
                    <a:chOff x="1498221" y="4047614"/>
                    <a:chExt cx="150566" cy="190415"/>
                  </a:xfrm>
                </p:grpSpPr>
                <p:sp>
                  <p:nvSpPr>
                    <p:cNvPr id="9959" name="Google Shape;9959;p17"/>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0" name="Google Shape;9960;p17"/>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9961" name="Google Shape;9961;p17"/>
              <p:cNvGrpSpPr/>
              <p:nvPr/>
            </p:nvGrpSpPr>
            <p:grpSpPr>
              <a:xfrm>
                <a:off x="1560718" y="3800594"/>
                <a:ext cx="532948" cy="302090"/>
                <a:chOff x="1560718" y="3800594"/>
                <a:chExt cx="532948" cy="302090"/>
              </a:xfrm>
            </p:grpSpPr>
            <p:grpSp>
              <p:nvGrpSpPr>
                <p:cNvPr id="9962" name="Google Shape;9962;p17"/>
                <p:cNvGrpSpPr/>
                <p:nvPr/>
              </p:nvGrpSpPr>
              <p:grpSpPr>
                <a:xfrm>
                  <a:off x="1912179" y="3827344"/>
                  <a:ext cx="181487" cy="25631"/>
                  <a:chOff x="1912179" y="3827344"/>
                  <a:chExt cx="181487" cy="25631"/>
                </a:xfrm>
              </p:grpSpPr>
              <p:sp>
                <p:nvSpPr>
                  <p:cNvPr id="9963" name="Google Shape;9963;p17"/>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4" name="Google Shape;9964;p17"/>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65" name="Google Shape;9965;p17"/>
                <p:cNvGrpSpPr/>
                <p:nvPr/>
              </p:nvGrpSpPr>
              <p:grpSpPr>
                <a:xfrm>
                  <a:off x="1912179" y="4044504"/>
                  <a:ext cx="181487" cy="25622"/>
                  <a:chOff x="1912179" y="4044505"/>
                  <a:chExt cx="181487" cy="25622"/>
                </a:xfrm>
              </p:grpSpPr>
              <p:sp>
                <p:nvSpPr>
                  <p:cNvPr id="9966" name="Google Shape;9966;p17"/>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7" name="Google Shape;9967;p17"/>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68" name="Google Shape;9968;p17"/>
                <p:cNvGrpSpPr/>
                <p:nvPr/>
              </p:nvGrpSpPr>
              <p:grpSpPr>
                <a:xfrm>
                  <a:off x="1560718" y="3800594"/>
                  <a:ext cx="351472" cy="302090"/>
                  <a:chOff x="1560718" y="3800594"/>
                  <a:chExt cx="351472" cy="302090"/>
                </a:xfrm>
              </p:grpSpPr>
              <p:grpSp>
                <p:nvGrpSpPr>
                  <p:cNvPr id="9969" name="Google Shape;9969;p17"/>
                  <p:cNvGrpSpPr/>
                  <p:nvPr/>
                </p:nvGrpSpPr>
                <p:grpSpPr>
                  <a:xfrm>
                    <a:off x="1560718" y="3842857"/>
                    <a:ext cx="173587" cy="217131"/>
                    <a:chOff x="1560718" y="3842857"/>
                    <a:chExt cx="173587" cy="217131"/>
                  </a:xfrm>
                </p:grpSpPr>
                <p:sp>
                  <p:nvSpPr>
                    <p:cNvPr id="9970" name="Google Shape;9970;p17"/>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1" name="Google Shape;9971;p17"/>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2" name="Google Shape;9972;p17"/>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973" name="Google Shape;9973;p17"/>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4" name="Google Shape;9974;p17"/>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9975" name="Google Shape;9975;p17"/>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976" name="Google Shape;9976;p17"/>
              <p:cNvGrpSpPr/>
              <p:nvPr/>
            </p:nvGrpSpPr>
            <p:grpSpPr>
              <a:xfrm>
                <a:off x="785350" y="3605478"/>
                <a:ext cx="535311" cy="249245"/>
                <a:chOff x="785350" y="3605478"/>
                <a:chExt cx="535311" cy="249245"/>
              </a:xfrm>
            </p:grpSpPr>
            <p:grpSp>
              <p:nvGrpSpPr>
                <p:cNvPr id="9977" name="Google Shape;9977;p17"/>
                <p:cNvGrpSpPr/>
                <p:nvPr/>
              </p:nvGrpSpPr>
              <p:grpSpPr>
                <a:xfrm>
                  <a:off x="785350" y="3605478"/>
                  <a:ext cx="376191" cy="102736"/>
                  <a:chOff x="785350" y="3605478"/>
                  <a:chExt cx="376191" cy="102736"/>
                </a:xfrm>
              </p:grpSpPr>
              <p:sp>
                <p:nvSpPr>
                  <p:cNvPr id="9978" name="Google Shape;9978;p17"/>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9" name="Google Shape;9979;p17"/>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0" name="Google Shape;9980;p17"/>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81" name="Google Shape;9981;p17"/>
                <p:cNvGrpSpPr/>
                <p:nvPr/>
              </p:nvGrpSpPr>
              <p:grpSpPr>
                <a:xfrm>
                  <a:off x="1161530" y="3655851"/>
                  <a:ext cx="159131" cy="198872"/>
                  <a:chOff x="1161530" y="3655851"/>
                  <a:chExt cx="159131" cy="198872"/>
                </a:xfrm>
              </p:grpSpPr>
              <p:sp>
                <p:nvSpPr>
                  <p:cNvPr id="9982" name="Google Shape;9982;p17"/>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3" name="Google Shape;9983;p17"/>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9984" name="Google Shape;9984;p17"/>
              <p:cNvGrpSpPr/>
              <p:nvPr/>
            </p:nvGrpSpPr>
            <p:grpSpPr>
              <a:xfrm>
                <a:off x="785350" y="4047614"/>
                <a:ext cx="535311" cy="240783"/>
                <a:chOff x="785350" y="4047614"/>
                <a:chExt cx="535311" cy="240783"/>
              </a:xfrm>
            </p:grpSpPr>
            <p:grpSp>
              <p:nvGrpSpPr>
                <p:cNvPr id="9985" name="Google Shape;9985;p17"/>
                <p:cNvGrpSpPr/>
                <p:nvPr/>
              </p:nvGrpSpPr>
              <p:grpSpPr>
                <a:xfrm>
                  <a:off x="1161636" y="4047614"/>
                  <a:ext cx="159025" cy="190415"/>
                  <a:chOff x="1161636" y="4047614"/>
                  <a:chExt cx="159025" cy="190415"/>
                </a:xfrm>
              </p:grpSpPr>
              <p:sp>
                <p:nvSpPr>
                  <p:cNvPr id="9986" name="Google Shape;9986;p17"/>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7" name="Google Shape;9987;p17"/>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88" name="Google Shape;9988;p17"/>
                <p:cNvGrpSpPr/>
                <p:nvPr/>
              </p:nvGrpSpPr>
              <p:grpSpPr>
                <a:xfrm>
                  <a:off x="785350" y="4185661"/>
                  <a:ext cx="376191" cy="102736"/>
                  <a:chOff x="785350" y="4185661"/>
                  <a:chExt cx="376191" cy="102736"/>
                </a:xfrm>
              </p:grpSpPr>
              <p:sp>
                <p:nvSpPr>
                  <p:cNvPr id="9989" name="Google Shape;9989;p17"/>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0" name="Google Shape;9990;p17"/>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1" name="Google Shape;9991;p17"/>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9992" name="Google Shape;9992;p17"/>
              <p:cNvGrpSpPr/>
              <p:nvPr/>
            </p:nvGrpSpPr>
            <p:grpSpPr>
              <a:xfrm>
                <a:off x="1501054" y="3605478"/>
                <a:ext cx="526339" cy="249240"/>
                <a:chOff x="1501054" y="3605478"/>
                <a:chExt cx="526339" cy="249240"/>
              </a:xfrm>
            </p:grpSpPr>
            <p:grpSp>
              <p:nvGrpSpPr>
                <p:cNvPr id="9993" name="Google Shape;9993;p17"/>
                <p:cNvGrpSpPr/>
                <p:nvPr/>
              </p:nvGrpSpPr>
              <p:grpSpPr>
                <a:xfrm>
                  <a:off x="1834208" y="3643867"/>
                  <a:ext cx="193185" cy="25622"/>
                  <a:chOff x="1834208" y="3643867"/>
                  <a:chExt cx="193185" cy="25622"/>
                </a:xfrm>
              </p:grpSpPr>
              <p:sp>
                <p:nvSpPr>
                  <p:cNvPr id="9994" name="Google Shape;9994;p17"/>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5" name="Google Shape;9995;p17"/>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96" name="Google Shape;9996;p17"/>
                <p:cNvGrpSpPr/>
                <p:nvPr/>
              </p:nvGrpSpPr>
              <p:grpSpPr>
                <a:xfrm>
                  <a:off x="1501054" y="3605478"/>
                  <a:ext cx="333164" cy="249240"/>
                  <a:chOff x="1501054" y="3605478"/>
                  <a:chExt cx="333164" cy="249240"/>
                </a:xfrm>
              </p:grpSpPr>
              <p:sp>
                <p:nvSpPr>
                  <p:cNvPr id="9997" name="Google Shape;9997;p17"/>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998" name="Google Shape;9998;p17"/>
                  <p:cNvGrpSpPr/>
                  <p:nvPr/>
                </p:nvGrpSpPr>
                <p:grpSpPr>
                  <a:xfrm>
                    <a:off x="1501054" y="3655851"/>
                    <a:ext cx="155286" cy="198867"/>
                    <a:chOff x="1501054" y="3655851"/>
                    <a:chExt cx="155286" cy="198867"/>
                  </a:xfrm>
                </p:grpSpPr>
                <p:sp>
                  <p:nvSpPr>
                    <p:cNvPr id="9999" name="Google Shape;9999;p17"/>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0" name="Google Shape;10000;p17"/>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10001" name="Google Shape;10001;p17"/>
              <p:cNvGrpSpPr/>
              <p:nvPr/>
            </p:nvGrpSpPr>
            <p:grpSpPr>
              <a:xfrm>
                <a:off x="724986" y="3800594"/>
                <a:ext cx="532949" cy="302090"/>
                <a:chOff x="724986" y="3800594"/>
                <a:chExt cx="532949" cy="302090"/>
              </a:xfrm>
            </p:grpSpPr>
            <p:grpSp>
              <p:nvGrpSpPr>
                <p:cNvPr id="10002" name="Google Shape;10002;p17"/>
                <p:cNvGrpSpPr/>
                <p:nvPr/>
              </p:nvGrpSpPr>
              <p:grpSpPr>
                <a:xfrm>
                  <a:off x="724986" y="4044367"/>
                  <a:ext cx="181314" cy="25626"/>
                  <a:chOff x="724986" y="4044367"/>
                  <a:chExt cx="181314" cy="25626"/>
                </a:xfrm>
              </p:grpSpPr>
              <p:sp>
                <p:nvSpPr>
                  <p:cNvPr id="10003" name="Google Shape;10003;p17"/>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4" name="Google Shape;10004;p17"/>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05" name="Google Shape;10005;p17"/>
                <p:cNvGrpSpPr/>
                <p:nvPr/>
              </p:nvGrpSpPr>
              <p:grpSpPr>
                <a:xfrm>
                  <a:off x="906290" y="3800594"/>
                  <a:ext cx="351645" cy="302090"/>
                  <a:chOff x="906290" y="3800594"/>
                  <a:chExt cx="351645" cy="302090"/>
                </a:xfrm>
              </p:grpSpPr>
              <p:grpSp>
                <p:nvGrpSpPr>
                  <p:cNvPr id="10006" name="Google Shape;10006;p17"/>
                  <p:cNvGrpSpPr/>
                  <p:nvPr/>
                </p:nvGrpSpPr>
                <p:grpSpPr>
                  <a:xfrm>
                    <a:off x="1084172" y="3842857"/>
                    <a:ext cx="173763" cy="217131"/>
                    <a:chOff x="1084172" y="3842857"/>
                    <a:chExt cx="173763" cy="217131"/>
                  </a:xfrm>
                </p:grpSpPr>
                <p:grpSp>
                  <p:nvGrpSpPr>
                    <p:cNvPr id="10007" name="Google Shape;10007;p17"/>
                    <p:cNvGrpSpPr/>
                    <p:nvPr/>
                  </p:nvGrpSpPr>
                  <p:grpSpPr>
                    <a:xfrm>
                      <a:off x="1156862" y="3936509"/>
                      <a:ext cx="101073" cy="25622"/>
                      <a:chOff x="1156862" y="3936509"/>
                      <a:chExt cx="101073" cy="25622"/>
                    </a:xfrm>
                  </p:grpSpPr>
                  <p:sp>
                    <p:nvSpPr>
                      <p:cNvPr id="10008" name="Google Shape;10008;p17"/>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9" name="Google Shape;10009;p17"/>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010" name="Google Shape;10010;p17"/>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011" name="Google Shape;10011;p17"/>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2" name="Google Shape;10012;p17"/>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13" name="Google Shape;10013;p17"/>
                <p:cNvGrpSpPr/>
                <p:nvPr/>
              </p:nvGrpSpPr>
              <p:grpSpPr>
                <a:xfrm>
                  <a:off x="724986" y="3830189"/>
                  <a:ext cx="189533" cy="25626"/>
                  <a:chOff x="724986" y="3830189"/>
                  <a:chExt cx="189533" cy="25626"/>
                </a:xfrm>
              </p:grpSpPr>
              <p:sp>
                <p:nvSpPr>
                  <p:cNvPr id="10014" name="Google Shape;10014;p17"/>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5" name="Google Shape;10015;p17"/>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grpSp>
        <p:nvGrpSpPr>
          <p:cNvPr id="10016" name="Google Shape;10016;p17"/>
          <p:cNvGrpSpPr/>
          <p:nvPr/>
        </p:nvGrpSpPr>
        <p:grpSpPr>
          <a:xfrm>
            <a:off x="2253298" y="2249665"/>
            <a:ext cx="948701" cy="935378"/>
            <a:chOff x="2253298" y="2428317"/>
            <a:chExt cx="948701" cy="935378"/>
          </a:xfrm>
        </p:grpSpPr>
        <p:sp>
          <p:nvSpPr>
            <p:cNvPr id="10017" name="Google Shape;10017;p17"/>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8" name="Google Shape;10018;p17"/>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9" name="Google Shape;10019;p17"/>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0" name="Google Shape;10020;p17"/>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1" name="Google Shape;10021;p17"/>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2" name="Google Shape;10022;p17"/>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3" name="Google Shape;10023;p17"/>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4" name="Google Shape;10024;p17"/>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5" name="Google Shape;10025;p17"/>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6" name="Google Shape;10026;p17"/>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7" name="Google Shape;10027;p17"/>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8" name="Google Shape;10028;p17"/>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9" name="Google Shape;10029;p17"/>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0" name="Google Shape;10030;p17"/>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1" name="Google Shape;10031;p17"/>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2" name="Google Shape;10032;p17"/>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3" name="Google Shape;10033;p17"/>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4" name="Google Shape;10034;p17"/>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5" name="Google Shape;10035;p17"/>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6" name="Google Shape;10036;p17"/>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7" name="Google Shape;10037;p17"/>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8" name="Google Shape;10038;p17"/>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9" name="Google Shape;10039;p17"/>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0" name="Google Shape;10040;p17"/>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1" name="Google Shape;10041;p17"/>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2" name="Google Shape;10042;p17"/>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3" name="Google Shape;10043;p17"/>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4" name="Google Shape;10044;p17"/>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5" name="Google Shape;10045;p17"/>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6" name="Google Shape;10046;p17"/>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7" name="Google Shape;10047;p17"/>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8" name="Google Shape;10048;p17"/>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9" name="Google Shape;10049;p17"/>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0053"/>
        <p:cNvGrpSpPr/>
        <p:nvPr/>
      </p:nvGrpSpPr>
      <p:grpSpPr>
        <a:xfrm>
          <a:off x="0" y="0"/>
          <a:ext cx="0" cy="0"/>
          <a:chOff x="0" y="0"/>
          <a:chExt cx="0" cy="0"/>
        </a:xfrm>
      </p:grpSpPr>
      <p:graphicFrame>
        <p:nvGraphicFramePr>
          <p:cNvPr id="10054" name="Google Shape;10054;p18"/>
          <p:cNvGraphicFramePr/>
          <p:nvPr/>
        </p:nvGraphicFramePr>
        <p:xfrm>
          <a:off x="3342575" y="2130450"/>
          <a:ext cx="3000000" cy="3000000"/>
        </p:xfrm>
        <a:graphic>
          <a:graphicData uri="http://schemas.openxmlformats.org/drawingml/2006/table">
            <a:tbl>
              <a:tblPr>
                <a:noFill/>
                <a:tableStyleId>{D72EBDEA-73D6-4662-AB1C-1A9DA85354C0}</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10055" name="Google Shape;10055;p18"/>
          <p:cNvGrpSpPr/>
          <p:nvPr/>
        </p:nvGrpSpPr>
        <p:grpSpPr>
          <a:xfrm>
            <a:off x="3339744" y="952977"/>
            <a:ext cx="2363393" cy="1017867"/>
            <a:chOff x="3292400" y="1219146"/>
            <a:chExt cx="2615240" cy="1110239"/>
          </a:xfrm>
        </p:grpSpPr>
        <p:sp>
          <p:nvSpPr>
            <p:cNvPr id="10056" name="Google Shape;10056;p18"/>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10057" name="Google Shape;10057;p18"/>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10058" name="Google Shape;10058;p18"/>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1600"/>
                </a:spcAft>
                <a:buClr>
                  <a:srgbClr val="000000"/>
                </a:buClr>
                <a:buSzPts val="200"/>
                <a:buFont typeface="Arial"/>
                <a:buNone/>
              </a:pPr>
              <a:r>
                <a:rPr lang="es" sz="200" b="0" i="0" u="none" strike="noStrike" cap="none">
                  <a:solidFill>
                    <a:srgbClr val="FFFFFF"/>
                  </a:solidFill>
                  <a:latin typeface="Arial"/>
                  <a:ea typeface="Arial"/>
                  <a:cs typeface="Arial"/>
                  <a:sym typeface="Arial"/>
                </a:rPr>
                <a:t>JANUARY</a:t>
              </a:r>
              <a:endParaRPr sz="200" b="0" i="0" u="none" strike="noStrike" cap="none">
                <a:solidFill>
                  <a:srgbClr val="FFFFFF"/>
                </a:solidFill>
                <a:latin typeface="Arial"/>
                <a:ea typeface="Arial"/>
                <a:cs typeface="Arial"/>
                <a:sym typeface="Arial"/>
              </a:endParaRPr>
            </a:p>
          </p:txBody>
        </p:sp>
        <p:sp>
          <p:nvSpPr>
            <p:cNvPr id="10059" name="Google Shape;10059;p18"/>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1600"/>
                </a:spcAft>
                <a:buClr>
                  <a:srgbClr val="000000"/>
                </a:buClr>
                <a:buSzPts val="200"/>
                <a:buFont typeface="Arial"/>
                <a:buNone/>
              </a:pPr>
              <a:r>
                <a:rPr lang="es" sz="200" b="0" i="0" u="none" strike="noStrike" cap="none">
                  <a:solidFill>
                    <a:srgbClr val="FFFFFF"/>
                  </a:solidFill>
                  <a:latin typeface="Arial"/>
                  <a:ea typeface="Arial"/>
                  <a:cs typeface="Arial"/>
                  <a:sym typeface="Arial"/>
                </a:rPr>
                <a:t>FEBRUARY</a:t>
              </a:r>
              <a:endParaRPr sz="200" b="0" i="0" u="none" strike="noStrike" cap="none">
                <a:solidFill>
                  <a:srgbClr val="FFFFFF"/>
                </a:solidFill>
                <a:latin typeface="Arial"/>
                <a:ea typeface="Arial"/>
                <a:cs typeface="Arial"/>
                <a:sym typeface="Arial"/>
              </a:endParaRPr>
            </a:p>
          </p:txBody>
        </p:sp>
        <p:sp>
          <p:nvSpPr>
            <p:cNvPr id="10060" name="Google Shape;10060;p18"/>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1600"/>
                </a:spcAft>
                <a:buClr>
                  <a:srgbClr val="000000"/>
                </a:buClr>
                <a:buSzPts val="200"/>
                <a:buFont typeface="Arial"/>
                <a:buNone/>
              </a:pPr>
              <a:r>
                <a:rPr lang="es" sz="200" b="0" i="0" u="none" strike="noStrike" cap="none">
                  <a:solidFill>
                    <a:srgbClr val="FFFFFF"/>
                  </a:solidFill>
                  <a:latin typeface="Arial"/>
                  <a:ea typeface="Arial"/>
                  <a:cs typeface="Arial"/>
                  <a:sym typeface="Arial"/>
                </a:rPr>
                <a:t>MARCH</a:t>
              </a:r>
              <a:endParaRPr sz="200" b="0" i="0" u="none" strike="noStrike" cap="none">
                <a:solidFill>
                  <a:srgbClr val="FFFFFF"/>
                </a:solidFill>
                <a:latin typeface="Arial"/>
                <a:ea typeface="Arial"/>
                <a:cs typeface="Arial"/>
                <a:sym typeface="Arial"/>
              </a:endParaRPr>
            </a:p>
          </p:txBody>
        </p:sp>
        <p:sp>
          <p:nvSpPr>
            <p:cNvPr id="10061" name="Google Shape;10061;p18"/>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1600"/>
                </a:spcAft>
                <a:buClr>
                  <a:srgbClr val="000000"/>
                </a:buClr>
                <a:buSzPts val="200"/>
                <a:buFont typeface="Arial"/>
                <a:buNone/>
              </a:pPr>
              <a:r>
                <a:rPr lang="es" sz="200" b="0" i="0" u="none" strike="noStrike" cap="none">
                  <a:solidFill>
                    <a:srgbClr val="FFFFFF"/>
                  </a:solidFill>
                  <a:latin typeface="Arial"/>
                  <a:ea typeface="Arial"/>
                  <a:cs typeface="Arial"/>
                  <a:sym typeface="Arial"/>
                </a:rPr>
                <a:t>APRIL</a:t>
              </a:r>
              <a:endParaRPr sz="200" b="0" i="0" u="none" strike="noStrike" cap="none">
                <a:solidFill>
                  <a:srgbClr val="FFFFFF"/>
                </a:solidFill>
                <a:latin typeface="Arial"/>
                <a:ea typeface="Arial"/>
                <a:cs typeface="Arial"/>
                <a:sym typeface="Arial"/>
              </a:endParaRPr>
            </a:p>
          </p:txBody>
        </p:sp>
        <p:sp>
          <p:nvSpPr>
            <p:cNvPr id="10062" name="Google Shape;10062;p18"/>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1600"/>
                </a:spcAft>
                <a:buClr>
                  <a:srgbClr val="000000"/>
                </a:buClr>
                <a:buSzPts val="200"/>
                <a:buFont typeface="Arial"/>
                <a:buNone/>
              </a:pPr>
              <a:r>
                <a:rPr lang="es" sz="200" b="0" i="0" u="none" strike="noStrike" cap="none">
                  <a:solidFill>
                    <a:srgbClr val="FFFFFF"/>
                  </a:solidFill>
                  <a:latin typeface="Arial"/>
                  <a:ea typeface="Arial"/>
                  <a:cs typeface="Arial"/>
                  <a:sym typeface="Arial"/>
                </a:rPr>
                <a:t>MAY</a:t>
              </a:r>
              <a:endParaRPr sz="200" b="0" i="0" u="none" strike="noStrike" cap="none">
                <a:solidFill>
                  <a:srgbClr val="FFFFFF"/>
                </a:solidFill>
                <a:latin typeface="Arial"/>
                <a:ea typeface="Arial"/>
                <a:cs typeface="Arial"/>
                <a:sym typeface="Arial"/>
              </a:endParaRPr>
            </a:p>
          </p:txBody>
        </p:sp>
        <p:sp>
          <p:nvSpPr>
            <p:cNvPr id="10063" name="Google Shape;10063;p18"/>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1600"/>
                </a:spcAft>
                <a:buClr>
                  <a:srgbClr val="000000"/>
                </a:buClr>
                <a:buSzPts val="200"/>
                <a:buFont typeface="Arial"/>
                <a:buNone/>
              </a:pPr>
              <a:r>
                <a:rPr lang="es" sz="200" b="0" i="0" u="none" strike="noStrike" cap="none">
                  <a:solidFill>
                    <a:srgbClr val="FFFFFF"/>
                  </a:solidFill>
                  <a:latin typeface="Arial"/>
                  <a:ea typeface="Arial"/>
                  <a:cs typeface="Arial"/>
                  <a:sym typeface="Arial"/>
                </a:rPr>
                <a:t>JUNE</a:t>
              </a:r>
              <a:endParaRPr sz="200" b="0" i="0" u="none" strike="noStrike" cap="none">
                <a:solidFill>
                  <a:srgbClr val="FFFFFF"/>
                </a:solidFill>
                <a:latin typeface="Arial"/>
                <a:ea typeface="Arial"/>
                <a:cs typeface="Arial"/>
                <a:sym typeface="Arial"/>
              </a:endParaRPr>
            </a:p>
          </p:txBody>
        </p:sp>
        <p:sp>
          <p:nvSpPr>
            <p:cNvPr id="10064" name="Google Shape;10064;p18"/>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marR="0" lvl="0" indent="0" algn="r" rtl="0">
                <a:lnSpc>
                  <a:spcPct val="100000"/>
                </a:lnSpc>
                <a:spcBef>
                  <a:spcPts val="0"/>
                </a:spcBef>
                <a:spcAft>
                  <a:spcPts val="1600"/>
                </a:spcAft>
                <a:buClr>
                  <a:srgbClr val="000000"/>
                </a:buClr>
                <a:buSzPts val="200"/>
                <a:buFont typeface="Arial"/>
                <a:buNone/>
              </a:pPr>
              <a:r>
                <a:rPr lang="es" sz="200" b="0" i="0" u="none" strike="noStrike" cap="none">
                  <a:solidFill>
                    <a:srgbClr val="FFFFFF"/>
                  </a:solidFill>
                  <a:latin typeface="Arial"/>
                  <a:ea typeface="Arial"/>
                  <a:cs typeface="Arial"/>
                  <a:sym typeface="Arial"/>
                </a:rPr>
                <a:t>PHASE 1</a:t>
              </a:r>
              <a:endParaRPr sz="200" b="0" i="0" u="none" strike="noStrike" cap="none">
                <a:solidFill>
                  <a:srgbClr val="FFFFFF"/>
                </a:solidFill>
                <a:latin typeface="Arial"/>
                <a:ea typeface="Arial"/>
                <a:cs typeface="Arial"/>
                <a:sym typeface="Arial"/>
              </a:endParaRPr>
            </a:p>
          </p:txBody>
        </p:sp>
        <p:sp>
          <p:nvSpPr>
            <p:cNvPr id="10065" name="Google Shape;10065;p18"/>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marR="0" lvl="0" indent="0" algn="r" rtl="0">
                <a:lnSpc>
                  <a:spcPct val="100000"/>
                </a:lnSpc>
                <a:spcBef>
                  <a:spcPts val="0"/>
                </a:spcBef>
                <a:spcAft>
                  <a:spcPts val="1600"/>
                </a:spcAft>
                <a:buClr>
                  <a:srgbClr val="000000"/>
                </a:buClr>
                <a:buSzPts val="200"/>
                <a:buFont typeface="Arial"/>
                <a:buNone/>
              </a:pPr>
              <a:r>
                <a:rPr lang="es" sz="200" b="0" i="0" u="none" strike="noStrike" cap="none">
                  <a:solidFill>
                    <a:srgbClr val="FFFFFF"/>
                  </a:solidFill>
                  <a:latin typeface="Arial"/>
                  <a:ea typeface="Arial"/>
                  <a:cs typeface="Arial"/>
                  <a:sym typeface="Arial"/>
                </a:rPr>
                <a:t>PHASE 2</a:t>
              </a:r>
              <a:endParaRPr sz="200" b="0" i="0" u="none" strike="noStrike" cap="none">
                <a:solidFill>
                  <a:srgbClr val="FFFFFF"/>
                </a:solidFill>
                <a:latin typeface="Arial"/>
                <a:ea typeface="Arial"/>
                <a:cs typeface="Arial"/>
                <a:sym typeface="Arial"/>
              </a:endParaRPr>
            </a:p>
          </p:txBody>
        </p:sp>
        <p:sp>
          <p:nvSpPr>
            <p:cNvPr id="10066" name="Google Shape;10066;p18"/>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marR="0" lvl="0" indent="0" algn="r" rtl="0">
                <a:lnSpc>
                  <a:spcPct val="115000"/>
                </a:lnSpc>
                <a:spcBef>
                  <a:spcPts val="0"/>
                </a:spcBef>
                <a:spcAft>
                  <a:spcPts val="1600"/>
                </a:spcAft>
                <a:buClr>
                  <a:srgbClr val="000000"/>
                </a:buClr>
                <a:buSzPts val="200"/>
                <a:buFont typeface="Arial"/>
                <a:buNone/>
              </a:pPr>
              <a:r>
                <a:rPr lang="es" sz="200" b="0" i="0" u="none" strike="noStrike" cap="none">
                  <a:solidFill>
                    <a:srgbClr val="FFFFFF"/>
                  </a:solidFill>
                  <a:latin typeface="Arial"/>
                  <a:ea typeface="Arial"/>
                  <a:cs typeface="Arial"/>
                  <a:sym typeface="Arial"/>
                </a:rPr>
                <a:t>Task 1</a:t>
              </a:r>
              <a:endParaRPr sz="200" b="0" i="0" u="none" strike="noStrike" cap="none">
                <a:solidFill>
                  <a:srgbClr val="FFFFFF"/>
                </a:solidFill>
                <a:latin typeface="Arial"/>
                <a:ea typeface="Arial"/>
                <a:cs typeface="Arial"/>
                <a:sym typeface="Arial"/>
              </a:endParaRPr>
            </a:p>
          </p:txBody>
        </p:sp>
        <p:sp>
          <p:nvSpPr>
            <p:cNvPr id="10067" name="Google Shape;10067;p18"/>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marR="0" lvl="0" indent="0" algn="r" rtl="0">
                <a:lnSpc>
                  <a:spcPct val="115000"/>
                </a:lnSpc>
                <a:spcBef>
                  <a:spcPts val="0"/>
                </a:spcBef>
                <a:spcAft>
                  <a:spcPts val="1600"/>
                </a:spcAft>
                <a:buClr>
                  <a:srgbClr val="000000"/>
                </a:buClr>
                <a:buSzPts val="200"/>
                <a:buFont typeface="Arial"/>
                <a:buNone/>
              </a:pPr>
              <a:r>
                <a:rPr lang="es" sz="200" b="0" i="0" u="none" strike="noStrike" cap="none">
                  <a:solidFill>
                    <a:srgbClr val="FFFFFF"/>
                  </a:solidFill>
                  <a:latin typeface="Arial"/>
                  <a:ea typeface="Arial"/>
                  <a:cs typeface="Arial"/>
                  <a:sym typeface="Arial"/>
                </a:rPr>
                <a:t>Task 2</a:t>
              </a:r>
              <a:endParaRPr sz="200" b="0" i="0" u="none" strike="noStrike" cap="none">
                <a:solidFill>
                  <a:srgbClr val="FFFFFF"/>
                </a:solidFill>
                <a:latin typeface="Arial"/>
                <a:ea typeface="Arial"/>
                <a:cs typeface="Arial"/>
                <a:sym typeface="Arial"/>
              </a:endParaRPr>
            </a:p>
          </p:txBody>
        </p:sp>
        <p:sp>
          <p:nvSpPr>
            <p:cNvPr id="10068" name="Google Shape;10068;p18"/>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marR="0" lvl="0" indent="0" algn="r" rtl="0">
                <a:lnSpc>
                  <a:spcPct val="115000"/>
                </a:lnSpc>
                <a:spcBef>
                  <a:spcPts val="0"/>
                </a:spcBef>
                <a:spcAft>
                  <a:spcPts val="1600"/>
                </a:spcAft>
                <a:buClr>
                  <a:srgbClr val="000000"/>
                </a:buClr>
                <a:buSzPts val="200"/>
                <a:buFont typeface="Arial"/>
                <a:buNone/>
              </a:pPr>
              <a:r>
                <a:rPr lang="es" sz="200" b="0" i="0" u="none" strike="noStrike" cap="none">
                  <a:solidFill>
                    <a:srgbClr val="FFFFFF"/>
                  </a:solidFill>
                  <a:latin typeface="Arial"/>
                  <a:ea typeface="Arial"/>
                  <a:cs typeface="Arial"/>
                  <a:sym typeface="Arial"/>
                </a:rPr>
                <a:t>Task 1</a:t>
              </a:r>
              <a:endParaRPr sz="200" b="0" i="0" u="none" strike="noStrike" cap="none">
                <a:solidFill>
                  <a:srgbClr val="FFFFFF"/>
                </a:solidFill>
                <a:latin typeface="Arial"/>
                <a:ea typeface="Arial"/>
                <a:cs typeface="Arial"/>
                <a:sym typeface="Arial"/>
              </a:endParaRPr>
            </a:p>
          </p:txBody>
        </p:sp>
        <p:sp>
          <p:nvSpPr>
            <p:cNvPr id="10069" name="Google Shape;10069;p18"/>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marR="0" lvl="0" indent="0" algn="r" rtl="0">
                <a:lnSpc>
                  <a:spcPct val="115000"/>
                </a:lnSpc>
                <a:spcBef>
                  <a:spcPts val="0"/>
                </a:spcBef>
                <a:spcAft>
                  <a:spcPts val="1600"/>
                </a:spcAft>
                <a:buClr>
                  <a:srgbClr val="000000"/>
                </a:buClr>
                <a:buSzPts val="200"/>
                <a:buFont typeface="Arial"/>
                <a:buNone/>
              </a:pPr>
              <a:r>
                <a:rPr lang="es" sz="200" b="0" i="0" u="none" strike="noStrike" cap="none">
                  <a:solidFill>
                    <a:srgbClr val="FFFFFF"/>
                  </a:solidFill>
                  <a:latin typeface="Arial"/>
                  <a:ea typeface="Arial"/>
                  <a:cs typeface="Arial"/>
                  <a:sym typeface="Arial"/>
                </a:rPr>
                <a:t>Task 2</a:t>
              </a:r>
              <a:endParaRPr sz="200" b="0" i="0" u="none" strike="noStrike" cap="none">
                <a:solidFill>
                  <a:srgbClr val="FFFFFF"/>
                </a:solidFill>
                <a:latin typeface="Arial"/>
                <a:ea typeface="Arial"/>
                <a:cs typeface="Arial"/>
                <a:sym typeface="Arial"/>
              </a:endParaRPr>
            </a:p>
          </p:txBody>
        </p:sp>
        <p:grpSp>
          <p:nvGrpSpPr>
            <p:cNvPr id="10070" name="Google Shape;10070;p18"/>
            <p:cNvGrpSpPr/>
            <p:nvPr/>
          </p:nvGrpSpPr>
          <p:grpSpPr>
            <a:xfrm>
              <a:off x="3748438" y="1378608"/>
              <a:ext cx="2159202" cy="903971"/>
              <a:chOff x="1683525" y="2179850"/>
              <a:chExt cx="4519050" cy="2134525"/>
            </a:xfrm>
          </p:grpSpPr>
          <p:sp>
            <p:nvSpPr>
              <p:cNvPr id="10071" name="Google Shape;10071;p1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10072" name="Google Shape;10072;p1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10073" name="Google Shape;10073;p1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10074" name="Google Shape;10074;p1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10075" name="Google Shape;10075;p1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10076" name="Google Shape;10076;p1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10077" name="Google Shape;10077;p1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10078" name="Google Shape;10078;p1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88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10079" name="Google Shape;10079;p1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10080" name="Google Shape;10080;p1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88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10081" name="Google Shape;10081;p1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10082" name="Google Shape;10082;p1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88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grpSp>
      </p:grpSp>
      <p:graphicFrame>
        <p:nvGraphicFramePr>
          <p:cNvPr id="10083" name="Google Shape;10083;p18"/>
          <p:cNvGraphicFramePr/>
          <p:nvPr/>
        </p:nvGraphicFramePr>
        <p:xfrm>
          <a:off x="5935838" y="2130450"/>
          <a:ext cx="3000000" cy="3000000"/>
        </p:xfrm>
        <a:graphic>
          <a:graphicData uri="http://schemas.openxmlformats.org/drawingml/2006/table">
            <a:tbl>
              <a:tblPr>
                <a:noFill/>
                <a:tableStyleId>{D72EBDEA-73D6-4662-AB1C-1A9DA85354C0}</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5"/>
                      </a:srgbClr>
                    </a:solidFill>
                  </a:tcPr>
                </a:tc>
                <a:extLst>
                  <a:ext uri="{0D108BD9-81ED-4DB2-BD59-A6C34878D82A}">
                    <a16:rowId xmlns:a16="http://schemas.microsoft.com/office/drawing/2014/main" val="10003"/>
                  </a:ext>
                </a:extLst>
              </a:tr>
            </a:tbl>
          </a:graphicData>
        </a:graphic>
      </p:graphicFrame>
      <p:grpSp>
        <p:nvGrpSpPr>
          <p:cNvPr id="10084" name="Google Shape;10084;p18"/>
          <p:cNvGrpSpPr/>
          <p:nvPr/>
        </p:nvGrpSpPr>
        <p:grpSpPr>
          <a:xfrm>
            <a:off x="5913087" y="3189047"/>
            <a:ext cx="2519825" cy="1001454"/>
            <a:chOff x="1906114" y="789980"/>
            <a:chExt cx="1487676" cy="606868"/>
          </a:xfrm>
        </p:grpSpPr>
        <p:cxnSp>
          <p:nvCxnSpPr>
            <p:cNvPr id="10085" name="Google Shape;10085;p18"/>
            <p:cNvCxnSpPr/>
            <p:nvPr/>
          </p:nvCxnSpPr>
          <p:spPr>
            <a:xfrm rot="10800000">
              <a:off x="2109981" y="1180903"/>
              <a:ext cx="1280400" cy="0"/>
            </a:xfrm>
            <a:prstGeom prst="straightConnector1">
              <a:avLst/>
            </a:prstGeom>
            <a:noFill/>
            <a:ln w="9525" cap="flat" cmpd="sng">
              <a:solidFill>
                <a:srgbClr val="B3C3CE"/>
              </a:solidFill>
              <a:prstDash val="solid"/>
              <a:round/>
              <a:headEnd type="none" w="sm" len="sm"/>
              <a:tailEnd type="none" w="sm" len="sm"/>
            </a:ln>
          </p:spPr>
        </p:cxnSp>
        <p:cxnSp>
          <p:nvCxnSpPr>
            <p:cNvPr id="10086" name="Google Shape;10086;p18"/>
            <p:cNvCxnSpPr/>
            <p:nvPr/>
          </p:nvCxnSpPr>
          <p:spPr>
            <a:xfrm rot="10800000">
              <a:off x="2109981" y="985080"/>
              <a:ext cx="1280400" cy="0"/>
            </a:xfrm>
            <a:prstGeom prst="straightConnector1">
              <a:avLst/>
            </a:prstGeom>
            <a:noFill/>
            <a:ln w="9525" cap="flat" cmpd="sng">
              <a:solidFill>
                <a:srgbClr val="B3C3CE"/>
              </a:solidFill>
              <a:prstDash val="solid"/>
              <a:round/>
              <a:headEnd type="none" w="sm" len="sm"/>
              <a:tailEnd type="none" w="sm" len="sm"/>
            </a:ln>
          </p:spPr>
        </p:cxnSp>
        <p:cxnSp>
          <p:nvCxnSpPr>
            <p:cNvPr id="10087" name="Google Shape;10087;p18"/>
            <p:cNvCxnSpPr/>
            <p:nvPr/>
          </p:nvCxnSpPr>
          <p:spPr>
            <a:xfrm rot="10800000">
              <a:off x="2109981" y="1376729"/>
              <a:ext cx="1280400" cy="0"/>
            </a:xfrm>
            <a:prstGeom prst="straightConnector1">
              <a:avLst/>
            </a:prstGeom>
            <a:noFill/>
            <a:ln w="9525" cap="flat" cmpd="sng">
              <a:solidFill>
                <a:srgbClr val="B3C3CE"/>
              </a:solidFill>
              <a:prstDash val="solid"/>
              <a:round/>
              <a:headEnd type="none" w="sm" len="sm"/>
              <a:tailEnd type="none" w="sm" len="sm"/>
            </a:ln>
          </p:spPr>
        </p:cxnSp>
        <p:sp>
          <p:nvSpPr>
            <p:cNvPr id="10088" name="Google Shape;10088;p18"/>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1600"/>
                </a:spcAft>
                <a:buClr>
                  <a:srgbClr val="000000"/>
                </a:buClr>
                <a:buSzPts val="300"/>
                <a:buFont typeface="Arial"/>
                <a:buNone/>
              </a:pPr>
              <a:r>
                <a:rPr lang="es" sz="300" b="0" i="0" u="none" strike="noStrike" cap="none">
                  <a:solidFill>
                    <a:srgbClr val="E3E9ED"/>
                  </a:solidFill>
                  <a:latin typeface="Arial"/>
                  <a:ea typeface="Arial"/>
                  <a:cs typeface="Arial"/>
                  <a:sym typeface="Arial"/>
                </a:rPr>
                <a:t>JANUARY</a:t>
              </a:r>
              <a:endParaRPr sz="300" b="0" i="0" u="none" strike="noStrike" cap="none">
                <a:solidFill>
                  <a:srgbClr val="E3E9ED"/>
                </a:solidFill>
                <a:latin typeface="Arial"/>
                <a:ea typeface="Arial"/>
                <a:cs typeface="Arial"/>
                <a:sym typeface="Arial"/>
              </a:endParaRPr>
            </a:p>
          </p:txBody>
        </p:sp>
        <p:sp>
          <p:nvSpPr>
            <p:cNvPr id="10089" name="Google Shape;10089;p18"/>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1600"/>
                </a:spcAft>
                <a:buClr>
                  <a:srgbClr val="000000"/>
                </a:buClr>
                <a:buSzPts val="300"/>
                <a:buFont typeface="Arial"/>
                <a:buNone/>
              </a:pPr>
              <a:r>
                <a:rPr lang="es" sz="300" b="0" i="0" u="none" strike="noStrike" cap="none">
                  <a:solidFill>
                    <a:srgbClr val="E3E9ED"/>
                  </a:solidFill>
                  <a:latin typeface="Arial"/>
                  <a:ea typeface="Arial"/>
                  <a:cs typeface="Arial"/>
                  <a:sym typeface="Arial"/>
                </a:rPr>
                <a:t>FEBRUARY</a:t>
              </a:r>
              <a:endParaRPr sz="300" b="0" i="0" u="none" strike="noStrike" cap="none">
                <a:solidFill>
                  <a:srgbClr val="E3E9ED"/>
                </a:solidFill>
                <a:latin typeface="Arial"/>
                <a:ea typeface="Arial"/>
                <a:cs typeface="Arial"/>
                <a:sym typeface="Arial"/>
              </a:endParaRPr>
            </a:p>
          </p:txBody>
        </p:sp>
        <p:sp>
          <p:nvSpPr>
            <p:cNvPr id="10090" name="Google Shape;10090;p18"/>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1600"/>
                </a:spcAft>
                <a:buClr>
                  <a:srgbClr val="000000"/>
                </a:buClr>
                <a:buSzPts val="300"/>
                <a:buFont typeface="Arial"/>
                <a:buNone/>
              </a:pPr>
              <a:r>
                <a:rPr lang="es" sz="300" b="0" i="0" u="none" strike="noStrike" cap="none">
                  <a:solidFill>
                    <a:srgbClr val="E3E9ED"/>
                  </a:solidFill>
                  <a:latin typeface="Arial"/>
                  <a:ea typeface="Arial"/>
                  <a:cs typeface="Arial"/>
                  <a:sym typeface="Arial"/>
                </a:rPr>
                <a:t>MARCH</a:t>
              </a:r>
              <a:endParaRPr sz="300" b="0" i="0" u="none" strike="noStrike" cap="none">
                <a:solidFill>
                  <a:srgbClr val="E3E9ED"/>
                </a:solidFill>
                <a:latin typeface="Arial"/>
                <a:ea typeface="Arial"/>
                <a:cs typeface="Arial"/>
                <a:sym typeface="Arial"/>
              </a:endParaRPr>
            </a:p>
          </p:txBody>
        </p:sp>
        <p:sp>
          <p:nvSpPr>
            <p:cNvPr id="10091" name="Google Shape;10091;p18"/>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1600"/>
                </a:spcAft>
                <a:buClr>
                  <a:srgbClr val="000000"/>
                </a:buClr>
                <a:buSzPts val="300"/>
                <a:buFont typeface="Arial"/>
                <a:buNone/>
              </a:pPr>
              <a:r>
                <a:rPr lang="es" sz="300" b="0" i="0" u="none" strike="noStrike" cap="none">
                  <a:solidFill>
                    <a:srgbClr val="E3E9ED"/>
                  </a:solidFill>
                  <a:latin typeface="Arial"/>
                  <a:ea typeface="Arial"/>
                  <a:cs typeface="Arial"/>
                  <a:sym typeface="Arial"/>
                </a:rPr>
                <a:t>APRIL</a:t>
              </a:r>
              <a:endParaRPr sz="300" b="0" i="0" u="none" strike="noStrike" cap="none">
                <a:solidFill>
                  <a:srgbClr val="E3E9ED"/>
                </a:solidFill>
                <a:latin typeface="Arial"/>
                <a:ea typeface="Arial"/>
                <a:cs typeface="Arial"/>
                <a:sym typeface="Arial"/>
              </a:endParaRPr>
            </a:p>
          </p:txBody>
        </p:sp>
        <p:sp>
          <p:nvSpPr>
            <p:cNvPr id="10092" name="Google Shape;10092;p1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3" name="Google Shape;10093;p1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4" name="Google Shape;10094;p1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5" name="Google Shape;10095;p1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6" name="Google Shape;10096;p1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7" name="Google Shape;10097;p1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8" name="Google Shape;10098;p18"/>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marR="0" lvl="0" indent="0" algn="r" rtl="0">
                <a:lnSpc>
                  <a:spcPct val="100000"/>
                </a:lnSpc>
                <a:spcBef>
                  <a:spcPts val="0"/>
                </a:spcBef>
                <a:spcAft>
                  <a:spcPts val="1600"/>
                </a:spcAft>
                <a:buClr>
                  <a:srgbClr val="000000"/>
                </a:buClr>
                <a:buSzPts val="300"/>
                <a:buFont typeface="Arial"/>
                <a:buNone/>
              </a:pPr>
              <a:r>
                <a:rPr lang="es" sz="300" b="0" i="0" u="none" strike="noStrike" cap="none">
                  <a:solidFill>
                    <a:srgbClr val="E3E9ED"/>
                  </a:solidFill>
                  <a:latin typeface="Arial"/>
                  <a:ea typeface="Arial"/>
                  <a:cs typeface="Arial"/>
                  <a:sym typeface="Arial"/>
                </a:rPr>
                <a:t>PHASE 1</a:t>
              </a:r>
              <a:endParaRPr sz="300" b="0" i="0" u="none" strike="noStrike" cap="none">
                <a:solidFill>
                  <a:srgbClr val="E3E9ED"/>
                </a:solidFill>
                <a:latin typeface="Arial"/>
                <a:ea typeface="Arial"/>
                <a:cs typeface="Arial"/>
                <a:sym typeface="Arial"/>
              </a:endParaRPr>
            </a:p>
          </p:txBody>
        </p:sp>
        <p:sp>
          <p:nvSpPr>
            <p:cNvPr id="10099" name="Google Shape;10099;p18"/>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marR="0" lvl="0" indent="0" algn="r" rtl="0">
                <a:lnSpc>
                  <a:spcPct val="115000"/>
                </a:lnSpc>
                <a:spcBef>
                  <a:spcPts val="0"/>
                </a:spcBef>
                <a:spcAft>
                  <a:spcPts val="1600"/>
                </a:spcAft>
                <a:buClr>
                  <a:srgbClr val="000000"/>
                </a:buClr>
                <a:buSzPts val="300"/>
                <a:buFont typeface="Arial"/>
                <a:buNone/>
              </a:pPr>
              <a:r>
                <a:rPr lang="es" sz="300" b="0" i="0" u="none" strike="noStrike" cap="none">
                  <a:solidFill>
                    <a:srgbClr val="E3E9ED"/>
                  </a:solidFill>
                  <a:latin typeface="Arial"/>
                  <a:ea typeface="Arial"/>
                  <a:cs typeface="Arial"/>
                  <a:sym typeface="Arial"/>
                </a:rPr>
                <a:t>Task 1</a:t>
              </a:r>
              <a:endParaRPr sz="300" b="0" i="0" u="none" strike="noStrike" cap="none">
                <a:solidFill>
                  <a:srgbClr val="E3E9ED"/>
                </a:solidFill>
                <a:latin typeface="Arial"/>
                <a:ea typeface="Arial"/>
                <a:cs typeface="Arial"/>
                <a:sym typeface="Arial"/>
              </a:endParaRPr>
            </a:p>
          </p:txBody>
        </p:sp>
        <p:sp>
          <p:nvSpPr>
            <p:cNvPr id="10100" name="Google Shape;10100;p18"/>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marR="0" lvl="0" indent="0" algn="r" rtl="0">
                <a:lnSpc>
                  <a:spcPct val="115000"/>
                </a:lnSpc>
                <a:spcBef>
                  <a:spcPts val="0"/>
                </a:spcBef>
                <a:spcAft>
                  <a:spcPts val="1600"/>
                </a:spcAft>
                <a:buClr>
                  <a:srgbClr val="000000"/>
                </a:buClr>
                <a:buSzPts val="300"/>
                <a:buFont typeface="Arial"/>
                <a:buNone/>
              </a:pPr>
              <a:r>
                <a:rPr lang="es" sz="300" b="0" i="0" u="none" strike="noStrike" cap="none">
                  <a:solidFill>
                    <a:srgbClr val="E3E9ED"/>
                  </a:solidFill>
                  <a:latin typeface="Arial"/>
                  <a:ea typeface="Arial"/>
                  <a:cs typeface="Arial"/>
                  <a:sym typeface="Arial"/>
                </a:rPr>
                <a:t>Task 2</a:t>
              </a:r>
              <a:endParaRPr sz="300" b="0" i="0" u="none" strike="noStrike" cap="none">
                <a:solidFill>
                  <a:srgbClr val="E3E9ED"/>
                </a:solidFill>
                <a:latin typeface="Arial"/>
                <a:ea typeface="Arial"/>
                <a:cs typeface="Arial"/>
                <a:sym typeface="Arial"/>
              </a:endParaRPr>
            </a:p>
          </p:txBody>
        </p:sp>
        <p:sp>
          <p:nvSpPr>
            <p:cNvPr id="10101" name="Google Shape;10101;p1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02" name="Google Shape;10102;p18"/>
          <p:cNvGrpSpPr/>
          <p:nvPr/>
        </p:nvGrpSpPr>
        <p:grpSpPr>
          <a:xfrm>
            <a:off x="712562" y="998005"/>
            <a:ext cx="2394370" cy="976502"/>
            <a:chOff x="749309" y="1112739"/>
            <a:chExt cx="2371603" cy="976502"/>
          </a:xfrm>
        </p:grpSpPr>
        <p:sp>
          <p:nvSpPr>
            <p:cNvPr id="10103" name="Google Shape;10103;p18"/>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4" name="Google Shape;10104;p18"/>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5" name="Google Shape;10105;p18"/>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6" name="Google Shape;10106;p18"/>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7" name="Google Shape;10107;p18"/>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8" name="Google Shape;10108;p18"/>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9" name="Google Shape;10109;p18"/>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0" name="Google Shape;10110;p18"/>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1" name="Google Shape;10111;p18"/>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2" name="Google Shape;10112;p18"/>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3" name="Google Shape;10113;p18"/>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4" name="Google Shape;10114;p18"/>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5" name="Google Shape;10115;p18"/>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6" name="Google Shape;10116;p18"/>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7" name="Google Shape;10117;p18"/>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8" name="Google Shape;10118;p18"/>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9" name="Google Shape;10119;p18"/>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0" name="Google Shape;10120;p18"/>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1" name="Google Shape;10121;p18"/>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2" name="Google Shape;10122;p18"/>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3" name="Google Shape;10123;p18"/>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4" name="Google Shape;10124;p18"/>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5" name="Google Shape;10125;p18"/>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6" name="Google Shape;10126;p18"/>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7" name="Google Shape;10127;p18"/>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8" name="Google Shape;10128;p18"/>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9" name="Google Shape;10129;p18"/>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0" name="Google Shape;10130;p18"/>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1" name="Google Shape;10131;p1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2" name="Google Shape;10132;p1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3" name="Google Shape;10133;p1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4" name="Google Shape;10134;p1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aphicFrame>
        <p:nvGraphicFramePr>
          <p:cNvPr id="10135" name="Google Shape;10135;p18"/>
          <p:cNvGraphicFramePr/>
          <p:nvPr/>
        </p:nvGraphicFramePr>
        <p:xfrm>
          <a:off x="5935863" y="996300"/>
          <a:ext cx="3000000" cy="3000000"/>
        </p:xfrm>
        <a:graphic>
          <a:graphicData uri="http://schemas.openxmlformats.org/drawingml/2006/table">
            <a:tbl>
              <a:tblPr>
                <a:noFill/>
                <a:tableStyleId>{D72EBDEA-73D6-4662-AB1C-1A9DA85354C0}</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pSp>
        <p:nvGrpSpPr>
          <p:cNvPr id="10136" name="Google Shape;10136;p18"/>
          <p:cNvGrpSpPr/>
          <p:nvPr/>
        </p:nvGrpSpPr>
        <p:grpSpPr>
          <a:xfrm>
            <a:off x="4086504" y="2517093"/>
            <a:ext cx="1517436" cy="74460"/>
            <a:chOff x="3980086" y="2804397"/>
            <a:chExt cx="1227600" cy="66900"/>
          </a:xfrm>
        </p:grpSpPr>
        <p:sp>
          <p:nvSpPr>
            <p:cNvPr id="10137" name="Google Shape;10137;p18"/>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8" name="Google Shape;10138;p18"/>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39" name="Google Shape;10139;p18"/>
          <p:cNvGrpSpPr/>
          <p:nvPr/>
        </p:nvGrpSpPr>
        <p:grpSpPr>
          <a:xfrm>
            <a:off x="4711569" y="2809680"/>
            <a:ext cx="892956" cy="74460"/>
            <a:chOff x="3980086" y="2804397"/>
            <a:chExt cx="1227600" cy="66900"/>
          </a:xfrm>
        </p:grpSpPr>
        <p:sp>
          <p:nvSpPr>
            <p:cNvPr id="10140" name="Google Shape;10140;p18"/>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1" name="Google Shape;10141;p18"/>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42" name="Google Shape;10142;p18"/>
          <p:cNvGrpSpPr/>
          <p:nvPr/>
        </p:nvGrpSpPr>
        <p:grpSpPr>
          <a:xfrm>
            <a:off x="3344661" y="3168563"/>
            <a:ext cx="2363245" cy="1005943"/>
            <a:chOff x="3358415" y="3361302"/>
            <a:chExt cx="2363245" cy="1024695"/>
          </a:xfrm>
        </p:grpSpPr>
        <p:grpSp>
          <p:nvGrpSpPr>
            <p:cNvPr id="10143" name="Google Shape;10143;p18"/>
            <p:cNvGrpSpPr/>
            <p:nvPr/>
          </p:nvGrpSpPr>
          <p:grpSpPr>
            <a:xfrm>
              <a:off x="3358415" y="3361302"/>
              <a:ext cx="441300" cy="1024695"/>
              <a:chOff x="3358415" y="3361302"/>
              <a:chExt cx="441300" cy="1024695"/>
            </a:xfrm>
          </p:grpSpPr>
          <p:sp>
            <p:nvSpPr>
              <p:cNvPr id="10144" name="Google Shape;10144;p18"/>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5" name="Google Shape;10145;p18"/>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6" name="Google Shape;10146;p18"/>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7" name="Google Shape;10147;p18"/>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8" name="Google Shape;10148;p18"/>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9" name="Google Shape;10149;p18"/>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50" name="Google Shape;10150;p18"/>
            <p:cNvGrpSpPr/>
            <p:nvPr/>
          </p:nvGrpSpPr>
          <p:grpSpPr>
            <a:xfrm>
              <a:off x="3838901" y="3361302"/>
              <a:ext cx="441300" cy="1024695"/>
              <a:chOff x="3838901" y="3361302"/>
              <a:chExt cx="441300" cy="1024695"/>
            </a:xfrm>
          </p:grpSpPr>
          <p:sp>
            <p:nvSpPr>
              <p:cNvPr id="10151" name="Google Shape;10151;p18"/>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2" name="Google Shape;10152;p18"/>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3" name="Google Shape;10153;p18"/>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4" name="Google Shape;10154;p18"/>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5" name="Google Shape;10155;p18"/>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6" name="Google Shape;10156;p18"/>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57" name="Google Shape;10157;p18"/>
            <p:cNvGrpSpPr/>
            <p:nvPr/>
          </p:nvGrpSpPr>
          <p:grpSpPr>
            <a:xfrm>
              <a:off x="4319387" y="3361302"/>
              <a:ext cx="441300" cy="1024695"/>
              <a:chOff x="4319387" y="3361302"/>
              <a:chExt cx="441300" cy="1024695"/>
            </a:xfrm>
          </p:grpSpPr>
          <p:sp>
            <p:nvSpPr>
              <p:cNvPr id="10158" name="Google Shape;10158;p18"/>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9" name="Google Shape;10159;p18"/>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0" name="Google Shape;10160;p18"/>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1" name="Google Shape;10161;p18"/>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2" name="Google Shape;10162;p18"/>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3" name="Google Shape;10163;p18"/>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64" name="Google Shape;10164;p18"/>
            <p:cNvGrpSpPr/>
            <p:nvPr/>
          </p:nvGrpSpPr>
          <p:grpSpPr>
            <a:xfrm>
              <a:off x="4799873" y="3361302"/>
              <a:ext cx="441300" cy="1024695"/>
              <a:chOff x="4799873" y="3361302"/>
              <a:chExt cx="441300" cy="1024695"/>
            </a:xfrm>
          </p:grpSpPr>
          <p:sp>
            <p:nvSpPr>
              <p:cNvPr id="10165" name="Google Shape;10165;p18"/>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6" name="Google Shape;10166;p18"/>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7" name="Google Shape;10167;p18"/>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8" name="Google Shape;10168;p18"/>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9" name="Google Shape;10169;p18"/>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0" name="Google Shape;10170;p18"/>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71" name="Google Shape;10171;p18"/>
            <p:cNvGrpSpPr/>
            <p:nvPr/>
          </p:nvGrpSpPr>
          <p:grpSpPr>
            <a:xfrm>
              <a:off x="5280360" y="3361302"/>
              <a:ext cx="441300" cy="1024695"/>
              <a:chOff x="5280360" y="3361302"/>
              <a:chExt cx="441300" cy="1024695"/>
            </a:xfrm>
          </p:grpSpPr>
          <p:sp>
            <p:nvSpPr>
              <p:cNvPr id="10172" name="Google Shape;10172;p18"/>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3" name="Google Shape;10173;p18"/>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4" name="Google Shape;10174;p18"/>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5" name="Google Shape;10175;p18"/>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6" name="Google Shape;10176;p18"/>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7" name="Google Shape;10177;p18"/>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aphicFrame>
        <p:nvGraphicFramePr>
          <p:cNvPr id="10178" name="Google Shape;10178;p18"/>
          <p:cNvGraphicFramePr/>
          <p:nvPr/>
        </p:nvGraphicFramePr>
        <p:xfrm>
          <a:off x="711088" y="2130450"/>
          <a:ext cx="3000000" cy="3000000"/>
        </p:xfrm>
        <a:graphic>
          <a:graphicData uri="http://schemas.openxmlformats.org/drawingml/2006/table">
            <a:tbl>
              <a:tblPr>
                <a:noFill/>
                <a:tableStyleId>{D72EBDEA-73D6-4662-AB1C-1A9DA85354C0}</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10179" name="Google Shape;10179;p18"/>
          <p:cNvGrpSpPr/>
          <p:nvPr/>
        </p:nvGrpSpPr>
        <p:grpSpPr>
          <a:xfrm>
            <a:off x="712613" y="3180175"/>
            <a:ext cx="2403614" cy="1005900"/>
            <a:chOff x="726450" y="3372825"/>
            <a:chExt cx="2403614" cy="1005900"/>
          </a:xfrm>
        </p:grpSpPr>
        <p:grpSp>
          <p:nvGrpSpPr>
            <p:cNvPr id="10180" name="Google Shape;10180;p18"/>
            <p:cNvGrpSpPr/>
            <p:nvPr/>
          </p:nvGrpSpPr>
          <p:grpSpPr>
            <a:xfrm>
              <a:off x="726450" y="3696000"/>
              <a:ext cx="2403614" cy="500898"/>
              <a:chOff x="726450" y="3696000"/>
              <a:chExt cx="2403614" cy="500898"/>
            </a:xfrm>
          </p:grpSpPr>
          <p:sp>
            <p:nvSpPr>
              <p:cNvPr id="10181" name="Google Shape;10181;p18"/>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sp>
            <p:nvSpPr>
              <p:cNvPr id="10182" name="Google Shape;10182;p18"/>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grpSp>
        <p:grpSp>
          <p:nvGrpSpPr>
            <p:cNvPr id="10183" name="Google Shape;10183;p18"/>
            <p:cNvGrpSpPr/>
            <p:nvPr/>
          </p:nvGrpSpPr>
          <p:grpSpPr>
            <a:xfrm>
              <a:off x="1348050" y="3372825"/>
              <a:ext cx="1720425" cy="1005900"/>
              <a:chOff x="1348050" y="3372825"/>
              <a:chExt cx="1720425" cy="1005900"/>
            </a:xfrm>
          </p:grpSpPr>
          <p:sp>
            <p:nvSpPr>
              <p:cNvPr id="10184" name="Google Shape;10184;p18"/>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sp>
            <p:nvSpPr>
              <p:cNvPr id="10185" name="Google Shape;10185;p18"/>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sp>
            <p:nvSpPr>
              <p:cNvPr id="10186" name="Google Shape;10186;p18"/>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sp>
            <p:nvSpPr>
              <p:cNvPr id="10187" name="Google Shape;10187;p18"/>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sp>
            <p:nvSpPr>
              <p:cNvPr id="10188" name="Google Shape;10188;p18"/>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grpSp>
        <p:grpSp>
          <p:nvGrpSpPr>
            <p:cNvPr id="10189" name="Google Shape;10189;p18"/>
            <p:cNvGrpSpPr/>
            <p:nvPr/>
          </p:nvGrpSpPr>
          <p:grpSpPr>
            <a:xfrm>
              <a:off x="1455707" y="3731058"/>
              <a:ext cx="1491149" cy="417657"/>
              <a:chOff x="1455707" y="3731058"/>
              <a:chExt cx="1491149" cy="417657"/>
            </a:xfrm>
          </p:grpSpPr>
          <p:grpSp>
            <p:nvGrpSpPr>
              <p:cNvPr id="10190" name="Google Shape;10190;p18"/>
              <p:cNvGrpSpPr/>
              <p:nvPr/>
            </p:nvGrpSpPr>
            <p:grpSpPr>
              <a:xfrm>
                <a:off x="1472938" y="3745828"/>
                <a:ext cx="72126" cy="53788"/>
                <a:chOff x="1472938" y="3745828"/>
                <a:chExt cx="72126" cy="53788"/>
              </a:xfrm>
            </p:grpSpPr>
            <p:sp>
              <p:nvSpPr>
                <p:cNvPr id="10191" name="Google Shape;10191;p18"/>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2" name="Google Shape;10192;p18"/>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93" name="Google Shape;10193;p18"/>
              <p:cNvGrpSpPr/>
              <p:nvPr/>
            </p:nvGrpSpPr>
            <p:grpSpPr>
              <a:xfrm>
                <a:off x="1819181" y="4089633"/>
                <a:ext cx="72126" cy="53788"/>
                <a:chOff x="1819181" y="4089633"/>
                <a:chExt cx="72126" cy="53788"/>
              </a:xfrm>
            </p:grpSpPr>
            <p:sp>
              <p:nvSpPr>
                <p:cNvPr id="10194" name="Google Shape;10194;p18"/>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5" name="Google Shape;10195;p18"/>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96" name="Google Shape;10196;p18"/>
              <p:cNvGrpSpPr/>
              <p:nvPr/>
            </p:nvGrpSpPr>
            <p:grpSpPr>
              <a:xfrm>
                <a:off x="1455707" y="4084171"/>
                <a:ext cx="64320" cy="64544"/>
                <a:chOff x="1455707" y="4084171"/>
                <a:chExt cx="64320" cy="64544"/>
              </a:xfrm>
            </p:grpSpPr>
            <p:sp>
              <p:nvSpPr>
                <p:cNvPr id="10197" name="Google Shape;10197;p18"/>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8" name="Google Shape;10198;p18"/>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99" name="Google Shape;10199;p18"/>
              <p:cNvGrpSpPr/>
              <p:nvPr/>
            </p:nvGrpSpPr>
            <p:grpSpPr>
              <a:xfrm>
                <a:off x="1818610" y="3731058"/>
                <a:ext cx="64320" cy="64545"/>
                <a:chOff x="1818610" y="3731058"/>
                <a:chExt cx="64320" cy="64545"/>
              </a:xfrm>
            </p:grpSpPr>
            <p:sp>
              <p:nvSpPr>
                <p:cNvPr id="10200" name="Google Shape;10200;p18"/>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1" name="Google Shape;10201;p18"/>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02" name="Google Shape;10202;p18"/>
              <p:cNvGrpSpPr/>
              <p:nvPr/>
            </p:nvGrpSpPr>
            <p:grpSpPr>
              <a:xfrm>
                <a:off x="2172491" y="4089633"/>
                <a:ext cx="72126" cy="53788"/>
                <a:chOff x="2172491" y="4089633"/>
                <a:chExt cx="72126" cy="53788"/>
              </a:xfrm>
            </p:grpSpPr>
            <p:sp>
              <p:nvSpPr>
                <p:cNvPr id="10203" name="Google Shape;10203;p18"/>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4" name="Google Shape;10204;p18"/>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05" name="Google Shape;10205;p18"/>
              <p:cNvGrpSpPr/>
              <p:nvPr/>
            </p:nvGrpSpPr>
            <p:grpSpPr>
              <a:xfrm>
                <a:off x="2171920" y="3731058"/>
                <a:ext cx="64320" cy="64545"/>
                <a:chOff x="2171920" y="3731058"/>
                <a:chExt cx="64320" cy="64545"/>
              </a:xfrm>
            </p:grpSpPr>
            <p:sp>
              <p:nvSpPr>
                <p:cNvPr id="10206" name="Google Shape;10206;p18"/>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7" name="Google Shape;10207;p18"/>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08" name="Google Shape;10208;p18"/>
              <p:cNvGrpSpPr/>
              <p:nvPr/>
            </p:nvGrpSpPr>
            <p:grpSpPr>
              <a:xfrm>
                <a:off x="2874730" y="3745828"/>
                <a:ext cx="72126" cy="53788"/>
                <a:chOff x="2874730" y="3745828"/>
                <a:chExt cx="72126" cy="53788"/>
              </a:xfrm>
            </p:grpSpPr>
            <p:sp>
              <p:nvSpPr>
                <p:cNvPr id="10209" name="Google Shape;10209;p18"/>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0" name="Google Shape;10210;p18"/>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11" name="Google Shape;10211;p18"/>
              <p:cNvGrpSpPr/>
              <p:nvPr/>
            </p:nvGrpSpPr>
            <p:grpSpPr>
              <a:xfrm>
                <a:off x="2878589" y="4081481"/>
                <a:ext cx="64321" cy="64544"/>
                <a:chOff x="2878589" y="4081481"/>
                <a:chExt cx="64321" cy="64544"/>
              </a:xfrm>
            </p:grpSpPr>
            <p:sp>
              <p:nvSpPr>
                <p:cNvPr id="10212" name="Google Shape;10212;p18"/>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3" name="Google Shape;10213;p18"/>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14" name="Google Shape;10214;p18"/>
              <p:cNvGrpSpPr/>
              <p:nvPr/>
            </p:nvGrpSpPr>
            <p:grpSpPr>
              <a:xfrm>
                <a:off x="2525796" y="4089633"/>
                <a:ext cx="72126" cy="53788"/>
                <a:chOff x="2525796" y="4089633"/>
                <a:chExt cx="72126" cy="53788"/>
              </a:xfrm>
            </p:grpSpPr>
            <p:sp>
              <p:nvSpPr>
                <p:cNvPr id="10215" name="Google Shape;10215;p18"/>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6" name="Google Shape;10216;p18"/>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17" name="Google Shape;10217;p18"/>
              <p:cNvGrpSpPr/>
              <p:nvPr/>
            </p:nvGrpSpPr>
            <p:grpSpPr>
              <a:xfrm>
                <a:off x="2525225" y="3731058"/>
                <a:ext cx="64320" cy="64545"/>
                <a:chOff x="2525225" y="3731058"/>
                <a:chExt cx="64320" cy="64545"/>
              </a:xfrm>
            </p:grpSpPr>
            <p:sp>
              <p:nvSpPr>
                <p:cNvPr id="10218" name="Google Shape;10218;p18"/>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9" name="Google Shape;10219;p18"/>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0223"/>
        <p:cNvGrpSpPr/>
        <p:nvPr/>
      </p:nvGrpSpPr>
      <p:grpSpPr>
        <a:xfrm>
          <a:off x="0" y="0"/>
          <a:ext cx="0" cy="0"/>
          <a:chOff x="0" y="0"/>
          <a:chExt cx="0" cy="0"/>
        </a:xfrm>
      </p:grpSpPr>
      <p:grpSp>
        <p:nvGrpSpPr>
          <p:cNvPr id="10224" name="Google Shape;10224;p19"/>
          <p:cNvGrpSpPr/>
          <p:nvPr/>
        </p:nvGrpSpPr>
        <p:grpSpPr>
          <a:xfrm>
            <a:off x="716991" y="971306"/>
            <a:ext cx="845921" cy="690752"/>
            <a:chOff x="732428" y="1198513"/>
            <a:chExt cx="845921" cy="690752"/>
          </a:xfrm>
        </p:grpSpPr>
        <p:grpSp>
          <p:nvGrpSpPr>
            <p:cNvPr id="10225" name="Google Shape;10225;p19"/>
            <p:cNvGrpSpPr/>
            <p:nvPr/>
          </p:nvGrpSpPr>
          <p:grpSpPr>
            <a:xfrm>
              <a:off x="823030" y="1198513"/>
              <a:ext cx="755319" cy="690752"/>
              <a:chOff x="823030" y="1198513"/>
              <a:chExt cx="755319" cy="690752"/>
            </a:xfrm>
          </p:grpSpPr>
          <p:sp>
            <p:nvSpPr>
              <p:cNvPr id="10226" name="Google Shape;10226;p19"/>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7" name="Google Shape;10227;p19"/>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28" name="Google Shape;10228;p19"/>
            <p:cNvGrpSpPr/>
            <p:nvPr/>
          </p:nvGrpSpPr>
          <p:grpSpPr>
            <a:xfrm>
              <a:off x="732428" y="1239937"/>
              <a:ext cx="739912" cy="607886"/>
              <a:chOff x="732428" y="1239937"/>
              <a:chExt cx="739912" cy="607886"/>
            </a:xfrm>
          </p:grpSpPr>
          <p:sp>
            <p:nvSpPr>
              <p:cNvPr id="10229" name="Google Shape;10229;p19"/>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0" name="Google Shape;10230;p19"/>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31" name="Google Shape;10231;p19"/>
            <p:cNvGrpSpPr/>
            <p:nvPr/>
          </p:nvGrpSpPr>
          <p:grpSpPr>
            <a:xfrm>
              <a:off x="732428" y="1277018"/>
              <a:ext cx="702832" cy="533758"/>
              <a:chOff x="732428" y="1277018"/>
              <a:chExt cx="702832" cy="533758"/>
            </a:xfrm>
          </p:grpSpPr>
          <p:sp>
            <p:nvSpPr>
              <p:cNvPr id="10232" name="Google Shape;10232;p19"/>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3" name="Google Shape;10233;p19"/>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34" name="Google Shape;10234;p19"/>
            <p:cNvGrpSpPr/>
            <p:nvPr/>
          </p:nvGrpSpPr>
          <p:grpSpPr>
            <a:xfrm>
              <a:off x="931170" y="1306653"/>
              <a:ext cx="647179" cy="474455"/>
              <a:chOff x="931170" y="1306653"/>
              <a:chExt cx="647179" cy="474455"/>
            </a:xfrm>
          </p:grpSpPr>
          <p:sp>
            <p:nvSpPr>
              <p:cNvPr id="10235" name="Google Shape;10235;p19"/>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6" name="Google Shape;10236;p19"/>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237" name="Google Shape;10237;p19"/>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38" name="Google Shape;10238;p19"/>
          <p:cNvGrpSpPr/>
          <p:nvPr/>
        </p:nvGrpSpPr>
        <p:grpSpPr>
          <a:xfrm>
            <a:off x="3948600" y="971313"/>
            <a:ext cx="634656" cy="699982"/>
            <a:chOff x="5985650" y="2860025"/>
            <a:chExt cx="1396075" cy="1539775"/>
          </a:xfrm>
        </p:grpSpPr>
        <p:sp>
          <p:nvSpPr>
            <p:cNvPr id="10239" name="Google Shape;10239;p19"/>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0" name="Google Shape;10240;p19"/>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1" name="Google Shape;10241;p19"/>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2" name="Google Shape;10242;p19"/>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3" name="Google Shape;10243;p19"/>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4" name="Google Shape;10244;p19"/>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5" name="Google Shape;10245;p19"/>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6" name="Google Shape;10246;p19"/>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7" name="Google Shape;10247;p19"/>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8" name="Google Shape;10248;p19"/>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9" name="Google Shape;10249;p19"/>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0" name="Google Shape;10250;p19"/>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1" name="Google Shape;10251;p19"/>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2" name="Google Shape;10252;p19"/>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3" name="Google Shape;10253;p19"/>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4" name="Google Shape;10254;p19"/>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5" name="Google Shape;10255;p19"/>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6" name="Google Shape;10256;p19"/>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7" name="Google Shape;10257;p19"/>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8" name="Google Shape;10258;p19"/>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9" name="Google Shape;10259;p19"/>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0" name="Google Shape;10260;p19"/>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1" name="Google Shape;10261;p19"/>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2" name="Google Shape;10262;p19"/>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3" name="Google Shape;10263;p19"/>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4" name="Google Shape;10264;p19"/>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5" name="Google Shape;10265;p19"/>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6" name="Google Shape;10266;p19"/>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7" name="Google Shape;10267;p19"/>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8" name="Google Shape;10268;p19"/>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9" name="Google Shape;10269;p19"/>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0" name="Google Shape;10270;p19"/>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71" name="Google Shape;10271;p19"/>
          <p:cNvGrpSpPr/>
          <p:nvPr/>
        </p:nvGrpSpPr>
        <p:grpSpPr>
          <a:xfrm>
            <a:off x="4704250" y="971306"/>
            <a:ext cx="725845" cy="699975"/>
            <a:chOff x="4249973" y="1201875"/>
            <a:chExt cx="1958567" cy="1888763"/>
          </a:xfrm>
        </p:grpSpPr>
        <p:sp>
          <p:nvSpPr>
            <p:cNvPr id="10272" name="Google Shape;10272;p19"/>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273" name="Google Shape;10273;p19"/>
            <p:cNvGrpSpPr/>
            <p:nvPr/>
          </p:nvGrpSpPr>
          <p:grpSpPr>
            <a:xfrm>
              <a:off x="5853086" y="1789142"/>
              <a:ext cx="355454" cy="1047937"/>
              <a:chOff x="5576108" y="2016725"/>
              <a:chExt cx="565200" cy="1666302"/>
            </a:xfrm>
          </p:grpSpPr>
          <p:sp>
            <p:nvSpPr>
              <p:cNvPr id="10274" name="Google Shape;10274;p19"/>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Roboto Medium"/>
                  <a:ea typeface="Roboto Medium"/>
                  <a:cs typeface="Roboto Medium"/>
                  <a:sym typeface="Roboto Medium"/>
                </a:endParaRPr>
              </a:p>
            </p:txBody>
          </p:sp>
          <p:sp>
            <p:nvSpPr>
              <p:cNvPr id="10275" name="Google Shape;10275;p1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76" name="Google Shape;10276;p19"/>
            <p:cNvGrpSpPr/>
            <p:nvPr/>
          </p:nvGrpSpPr>
          <p:grpSpPr>
            <a:xfrm>
              <a:off x="4869725" y="2691676"/>
              <a:ext cx="1013627" cy="398962"/>
              <a:chOff x="4012487" y="3451825"/>
              <a:chExt cx="1611746" cy="634381"/>
            </a:xfrm>
          </p:grpSpPr>
          <p:sp>
            <p:nvSpPr>
              <p:cNvPr id="10277" name="Google Shape;10277;p19"/>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Roboto Medium"/>
                  <a:ea typeface="Roboto Medium"/>
                  <a:cs typeface="Roboto Medium"/>
                  <a:sym typeface="Roboto Medium"/>
                </a:endParaRPr>
              </a:p>
            </p:txBody>
          </p:sp>
          <p:sp>
            <p:nvSpPr>
              <p:cNvPr id="10278" name="Google Shape;10278;p1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79" name="Google Shape;10279;p19"/>
            <p:cNvGrpSpPr/>
            <p:nvPr/>
          </p:nvGrpSpPr>
          <p:grpSpPr>
            <a:xfrm>
              <a:off x="4276993" y="2155787"/>
              <a:ext cx="651909" cy="891532"/>
              <a:chOff x="3069997" y="2599721"/>
              <a:chExt cx="1036586" cy="1417604"/>
            </a:xfrm>
          </p:grpSpPr>
          <p:sp>
            <p:nvSpPr>
              <p:cNvPr id="10280" name="Google Shape;10280;p19"/>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Roboto Medium"/>
                  <a:ea typeface="Roboto Medium"/>
                  <a:cs typeface="Roboto Medium"/>
                  <a:sym typeface="Roboto Medium"/>
                </a:endParaRPr>
              </a:p>
            </p:txBody>
          </p:sp>
          <p:sp>
            <p:nvSpPr>
              <p:cNvPr id="10281" name="Google Shape;10281;p1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82" name="Google Shape;10282;p19"/>
            <p:cNvGrpSpPr/>
            <p:nvPr/>
          </p:nvGrpSpPr>
          <p:grpSpPr>
            <a:xfrm>
              <a:off x="5054918" y="1201875"/>
              <a:ext cx="999521" cy="602731"/>
              <a:chOff x="4306958" y="1082925"/>
              <a:chExt cx="1589315" cy="958389"/>
            </a:xfrm>
          </p:grpSpPr>
          <p:sp>
            <p:nvSpPr>
              <p:cNvPr id="10283" name="Google Shape;10283;p19"/>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Roboto Medium"/>
                  <a:ea typeface="Roboto Medium"/>
                  <a:cs typeface="Roboto Medium"/>
                  <a:sym typeface="Roboto Medium"/>
                </a:endParaRPr>
              </a:p>
            </p:txBody>
          </p:sp>
          <p:sp>
            <p:nvSpPr>
              <p:cNvPr id="10284" name="Google Shape;10284;p1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85" name="Google Shape;10285;p19"/>
            <p:cNvGrpSpPr/>
            <p:nvPr/>
          </p:nvGrpSpPr>
          <p:grpSpPr>
            <a:xfrm>
              <a:off x="4249973" y="1303601"/>
              <a:ext cx="799524" cy="841184"/>
              <a:chOff x="3027033" y="1244677"/>
              <a:chExt cx="1271307" cy="1337548"/>
            </a:xfrm>
          </p:grpSpPr>
          <p:sp>
            <p:nvSpPr>
              <p:cNvPr id="10286" name="Google Shape;10286;p19"/>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Roboto Medium"/>
                  <a:ea typeface="Roboto Medium"/>
                  <a:cs typeface="Roboto Medium"/>
                  <a:sym typeface="Roboto Medium"/>
                </a:endParaRPr>
              </a:p>
            </p:txBody>
          </p:sp>
          <p:sp>
            <p:nvSpPr>
              <p:cNvPr id="10287" name="Google Shape;10287;p1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0288" name="Google Shape;10288;p19"/>
          <p:cNvGrpSpPr/>
          <p:nvPr/>
        </p:nvGrpSpPr>
        <p:grpSpPr>
          <a:xfrm>
            <a:off x="4057114" y="1858087"/>
            <a:ext cx="750769" cy="683785"/>
            <a:chOff x="4204684" y="2104422"/>
            <a:chExt cx="699822" cy="637383"/>
          </a:xfrm>
        </p:grpSpPr>
        <p:grpSp>
          <p:nvGrpSpPr>
            <p:cNvPr id="10289" name="Google Shape;10289;p19"/>
            <p:cNvGrpSpPr/>
            <p:nvPr/>
          </p:nvGrpSpPr>
          <p:grpSpPr>
            <a:xfrm>
              <a:off x="4204684" y="2430067"/>
              <a:ext cx="342957" cy="311738"/>
              <a:chOff x="4204684" y="2430067"/>
              <a:chExt cx="342957" cy="311738"/>
            </a:xfrm>
          </p:grpSpPr>
          <p:sp>
            <p:nvSpPr>
              <p:cNvPr id="10290" name="Google Shape;10290;p19"/>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1" name="Google Shape;10291;p19"/>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92" name="Google Shape;10292;p19"/>
            <p:cNvGrpSpPr/>
            <p:nvPr/>
          </p:nvGrpSpPr>
          <p:grpSpPr>
            <a:xfrm>
              <a:off x="4561586" y="2430067"/>
              <a:ext cx="342920" cy="311738"/>
              <a:chOff x="4561586" y="2430067"/>
              <a:chExt cx="342920" cy="311738"/>
            </a:xfrm>
          </p:grpSpPr>
          <p:sp>
            <p:nvSpPr>
              <p:cNvPr id="10293" name="Google Shape;10293;p19"/>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4" name="Google Shape;10294;p19"/>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95" name="Google Shape;10295;p19"/>
            <p:cNvGrpSpPr/>
            <p:nvPr/>
          </p:nvGrpSpPr>
          <p:grpSpPr>
            <a:xfrm>
              <a:off x="4561586" y="2104422"/>
              <a:ext cx="342920" cy="311738"/>
              <a:chOff x="4561586" y="2104422"/>
              <a:chExt cx="342920" cy="311738"/>
            </a:xfrm>
          </p:grpSpPr>
          <p:sp>
            <p:nvSpPr>
              <p:cNvPr id="10296" name="Google Shape;10296;p19"/>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7" name="Google Shape;10297;p19"/>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98" name="Google Shape;10298;p19"/>
            <p:cNvGrpSpPr/>
            <p:nvPr/>
          </p:nvGrpSpPr>
          <p:grpSpPr>
            <a:xfrm>
              <a:off x="4204684" y="2104422"/>
              <a:ext cx="342957" cy="311664"/>
              <a:chOff x="4204684" y="2104422"/>
              <a:chExt cx="342957" cy="311664"/>
            </a:xfrm>
          </p:grpSpPr>
          <p:sp>
            <p:nvSpPr>
              <p:cNvPr id="10299" name="Google Shape;10299;p19"/>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0" name="Google Shape;10300;p19"/>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0301" name="Google Shape;10301;p19"/>
          <p:cNvGrpSpPr/>
          <p:nvPr/>
        </p:nvGrpSpPr>
        <p:grpSpPr>
          <a:xfrm>
            <a:off x="5521547" y="971301"/>
            <a:ext cx="660591" cy="688868"/>
            <a:chOff x="5830645" y="1267368"/>
            <a:chExt cx="530340" cy="553041"/>
          </a:xfrm>
        </p:grpSpPr>
        <p:sp>
          <p:nvSpPr>
            <p:cNvPr id="10302" name="Google Shape;10302;p19"/>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303" name="Google Shape;10303;p19"/>
            <p:cNvGrpSpPr/>
            <p:nvPr/>
          </p:nvGrpSpPr>
          <p:grpSpPr>
            <a:xfrm>
              <a:off x="5830645" y="1267368"/>
              <a:ext cx="259743" cy="269909"/>
              <a:chOff x="5830645" y="1267368"/>
              <a:chExt cx="259743" cy="269909"/>
            </a:xfrm>
          </p:grpSpPr>
          <p:sp>
            <p:nvSpPr>
              <p:cNvPr id="10304" name="Google Shape;10304;p19"/>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5" name="Google Shape;10305;p19"/>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06" name="Google Shape;10306;p19"/>
            <p:cNvGrpSpPr/>
            <p:nvPr/>
          </p:nvGrpSpPr>
          <p:grpSpPr>
            <a:xfrm>
              <a:off x="6101293" y="1267368"/>
              <a:ext cx="259692" cy="269909"/>
              <a:chOff x="6101293" y="1267368"/>
              <a:chExt cx="259692" cy="269909"/>
            </a:xfrm>
          </p:grpSpPr>
          <p:sp>
            <p:nvSpPr>
              <p:cNvPr id="10307" name="Google Shape;10307;p19"/>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8" name="Google Shape;10308;p19"/>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09" name="Google Shape;10309;p19"/>
            <p:cNvGrpSpPr/>
            <p:nvPr/>
          </p:nvGrpSpPr>
          <p:grpSpPr>
            <a:xfrm>
              <a:off x="5830645" y="1550500"/>
              <a:ext cx="259692" cy="269909"/>
              <a:chOff x="5830645" y="1550500"/>
              <a:chExt cx="259692" cy="269909"/>
            </a:xfrm>
          </p:grpSpPr>
          <p:sp>
            <p:nvSpPr>
              <p:cNvPr id="10310" name="Google Shape;10310;p19"/>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1" name="Google Shape;10311;p19"/>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12" name="Google Shape;10312;p19"/>
            <p:cNvGrpSpPr/>
            <p:nvPr/>
          </p:nvGrpSpPr>
          <p:grpSpPr>
            <a:xfrm>
              <a:off x="6101293" y="1550500"/>
              <a:ext cx="259692" cy="269909"/>
              <a:chOff x="6101293" y="1550500"/>
              <a:chExt cx="259692" cy="269909"/>
            </a:xfrm>
          </p:grpSpPr>
          <p:sp>
            <p:nvSpPr>
              <p:cNvPr id="10313" name="Google Shape;10313;p19"/>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4" name="Google Shape;10314;p19"/>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0315" name="Google Shape;10315;p19"/>
          <p:cNvGrpSpPr/>
          <p:nvPr/>
        </p:nvGrpSpPr>
        <p:grpSpPr>
          <a:xfrm>
            <a:off x="723700" y="1861760"/>
            <a:ext cx="697154" cy="679574"/>
            <a:chOff x="2679875" y="2361475"/>
            <a:chExt cx="780425" cy="760575"/>
          </a:xfrm>
        </p:grpSpPr>
        <p:sp>
          <p:nvSpPr>
            <p:cNvPr id="10316" name="Google Shape;10316;p19"/>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7" name="Google Shape;10317;p19"/>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8" name="Google Shape;10318;p1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9" name="Google Shape;10319;p19"/>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0" name="Google Shape;10320;p1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1" name="Google Shape;10321;p1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22" name="Google Shape;10322;p19"/>
          <p:cNvGrpSpPr/>
          <p:nvPr/>
        </p:nvGrpSpPr>
        <p:grpSpPr>
          <a:xfrm>
            <a:off x="3122859" y="971352"/>
            <a:ext cx="735829" cy="684546"/>
            <a:chOff x="3351965" y="1148808"/>
            <a:chExt cx="750770" cy="698374"/>
          </a:xfrm>
        </p:grpSpPr>
        <p:grpSp>
          <p:nvGrpSpPr>
            <p:cNvPr id="10323" name="Google Shape;10323;p19"/>
            <p:cNvGrpSpPr/>
            <p:nvPr/>
          </p:nvGrpSpPr>
          <p:grpSpPr>
            <a:xfrm>
              <a:off x="3586796" y="1148808"/>
              <a:ext cx="294857" cy="286830"/>
              <a:chOff x="3750225" y="1774000"/>
              <a:chExt cx="149575" cy="145525"/>
            </a:xfrm>
          </p:grpSpPr>
          <p:sp>
            <p:nvSpPr>
              <p:cNvPr id="10324" name="Google Shape;10324;p1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5" name="Google Shape;10325;p1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26" name="Google Shape;10326;p19"/>
            <p:cNvGrpSpPr/>
            <p:nvPr/>
          </p:nvGrpSpPr>
          <p:grpSpPr>
            <a:xfrm>
              <a:off x="3779245" y="1375768"/>
              <a:ext cx="323490" cy="286978"/>
              <a:chOff x="3847850" y="1889150"/>
              <a:chExt cx="164100" cy="145600"/>
            </a:xfrm>
          </p:grpSpPr>
          <p:sp>
            <p:nvSpPr>
              <p:cNvPr id="10327" name="Google Shape;10327;p1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8" name="Google Shape;10328;p1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29" name="Google Shape;10329;p19"/>
            <p:cNvGrpSpPr/>
            <p:nvPr/>
          </p:nvGrpSpPr>
          <p:grpSpPr>
            <a:xfrm>
              <a:off x="3351965" y="1330435"/>
              <a:ext cx="295449" cy="285401"/>
              <a:chOff x="3631100" y="1866150"/>
              <a:chExt cx="149875" cy="144800"/>
            </a:xfrm>
          </p:grpSpPr>
          <p:sp>
            <p:nvSpPr>
              <p:cNvPr id="10330" name="Google Shape;10330;p19"/>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1" name="Google Shape;10331;p19"/>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32" name="Google Shape;10332;p19"/>
            <p:cNvGrpSpPr/>
            <p:nvPr/>
          </p:nvGrpSpPr>
          <p:grpSpPr>
            <a:xfrm>
              <a:off x="3548208" y="1560352"/>
              <a:ext cx="294808" cy="286830"/>
              <a:chOff x="3730650" y="1982800"/>
              <a:chExt cx="149550" cy="145525"/>
            </a:xfrm>
          </p:grpSpPr>
          <p:sp>
            <p:nvSpPr>
              <p:cNvPr id="10333" name="Google Shape;10333;p1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4" name="Google Shape;10334;p1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0335" name="Google Shape;10335;p19"/>
          <p:cNvGrpSpPr/>
          <p:nvPr/>
        </p:nvGrpSpPr>
        <p:grpSpPr>
          <a:xfrm>
            <a:off x="7624512" y="971306"/>
            <a:ext cx="804565" cy="677795"/>
            <a:chOff x="7636443" y="1204988"/>
            <a:chExt cx="804565" cy="677795"/>
          </a:xfrm>
        </p:grpSpPr>
        <p:grpSp>
          <p:nvGrpSpPr>
            <p:cNvPr id="10336" name="Google Shape;10336;p19"/>
            <p:cNvGrpSpPr/>
            <p:nvPr/>
          </p:nvGrpSpPr>
          <p:grpSpPr>
            <a:xfrm>
              <a:off x="7636443" y="1509705"/>
              <a:ext cx="804565" cy="373078"/>
              <a:chOff x="7636443" y="1509705"/>
              <a:chExt cx="804565" cy="373078"/>
            </a:xfrm>
          </p:grpSpPr>
          <p:sp>
            <p:nvSpPr>
              <p:cNvPr id="10337" name="Google Shape;10337;p19"/>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8" name="Google Shape;10338;p19"/>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39" name="Google Shape;10339;p19"/>
            <p:cNvGrpSpPr/>
            <p:nvPr/>
          </p:nvGrpSpPr>
          <p:grpSpPr>
            <a:xfrm>
              <a:off x="7636443" y="1408133"/>
              <a:ext cx="804565" cy="373078"/>
              <a:chOff x="7636443" y="1408133"/>
              <a:chExt cx="804565" cy="373078"/>
            </a:xfrm>
          </p:grpSpPr>
          <p:sp>
            <p:nvSpPr>
              <p:cNvPr id="10340" name="Google Shape;10340;p19"/>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1" name="Google Shape;10341;p19"/>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42" name="Google Shape;10342;p19"/>
            <p:cNvGrpSpPr/>
            <p:nvPr/>
          </p:nvGrpSpPr>
          <p:grpSpPr>
            <a:xfrm>
              <a:off x="7636443" y="1306560"/>
              <a:ext cx="804565" cy="373078"/>
              <a:chOff x="7636443" y="1306560"/>
              <a:chExt cx="804565" cy="373078"/>
            </a:xfrm>
          </p:grpSpPr>
          <p:sp>
            <p:nvSpPr>
              <p:cNvPr id="10343" name="Google Shape;10343;p19"/>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4" name="Google Shape;10344;p19"/>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45" name="Google Shape;10345;p19"/>
            <p:cNvGrpSpPr/>
            <p:nvPr/>
          </p:nvGrpSpPr>
          <p:grpSpPr>
            <a:xfrm>
              <a:off x="7636443" y="1204988"/>
              <a:ext cx="804565" cy="373078"/>
              <a:chOff x="7636443" y="1204988"/>
              <a:chExt cx="804565" cy="373078"/>
            </a:xfrm>
          </p:grpSpPr>
          <p:sp>
            <p:nvSpPr>
              <p:cNvPr id="10346" name="Google Shape;10346;p19"/>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7" name="Google Shape;10347;p19"/>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0348" name="Google Shape;10348;p19"/>
          <p:cNvGrpSpPr/>
          <p:nvPr/>
        </p:nvGrpSpPr>
        <p:grpSpPr>
          <a:xfrm>
            <a:off x="4963358" y="1878721"/>
            <a:ext cx="661339" cy="661188"/>
            <a:chOff x="3990000" y="975400"/>
            <a:chExt cx="3934200" cy="3933300"/>
          </a:xfrm>
        </p:grpSpPr>
        <p:sp>
          <p:nvSpPr>
            <p:cNvPr id="10349" name="Google Shape;10349;p19"/>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0" name="Google Shape;10350;p19"/>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1" name="Google Shape;10351;p19"/>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2" name="Google Shape;10352;p19"/>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53" name="Google Shape;10353;p19"/>
          <p:cNvGrpSpPr/>
          <p:nvPr/>
        </p:nvGrpSpPr>
        <p:grpSpPr>
          <a:xfrm>
            <a:off x="6607006" y="1857359"/>
            <a:ext cx="868881" cy="684240"/>
            <a:chOff x="6598259" y="2078634"/>
            <a:chExt cx="868881" cy="684240"/>
          </a:xfrm>
        </p:grpSpPr>
        <p:sp>
          <p:nvSpPr>
            <p:cNvPr id="10354" name="Google Shape;10354;p19"/>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5" name="Google Shape;10355;p19"/>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6" name="Google Shape;10356;p19"/>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7" name="Google Shape;10357;p19"/>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8" name="Google Shape;10358;p19"/>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9" name="Google Shape;10359;p19"/>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360" name="Google Shape;10360;p19"/>
            <p:cNvGrpSpPr/>
            <p:nvPr/>
          </p:nvGrpSpPr>
          <p:grpSpPr>
            <a:xfrm>
              <a:off x="6808175" y="2078634"/>
              <a:ext cx="452229" cy="684240"/>
              <a:chOff x="6808175" y="2078634"/>
              <a:chExt cx="452229" cy="684240"/>
            </a:xfrm>
          </p:grpSpPr>
          <p:sp>
            <p:nvSpPr>
              <p:cNvPr id="10361" name="Google Shape;10361;p19"/>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2" name="Google Shape;10362;p19"/>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3" name="Google Shape;10363;p19"/>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4" name="Google Shape;10364;p19"/>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5" name="Google Shape;10365;p19"/>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6" name="Google Shape;10366;p19"/>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367" name="Google Shape;10367;p19"/>
              <p:cNvGrpSpPr/>
              <p:nvPr/>
            </p:nvGrpSpPr>
            <p:grpSpPr>
              <a:xfrm>
                <a:off x="6821586" y="2078634"/>
                <a:ext cx="426871" cy="684240"/>
                <a:chOff x="6821586" y="2078634"/>
                <a:chExt cx="426871" cy="684240"/>
              </a:xfrm>
            </p:grpSpPr>
            <p:grpSp>
              <p:nvGrpSpPr>
                <p:cNvPr id="10368" name="Google Shape;10368;p19"/>
                <p:cNvGrpSpPr/>
                <p:nvPr/>
              </p:nvGrpSpPr>
              <p:grpSpPr>
                <a:xfrm>
                  <a:off x="6821586" y="2078634"/>
                  <a:ext cx="426871" cy="684240"/>
                  <a:chOff x="6821586" y="2078634"/>
                  <a:chExt cx="426871" cy="684240"/>
                </a:xfrm>
              </p:grpSpPr>
              <p:sp>
                <p:nvSpPr>
                  <p:cNvPr id="10369" name="Google Shape;10369;p19"/>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0" name="Google Shape;10370;p19"/>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1" name="Google Shape;10371;p19"/>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2" name="Google Shape;10372;p19"/>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3" name="Google Shape;10373;p19"/>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4" name="Google Shape;10374;p19"/>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5" name="Google Shape;10375;p19"/>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6" name="Google Shape;10376;p19"/>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7" name="Google Shape;10377;p19"/>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8" name="Google Shape;10378;p19"/>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9" name="Google Shape;10379;p19"/>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0" name="Google Shape;10380;p19"/>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1" name="Google Shape;10381;p19"/>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2" name="Google Shape;10382;p19"/>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3" name="Google Shape;10383;p19"/>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4" name="Google Shape;10384;p19"/>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5" name="Google Shape;10385;p19"/>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6" name="Google Shape;10386;p19"/>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7" name="Google Shape;10387;p19"/>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388" name="Google Shape;10388;p19"/>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9" name="Google Shape;10389;p19"/>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0" name="Google Shape;10390;p19"/>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1" name="Google Shape;10391;p19"/>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2" name="Google Shape;10392;p19"/>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3" name="Google Shape;10393;p19"/>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10394" name="Google Shape;10394;p19"/>
          <p:cNvGrpSpPr/>
          <p:nvPr/>
        </p:nvGrpSpPr>
        <p:grpSpPr>
          <a:xfrm>
            <a:off x="5780173" y="1862968"/>
            <a:ext cx="671358" cy="671358"/>
            <a:chOff x="6535625" y="760425"/>
            <a:chExt cx="1665900" cy="1665900"/>
          </a:xfrm>
        </p:grpSpPr>
        <p:sp>
          <p:nvSpPr>
            <p:cNvPr id="10395" name="Google Shape;10395;p19"/>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6" name="Google Shape;10396;p19"/>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7" name="Google Shape;10397;p19"/>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8" name="Google Shape;10398;p19"/>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99" name="Google Shape;10399;p19"/>
          <p:cNvGrpSpPr/>
          <p:nvPr/>
        </p:nvGrpSpPr>
        <p:grpSpPr>
          <a:xfrm>
            <a:off x="716989" y="3531368"/>
            <a:ext cx="1340789" cy="640830"/>
            <a:chOff x="238125" y="1151100"/>
            <a:chExt cx="7139450" cy="3412300"/>
          </a:xfrm>
        </p:grpSpPr>
        <p:sp>
          <p:nvSpPr>
            <p:cNvPr id="10400" name="Google Shape;10400;p19"/>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1" name="Google Shape;10401;p19"/>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2" name="Google Shape;10402;p19"/>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3" name="Google Shape;10403;p19"/>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4" name="Google Shape;10404;p19"/>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5" name="Google Shape;10405;p19"/>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6" name="Google Shape;10406;p19"/>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7" name="Google Shape;10407;p19"/>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8" name="Google Shape;10408;p19"/>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9" name="Google Shape;10409;p19"/>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0" name="Google Shape;10410;p19"/>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1" name="Google Shape;10411;p19"/>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12" name="Google Shape;10412;p19"/>
          <p:cNvGrpSpPr/>
          <p:nvPr/>
        </p:nvGrpSpPr>
        <p:grpSpPr>
          <a:xfrm>
            <a:off x="5584212" y="2734649"/>
            <a:ext cx="985357" cy="585763"/>
            <a:chOff x="5145061" y="2881789"/>
            <a:chExt cx="1107641" cy="658457"/>
          </a:xfrm>
        </p:grpSpPr>
        <p:grpSp>
          <p:nvGrpSpPr>
            <p:cNvPr id="10413" name="Google Shape;10413;p19"/>
            <p:cNvGrpSpPr/>
            <p:nvPr/>
          </p:nvGrpSpPr>
          <p:grpSpPr>
            <a:xfrm>
              <a:off x="5722989" y="3244587"/>
              <a:ext cx="529713" cy="295659"/>
              <a:chOff x="5722989" y="3244587"/>
              <a:chExt cx="529713" cy="295659"/>
            </a:xfrm>
          </p:grpSpPr>
          <p:sp>
            <p:nvSpPr>
              <p:cNvPr id="10414" name="Google Shape;10414;p19"/>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sp>
            <p:nvSpPr>
              <p:cNvPr id="10415" name="Google Shape;10415;p19"/>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grpSp>
        <p:grpSp>
          <p:nvGrpSpPr>
            <p:cNvPr id="10416" name="Google Shape;10416;p19"/>
            <p:cNvGrpSpPr/>
            <p:nvPr/>
          </p:nvGrpSpPr>
          <p:grpSpPr>
            <a:xfrm>
              <a:off x="5145061" y="3244587"/>
              <a:ext cx="536807" cy="295659"/>
              <a:chOff x="5145061" y="3244587"/>
              <a:chExt cx="536807" cy="295659"/>
            </a:xfrm>
          </p:grpSpPr>
          <p:sp>
            <p:nvSpPr>
              <p:cNvPr id="10417" name="Google Shape;10417;p19"/>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sp>
            <p:nvSpPr>
              <p:cNvPr id="10418" name="Google Shape;10418;p19"/>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grpSp>
        <p:grpSp>
          <p:nvGrpSpPr>
            <p:cNvPr id="10419" name="Google Shape;10419;p19"/>
            <p:cNvGrpSpPr/>
            <p:nvPr/>
          </p:nvGrpSpPr>
          <p:grpSpPr>
            <a:xfrm>
              <a:off x="5341327" y="2898245"/>
              <a:ext cx="532309" cy="614890"/>
              <a:chOff x="5341327" y="2898245"/>
              <a:chExt cx="532309" cy="614890"/>
            </a:xfrm>
          </p:grpSpPr>
          <p:sp>
            <p:nvSpPr>
              <p:cNvPr id="10420" name="Google Shape;10420;p19"/>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sp>
            <p:nvSpPr>
              <p:cNvPr id="10421" name="Google Shape;10421;p19"/>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grpSp>
        <p:grpSp>
          <p:nvGrpSpPr>
            <p:cNvPr id="10422" name="Google Shape;10422;p19"/>
            <p:cNvGrpSpPr/>
            <p:nvPr/>
          </p:nvGrpSpPr>
          <p:grpSpPr>
            <a:xfrm>
              <a:off x="5532290" y="2881789"/>
              <a:ext cx="620516" cy="305456"/>
              <a:chOff x="5532290" y="2881789"/>
              <a:chExt cx="620516" cy="305456"/>
            </a:xfrm>
          </p:grpSpPr>
          <p:sp>
            <p:nvSpPr>
              <p:cNvPr id="10423" name="Google Shape;10423;p19"/>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sp>
            <p:nvSpPr>
              <p:cNvPr id="10424" name="Google Shape;10424;p19"/>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grpSp>
      </p:grpSp>
      <p:grpSp>
        <p:nvGrpSpPr>
          <p:cNvPr id="10425" name="Google Shape;10425;p19"/>
          <p:cNvGrpSpPr/>
          <p:nvPr/>
        </p:nvGrpSpPr>
        <p:grpSpPr>
          <a:xfrm>
            <a:off x="8163135" y="3526707"/>
            <a:ext cx="269068" cy="645492"/>
            <a:chOff x="7026852" y="3311869"/>
            <a:chExt cx="434331" cy="1041955"/>
          </a:xfrm>
        </p:grpSpPr>
        <p:sp>
          <p:nvSpPr>
            <p:cNvPr id="10426" name="Google Shape;10426;p19"/>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7" name="Google Shape;10427;p19"/>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8" name="Google Shape;10428;p19"/>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29" name="Google Shape;10429;p19"/>
          <p:cNvGrpSpPr/>
          <p:nvPr/>
        </p:nvGrpSpPr>
        <p:grpSpPr>
          <a:xfrm>
            <a:off x="6179716" y="3565945"/>
            <a:ext cx="293882" cy="293836"/>
            <a:chOff x="4873519" y="3311869"/>
            <a:chExt cx="499374" cy="499296"/>
          </a:xfrm>
        </p:grpSpPr>
        <p:sp>
          <p:nvSpPr>
            <p:cNvPr id="10430" name="Google Shape;10430;p19"/>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1" name="Google Shape;10431;p19"/>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32" name="Google Shape;10432;p19"/>
          <p:cNvGrpSpPr/>
          <p:nvPr/>
        </p:nvGrpSpPr>
        <p:grpSpPr>
          <a:xfrm>
            <a:off x="6179716" y="3878316"/>
            <a:ext cx="293882" cy="293882"/>
            <a:chOff x="4873519" y="3875839"/>
            <a:chExt cx="499374" cy="499374"/>
          </a:xfrm>
        </p:grpSpPr>
        <p:sp>
          <p:nvSpPr>
            <p:cNvPr id="10433" name="Google Shape;10433;p19"/>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4" name="Google Shape;10434;p19"/>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35" name="Google Shape;10435;p19"/>
          <p:cNvGrpSpPr/>
          <p:nvPr/>
        </p:nvGrpSpPr>
        <p:grpSpPr>
          <a:xfrm>
            <a:off x="2410244" y="1850269"/>
            <a:ext cx="698105" cy="698207"/>
            <a:chOff x="2565073" y="2075876"/>
            <a:chExt cx="672483" cy="672517"/>
          </a:xfrm>
        </p:grpSpPr>
        <p:sp>
          <p:nvSpPr>
            <p:cNvPr id="10436" name="Google Shape;10436;p19"/>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7" name="Google Shape;10437;p19"/>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8" name="Google Shape;10438;p19"/>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9" name="Google Shape;10439;p19"/>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0" name="Google Shape;10440;p19"/>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1" name="Google Shape;10441;p19"/>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42" name="Google Shape;10442;p19"/>
          <p:cNvGrpSpPr/>
          <p:nvPr/>
        </p:nvGrpSpPr>
        <p:grpSpPr>
          <a:xfrm>
            <a:off x="5633655" y="3534869"/>
            <a:ext cx="438354" cy="637329"/>
            <a:chOff x="1697726" y="3244179"/>
            <a:chExt cx="788124" cy="1146069"/>
          </a:xfrm>
        </p:grpSpPr>
        <p:sp>
          <p:nvSpPr>
            <p:cNvPr id="10443" name="Google Shape;10443;p1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4" name="Google Shape;10444;p1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445" name="Google Shape;10445;p19"/>
          <p:cNvSpPr/>
          <p:nvPr/>
        </p:nvSpPr>
        <p:spPr>
          <a:xfrm>
            <a:off x="8130914"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446" name="Google Shape;10446;p19"/>
          <p:cNvGrpSpPr/>
          <p:nvPr/>
        </p:nvGrpSpPr>
        <p:grpSpPr>
          <a:xfrm>
            <a:off x="7634869" y="1863232"/>
            <a:ext cx="799565" cy="670282"/>
            <a:chOff x="7617850" y="2063282"/>
            <a:chExt cx="799565" cy="670282"/>
          </a:xfrm>
        </p:grpSpPr>
        <p:cxnSp>
          <p:nvCxnSpPr>
            <p:cNvPr id="10447" name="Google Shape;10447;p19"/>
            <p:cNvCxnSpPr/>
            <p:nvPr/>
          </p:nvCxnSpPr>
          <p:spPr>
            <a:xfrm rot="5400000" flipH="1">
              <a:off x="7629118" y="2104714"/>
              <a:ext cx="129900" cy="111300"/>
            </a:xfrm>
            <a:prstGeom prst="bentConnector3">
              <a:avLst>
                <a:gd name="adj1" fmla="val -104003"/>
              </a:avLst>
            </a:prstGeom>
            <a:noFill/>
            <a:ln w="9525" cap="flat" cmpd="sng">
              <a:solidFill>
                <a:srgbClr val="667E92"/>
              </a:solidFill>
              <a:prstDash val="solid"/>
              <a:round/>
              <a:headEnd type="none" w="sm" len="sm"/>
              <a:tailEnd type="none" w="sm" len="sm"/>
            </a:ln>
          </p:spPr>
        </p:cxnSp>
        <p:cxnSp>
          <p:nvCxnSpPr>
            <p:cNvPr id="10448" name="Google Shape;10448;p19"/>
            <p:cNvCxnSpPr/>
            <p:nvPr/>
          </p:nvCxnSpPr>
          <p:spPr>
            <a:xfrm rot="-5400000">
              <a:off x="8276270" y="2104714"/>
              <a:ext cx="129900" cy="111300"/>
            </a:xfrm>
            <a:prstGeom prst="bentConnector3">
              <a:avLst>
                <a:gd name="adj1" fmla="val -104003"/>
              </a:avLst>
            </a:prstGeom>
            <a:noFill/>
            <a:ln w="9525" cap="flat" cmpd="sng">
              <a:solidFill>
                <a:srgbClr val="667E92"/>
              </a:solidFill>
              <a:prstDash val="solid"/>
              <a:round/>
              <a:headEnd type="none" w="sm" len="sm"/>
              <a:tailEnd type="none" w="sm" len="sm"/>
            </a:ln>
          </p:spPr>
        </p:cxnSp>
        <p:cxnSp>
          <p:nvCxnSpPr>
            <p:cNvPr id="10449" name="Google Shape;10449;p19"/>
            <p:cNvCxnSpPr/>
            <p:nvPr/>
          </p:nvCxnSpPr>
          <p:spPr>
            <a:xfrm rot="5400000">
              <a:off x="7629118" y="2612964"/>
              <a:ext cx="129900" cy="111300"/>
            </a:xfrm>
            <a:prstGeom prst="bentConnector3">
              <a:avLst>
                <a:gd name="adj1" fmla="val 204003"/>
              </a:avLst>
            </a:prstGeom>
            <a:noFill/>
            <a:ln w="9525" cap="flat" cmpd="sng">
              <a:solidFill>
                <a:srgbClr val="667E92"/>
              </a:solidFill>
              <a:prstDash val="solid"/>
              <a:round/>
              <a:headEnd type="none" w="sm" len="sm"/>
              <a:tailEnd type="none" w="sm" len="sm"/>
            </a:ln>
          </p:spPr>
        </p:cxnSp>
        <p:cxnSp>
          <p:nvCxnSpPr>
            <p:cNvPr id="10450" name="Google Shape;10450;p19"/>
            <p:cNvCxnSpPr/>
            <p:nvPr/>
          </p:nvCxnSpPr>
          <p:spPr>
            <a:xfrm rot="-5400000" flipH="1">
              <a:off x="8276270" y="2612964"/>
              <a:ext cx="129900" cy="111300"/>
            </a:xfrm>
            <a:prstGeom prst="bentConnector3">
              <a:avLst>
                <a:gd name="adj1" fmla="val 204003"/>
              </a:avLst>
            </a:prstGeom>
            <a:noFill/>
            <a:ln w="9525" cap="flat" cmpd="sng">
              <a:solidFill>
                <a:srgbClr val="667E92"/>
              </a:solidFill>
              <a:prstDash val="solid"/>
              <a:round/>
              <a:headEnd type="none" w="sm" len="sm"/>
              <a:tailEnd type="none" w="sm" len="sm"/>
            </a:ln>
          </p:spPr>
        </p:cxnSp>
        <p:cxnSp>
          <p:nvCxnSpPr>
            <p:cNvPr id="10451" name="Google Shape;10451;p19"/>
            <p:cNvCxnSpPr/>
            <p:nvPr/>
          </p:nvCxnSpPr>
          <p:spPr>
            <a:xfrm rot="10800000">
              <a:off x="7617850" y="2393356"/>
              <a:ext cx="83400" cy="0"/>
            </a:xfrm>
            <a:prstGeom prst="straightConnector1">
              <a:avLst/>
            </a:prstGeom>
            <a:noFill/>
            <a:ln w="9525" cap="flat" cmpd="sng">
              <a:solidFill>
                <a:srgbClr val="667E92"/>
              </a:solidFill>
              <a:prstDash val="solid"/>
              <a:round/>
              <a:headEnd type="none" w="sm" len="sm"/>
              <a:tailEnd type="none" w="sm" len="sm"/>
            </a:ln>
          </p:spPr>
        </p:cxnSp>
        <p:cxnSp>
          <p:nvCxnSpPr>
            <p:cNvPr id="10452" name="Google Shape;10452;p19"/>
            <p:cNvCxnSpPr/>
            <p:nvPr/>
          </p:nvCxnSpPr>
          <p:spPr>
            <a:xfrm rot="10800000">
              <a:off x="8334015" y="2393356"/>
              <a:ext cx="83400" cy="0"/>
            </a:xfrm>
            <a:prstGeom prst="straightConnector1">
              <a:avLst/>
            </a:prstGeom>
            <a:noFill/>
            <a:ln w="9525" cap="flat" cmpd="sng">
              <a:solidFill>
                <a:srgbClr val="667E92"/>
              </a:solidFill>
              <a:prstDash val="solid"/>
              <a:round/>
              <a:headEnd type="none" w="sm" len="sm"/>
              <a:tailEnd type="none" w="sm" len="sm"/>
            </a:ln>
          </p:spPr>
        </p:cxnSp>
        <p:grpSp>
          <p:nvGrpSpPr>
            <p:cNvPr id="10453" name="Google Shape;10453;p19"/>
            <p:cNvGrpSpPr/>
            <p:nvPr/>
          </p:nvGrpSpPr>
          <p:grpSpPr>
            <a:xfrm>
              <a:off x="7734309" y="2063282"/>
              <a:ext cx="570957" cy="620096"/>
              <a:chOff x="7734309" y="2063282"/>
              <a:chExt cx="570957" cy="620096"/>
            </a:xfrm>
          </p:grpSpPr>
          <p:grpSp>
            <p:nvGrpSpPr>
              <p:cNvPr id="10454" name="Google Shape;10454;p19"/>
              <p:cNvGrpSpPr/>
              <p:nvPr/>
            </p:nvGrpSpPr>
            <p:grpSpPr>
              <a:xfrm>
                <a:off x="8031573" y="2063282"/>
                <a:ext cx="273693" cy="620096"/>
                <a:chOff x="8031573" y="2063282"/>
                <a:chExt cx="273693" cy="620096"/>
              </a:xfrm>
            </p:grpSpPr>
            <p:sp>
              <p:nvSpPr>
                <p:cNvPr id="10455" name="Google Shape;10455;p19"/>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6" name="Google Shape;10456;p19"/>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7" name="Google Shape;10457;p19"/>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8" name="Google Shape;10458;p19"/>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59" name="Google Shape;10459;p19"/>
              <p:cNvGrpSpPr/>
              <p:nvPr/>
            </p:nvGrpSpPr>
            <p:grpSpPr>
              <a:xfrm flipH="1">
                <a:off x="7734309" y="2063282"/>
                <a:ext cx="273693" cy="620096"/>
                <a:chOff x="8031573" y="2063282"/>
                <a:chExt cx="273693" cy="620096"/>
              </a:xfrm>
            </p:grpSpPr>
            <p:sp>
              <p:nvSpPr>
                <p:cNvPr id="10460" name="Google Shape;10460;p19"/>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1" name="Google Shape;10461;p19"/>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2" name="Google Shape;10462;p19"/>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3" name="Google Shape;10463;p19"/>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sp>
        <p:nvSpPr>
          <p:cNvPr id="10464" name="Google Shape;10464;p19"/>
          <p:cNvSpPr/>
          <p:nvPr/>
        </p:nvSpPr>
        <p:spPr>
          <a:xfrm>
            <a:off x="7095123"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5" name="Google Shape;10465;p19"/>
          <p:cNvSpPr/>
          <p:nvPr/>
        </p:nvSpPr>
        <p:spPr>
          <a:xfrm rot="10800000">
            <a:off x="6581305"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466" name="Google Shape;10466;p19"/>
          <p:cNvGrpSpPr/>
          <p:nvPr/>
        </p:nvGrpSpPr>
        <p:grpSpPr>
          <a:xfrm>
            <a:off x="7821475" y="2716715"/>
            <a:ext cx="602567" cy="601884"/>
            <a:chOff x="1186975" y="238125"/>
            <a:chExt cx="5244275" cy="5238325"/>
          </a:xfrm>
        </p:grpSpPr>
        <p:sp>
          <p:nvSpPr>
            <p:cNvPr id="10467" name="Google Shape;10467;p1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8" name="Google Shape;10468;p19"/>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9" name="Google Shape;10469;p19"/>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0" name="Google Shape;10470;p19"/>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71" name="Google Shape;10471;p19"/>
          <p:cNvGrpSpPr/>
          <p:nvPr/>
        </p:nvGrpSpPr>
        <p:grpSpPr>
          <a:xfrm>
            <a:off x="3264213" y="1856199"/>
            <a:ext cx="651848" cy="687338"/>
            <a:chOff x="3400515" y="2056248"/>
            <a:chExt cx="698134" cy="735987"/>
          </a:xfrm>
        </p:grpSpPr>
        <p:grpSp>
          <p:nvGrpSpPr>
            <p:cNvPr id="10472" name="Google Shape;10472;p19"/>
            <p:cNvGrpSpPr/>
            <p:nvPr/>
          </p:nvGrpSpPr>
          <p:grpSpPr>
            <a:xfrm>
              <a:off x="3400515" y="2283913"/>
              <a:ext cx="312919" cy="219900"/>
              <a:chOff x="3400515" y="2283913"/>
              <a:chExt cx="312919" cy="219900"/>
            </a:xfrm>
          </p:grpSpPr>
          <p:sp>
            <p:nvSpPr>
              <p:cNvPr id="10473" name="Google Shape;10473;p19"/>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cxnSp>
            <p:nvCxnSpPr>
              <p:cNvPr id="10474" name="Google Shape;10474;p19"/>
              <p:cNvCxnSpPr/>
              <p:nvPr/>
            </p:nvCxnSpPr>
            <p:spPr>
              <a:xfrm rot="10800000">
                <a:off x="3400515" y="2393804"/>
                <a:ext cx="95400" cy="0"/>
              </a:xfrm>
              <a:prstGeom prst="straightConnector1">
                <a:avLst/>
              </a:prstGeom>
              <a:noFill/>
              <a:ln w="28575" cap="flat" cmpd="sng">
                <a:solidFill>
                  <a:srgbClr val="435D74"/>
                </a:solidFill>
                <a:prstDash val="solid"/>
                <a:round/>
                <a:headEnd type="none" w="sm" len="sm"/>
                <a:tailEnd type="none" w="sm" len="sm"/>
              </a:ln>
            </p:spPr>
          </p:cxnSp>
        </p:grpSp>
        <p:grpSp>
          <p:nvGrpSpPr>
            <p:cNvPr id="10475" name="Google Shape;10475;p19"/>
            <p:cNvGrpSpPr/>
            <p:nvPr/>
          </p:nvGrpSpPr>
          <p:grpSpPr>
            <a:xfrm>
              <a:off x="3547823" y="2461089"/>
              <a:ext cx="219900" cy="331146"/>
              <a:chOff x="3547823" y="2461089"/>
              <a:chExt cx="219900" cy="331146"/>
            </a:xfrm>
          </p:grpSpPr>
          <p:sp>
            <p:nvSpPr>
              <p:cNvPr id="10476" name="Google Shape;10476;p19"/>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cxnSp>
            <p:nvCxnSpPr>
              <p:cNvPr id="10477" name="Google Shape;10477;p19"/>
              <p:cNvCxnSpPr/>
              <p:nvPr/>
            </p:nvCxnSpPr>
            <p:spPr>
              <a:xfrm rot="10800000">
                <a:off x="3657701" y="2678535"/>
                <a:ext cx="0" cy="113700"/>
              </a:xfrm>
              <a:prstGeom prst="straightConnector1">
                <a:avLst/>
              </a:prstGeom>
              <a:noFill/>
              <a:ln w="28575" cap="flat" cmpd="sng">
                <a:solidFill>
                  <a:srgbClr val="5F7D95"/>
                </a:solidFill>
                <a:prstDash val="solid"/>
                <a:round/>
                <a:headEnd type="none" w="sm" len="sm"/>
                <a:tailEnd type="none" w="sm" len="sm"/>
              </a:ln>
            </p:spPr>
          </p:cxnSp>
        </p:grpSp>
        <p:grpSp>
          <p:nvGrpSpPr>
            <p:cNvPr id="10478" name="Google Shape;10478;p19"/>
            <p:cNvGrpSpPr/>
            <p:nvPr/>
          </p:nvGrpSpPr>
          <p:grpSpPr>
            <a:xfrm>
              <a:off x="3734138" y="2461089"/>
              <a:ext cx="219900" cy="331146"/>
              <a:chOff x="3734138" y="2461089"/>
              <a:chExt cx="219900" cy="331146"/>
            </a:xfrm>
          </p:grpSpPr>
          <p:sp>
            <p:nvSpPr>
              <p:cNvPr id="10479" name="Google Shape;10479;p19"/>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cxnSp>
            <p:nvCxnSpPr>
              <p:cNvPr id="10480" name="Google Shape;10480;p19"/>
              <p:cNvCxnSpPr/>
              <p:nvPr/>
            </p:nvCxnSpPr>
            <p:spPr>
              <a:xfrm rot="10800000">
                <a:off x="3844020" y="2678535"/>
                <a:ext cx="0" cy="113700"/>
              </a:xfrm>
              <a:prstGeom prst="straightConnector1">
                <a:avLst/>
              </a:prstGeom>
              <a:noFill/>
              <a:ln w="28575" cap="flat" cmpd="sng">
                <a:solidFill>
                  <a:srgbClr val="869FB2"/>
                </a:solidFill>
                <a:prstDash val="solid"/>
                <a:round/>
                <a:headEnd type="none" w="sm" len="sm"/>
                <a:tailEnd type="none" w="sm" len="sm"/>
              </a:ln>
            </p:spPr>
          </p:cxnSp>
        </p:grpSp>
        <p:grpSp>
          <p:nvGrpSpPr>
            <p:cNvPr id="10481" name="Google Shape;10481;p19"/>
            <p:cNvGrpSpPr/>
            <p:nvPr/>
          </p:nvGrpSpPr>
          <p:grpSpPr>
            <a:xfrm>
              <a:off x="3787560" y="2281742"/>
              <a:ext cx="311089" cy="219900"/>
              <a:chOff x="3787560" y="2281742"/>
              <a:chExt cx="311089" cy="219900"/>
            </a:xfrm>
          </p:grpSpPr>
          <p:sp>
            <p:nvSpPr>
              <p:cNvPr id="10482" name="Google Shape;10482;p19"/>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cxnSp>
            <p:nvCxnSpPr>
              <p:cNvPr id="10483" name="Google Shape;10483;p19"/>
              <p:cNvCxnSpPr/>
              <p:nvPr/>
            </p:nvCxnSpPr>
            <p:spPr>
              <a:xfrm rot="10800000">
                <a:off x="4003849" y="2393795"/>
                <a:ext cx="94800" cy="0"/>
              </a:xfrm>
              <a:prstGeom prst="straightConnector1">
                <a:avLst/>
              </a:prstGeom>
              <a:noFill/>
              <a:ln w="28575" cap="flat" cmpd="sng">
                <a:solidFill>
                  <a:srgbClr val="A5B7C6"/>
                </a:solidFill>
                <a:prstDash val="solid"/>
                <a:round/>
                <a:headEnd type="none" w="sm" len="sm"/>
                <a:tailEnd type="none" w="sm" len="sm"/>
              </a:ln>
            </p:spPr>
          </p:cxnSp>
        </p:grpSp>
        <p:grpSp>
          <p:nvGrpSpPr>
            <p:cNvPr id="10484" name="Google Shape;10484;p19"/>
            <p:cNvGrpSpPr/>
            <p:nvPr/>
          </p:nvGrpSpPr>
          <p:grpSpPr>
            <a:xfrm>
              <a:off x="3637290" y="2056248"/>
              <a:ext cx="219900" cy="330737"/>
              <a:chOff x="3637290" y="2056248"/>
              <a:chExt cx="219900" cy="330737"/>
            </a:xfrm>
          </p:grpSpPr>
          <p:sp>
            <p:nvSpPr>
              <p:cNvPr id="10485" name="Google Shape;10485;p19"/>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Calibri"/>
                  <a:ea typeface="Calibri"/>
                  <a:cs typeface="Calibri"/>
                  <a:sym typeface="Calibri"/>
                </a:endParaRPr>
              </a:p>
            </p:txBody>
          </p:sp>
          <p:cxnSp>
            <p:nvCxnSpPr>
              <p:cNvPr id="10486" name="Google Shape;10486;p19"/>
              <p:cNvCxnSpPr/>
              <p:nvPr/>
            </p:nvCxnSpPr>
            <p:spPr>
              <a:xfrm rot="10800000">
                <a:off x="3747169" y="2056248"/>
                <a:ext cx="0" cy="113700"/>
              </a:xfrm>
              <a:prstGeom prst="straightConnector1">
                <a:avLst/>
              </a:prstGeom>
              <a:noFill/>
              <a:ln w="28575" cap="flat" cmpd="sng">
                <a:solidFill>
                  <a:srgbClr val="BAC8D3"/>
                </a:solidFill>
                <a:prstDash val="solid"/>
                <a:round/>
                <a:headEnd type="none" w="sm" len="sm"/>
                <a:tailEnd type="none" w="sm" len="sm"/>
              </a:ln>
            </p:spPr>
          </p:cxnSp>
        </p:grpSp>
      </p:grpSp>
      <p:grpSp>
        <p:nvGrpSpPr>
          <p:cNvPr id="10487" name="Google Shape;10487;p19"/>
          <p:cNvGrpSpPr/>
          <p:nvPr/>
        </p:nvGrpSpPr>
        <p:grpSpPr>
          <a:xfrm>
            <a:off x="2555919" y="2726205"/>
            <a:ext cx="1268144" cy="592394"/>
            <a:chOff x="238125" y="1188750"/>
            <a:chExt cx="7140450" cy="3335550"/>
          </a:xfrm>
        </p:grpSpPr>
        <p:sp>
          <p:nvSpPr>
            <p:cNvPr id="10488" name="Google Shape;10488;p1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9" name="Google Shape;10489;p1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0" name="Google Shape;10490;p1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1" name="Google Shape;10491;p1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2" name="Google Shape;10492;p1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93" name="Google Shape;10493;p19"/>
          <p:cNvGrpSpPr/>
          <p:nvPr/>
        </p:nvGrpSpPr>
        <p:grpSpPr>
          <a:xfrm>
            <a:off x="6663819" y="2728360"/>
            <a:ext cx="1053944" cy="590147"/>
            <a:chOff x="238125" y="1335475"/>
            <a:chExt cx="5418735" cy="3034175"/>
          </a:xfrm>
        </p:grpSpPr>
        <p:sp>
          <p:nvSpPr>
            <p:cNvPr id="10494" name="Google Shape;10494;p1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5" name="Google Shape;10495;p1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6" name="Google Shape;10496;p1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97" name="Google Shape;10497;p19"/>
          <p:cNvGrpSpPr/>
          <p:nvPr/>
        </p:nvGrpSpPr>
        <p:grpSpPr>
          <a:xfrm>
            <a:off x="4094628" y="3533259"/>
            <a:ext cx="1268207" cy="638939"/>
            <a:chOff x="3967651" y="3645904"/>
            <a:chExt cx="1479304" cy="745292"/>
          </a:xfrm>
        </p:grpSpPr>
        <p:grpSp>
          <p:nvGrpSpPr>
            <p:cNvPr id="10498" name="Google Shape;10498;p19"/>
            <p:cNvGrpSpPr/>
            <p:nvPr/>
          </p:nvGrpSpPr>
          <p:grpSpPr>
            <a:xfrm>
              <a:off x="3967651" y="4009026"/>
              <a:ext cx="1479304" cy="382170"/>
              <a:chOff x="3967651" y="4009026"/>
              <a:chExt cx="1479304" cy="382170"/>
            </a:xfrm>
          </p:grpSpPr>
          <p:grpSp>
            <p:nvGrpSpPr>
              <p:cNvPr id="10499" name="Google Shape;10499;p19"/>
              <p:cNvGrpSpPr/>
              <p:nvPr/>
            </p:nvGrpSpPr>
            <p:grpSpPr>
              <a:xfrm>
                <a:off x="4892216" y="4195630"/>
                <a:ext cx="554739" cy="195566"/>
                <a:chOff x="3604375" y="4892160"/>
                <a:chExt cx="1651500" cy="582215"/>
              </a:xfrm>
            </p:grpSpPr>
            <p:sp>
              <p:nvSpPr>
                <p:cNvPr id="10500" name="Google Shape;10500;p19"/>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1" name="Google Shape;10501;p19"/>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02" name="Google Shape;10502;p19"/>
              <p:cNvGrpSpPr/>
              <p:nvPr/>
            </p:nvGrpSpPr>
            <p:grpSpPr>
              <a:xfrm>
                <a:off x="3967651" y="4146303"/>
                <a:ext cx="579402" cy="244893"/>
                <a:chOff x="851875" y="4745310"/>
                <a:chExt cx="1724925" cy="729065"/>
              </a:xfrm>
            </p:grpSpPr>
            <p:sp>
              <p:nvSpPr>
                <p:cNvPr id="10503" name="Google Shape;10503;p19"/>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4" name="Google Shape;10504;p19"/>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05" name="Google Shape;10505;p19"/>
              <p:cNvGrpSpPr/>
              <p:nvPr/>
            </p:nvGrpSpPr>
            <p:grpSpPr>
              <a:xfrm>
                <a:off x="4460753" y="4009026"/>
                <a:ext cx="493110" cy="382170"/>
                <a:chOff x="2319875" y="4336625"/>
                <a:chExt cx="1468025" cy="1137750"/>
              </a:xfrm>
            </p:grpSpPr>
            <p:sp>
              <p:nvSpPr>
                <p:cNvPr id="10506" name="Google Shape;10506;p19"/>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7" name="Google Shape;10507;p19"/>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0508" name="Google Shape;10508;p19"/>
            <p:cNvGrpSpPr/>
            <p:nvPr/>
          </p:nvGrpSpPr>
          <p:grpSpPr>
            <a:xfrm>
              <a:off x="4479443" y="3645904"/>
              <a:ext cx="455965" cy="388789"/>
              <a:chOff x="2957425" y="238100"/>
              <a:chExt cx="1910200" cy="1628775"/>
            </a:xfrm>
          </p:grpSpPr>
          <p:sp>
            <p:nvSpPr>
              <p:cNvPr id="10509" name="Google Shape;10509;p19"/>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0" name="Google Shape;10510;p19"/>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1" name="Google Shape;10511;p19"/>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2" name="Google Shape;10512;p19"/>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3" name="Google Shape;10513;p19"/>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4" name="Google Shape;10514;p19"/>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5" name="Google Shape;10515;p19"/>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6" name="Google Shape;10516;p19"/>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7" name="Google Shape;10517;p19"/>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8" name="Google Shape;10518;p19"/>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0519" name="Google Shape;10519;p19"/>
          <p:cNvGrpSpPr/>
          <p:nvPr/>
        </p:nvGrpSpPr>
        <p:grpSpPr>
          <a:xfrm>
            <a:off x="2480742" y="3534460"/>
            <a:ext cx="1243127" cy="637739"/>
            <a:chOff x="2496310" y="3693351"/>
            <a:chExt cx="1342905" cy="688926"/>
          </a:xfrm>
        </p:grpSpPr>
        <p:grpSp>
          <p:nvGrpSpPr>
            <p:cNvPr id="10520" name="Google Shape;10520;p19"/>
            <p:cNvGrpSpPr/>
            <p:nvPr/>
          </p:nvGrpSpPr>
          <p:grpSpPr>
            <a:xfrm>
              <a:off x="2496310" y="3693351"/>
              <a:ext cx="1342905" cy="688875"/>
              <a:chOff x="2496310" y="3693351"/>
              <a:chExt cx="1342905" cy="688875"/>
            </a:xfrm>
          </p:grpSpPr>
          <p:sp>
            <p:nvSpPr>
              <p:cNvPr id="10521" name="Google Shape;10521;p19"/>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2" name="Google Shape;10522;p19"/>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3" name="Google Shape;10523;p19"/>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4" name="Google Shape;10524;p19"/>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5" name="Google Shape;10525;p19"/>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6" name="Google Shape;10526;p19"/>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10527" name="Google Shape;10527;p19"/>
              <p:cNvCxnSpPr>
                <a:stCxn id="10525"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sm" len="sm"/>
                <a:tailEnd type="none" w="sm" len="sm"/>
              </a:ln>
            </p:spPr>
          </p:cxnSp>
          <p:cxnSp>
            <p:nvCxnSpPr>
              <p:cNvPr id="10528" name="Google Shape;10528;p19"/>
              <p:cNvCxnSpPr>
                <a:stCxn id="10522" idx="0"/>
              </p:cNvCxnSpPr>
              <p:nvPr/>
            </p:nvCxnSpPr>
            <p:spPr>
              <a:xfrm rot="-5400000">
                <a:off x="3512338" y="3723516"/>
                <a:ext cx="75900" cy="194100"/>
              </a:xfrm>
              <a:prstGeom prst="bentConnector2">
                <a:avLst/>
              </a:prstGeom>
              <a:noFill/>
              <a:ln w="19050" cap="flat" cmpd="sng">
                <a:solidFill>
                  <a:srgbClr val="869FB2"/>
                </a:solidFill>
                <a:prstDash val="solid"/>
                <a:round/>
                <a:headEnd type="none" w="sm" len="sm"/>
                <a:tailEnd type="none" w="sm" len="sm"/>
              </a:ln>
            </p:spPr>
          </p:cxnSp>
          <p:cxnSp>
            <p:nvCxnSpPr>
              <p:cNvPr id="10529" name="Google Shape;10529;p19"/>
              <p:cNvCxnSpPr>
                <a:stCxn id="10523"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sm" len="sm"/>
                <a:tailEnd type="none" w="sm" len="sm"/>
              </a:ln>
            </p:spPr>
          </p:cxnSp>
          <p:cxnSp>
            <p:nvCxnSpPr>
              <p:cNvPr id="10530" name="Google Shape;10530;p19"/>
              <p:cNvCxnSpPr>
                <a:stCxn id="10526"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sm" len="sm"/>
                <a:tailEnd type="none" w="sm" len="sm"/>
              </a:ln>
            </p:spPr>
          </p:cxnSp>
          <p:cxnSp>
            <p:nvCxnSpPr>
              <p:cNvPr id="10531" name="Google Shape;10531;p19"/>
              <p:cNvCxnSpPr>
                <a:stCxn id="10524"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sm" len="sm"/>
                <a:tailEnd type="none" w="sm" len="sm"/>
              </a:ln>
            </p:spPr>
          </p:cxnSp>
        </p:grpSp>
        <p:grpSp>
          <p:nvGrpSpPr>
            <p:cNvPr id="10532" name="Google Shape;10532;p19"/>
            <p:cNvGrpSpPr/>
            <p:nvPr/>
          </p:nvGrpSpPr>
          <p:grpSpPr>
            <a:xfrm>
              <a:off x="2675275" y="3930557"/>
              <a:ext cx="1003306" cy="451720"/>
              <a:chOff x="2675275" y="4174282"/>
              <a:chExt cx="1003306" cy="451720"/>
            </a:xfrm>
          </p:grpSpPr>
          <p:sp>
            <p:nvSpPr>
              <p:cNvPr id="10533" name="Google Shape;10533;p19"/>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4" name="Google Shape;10534;p19"/>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5" name="Google Shape;10535;p19"/>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0536" name="Google Shape;10536;p19"/>
          <p:cNvGrpSpPr/>
          <p:nvPr/>
        </p:nvGrpSpPr>
        <p:grpSpPr>
          <a:xfrm>
            <a:off x="1654412" y="971306"/>
            <a:ext cx="574511" cy="874710"/>
            <a:chOff x="1715404" y="1112080"/>
            <a:chExt cx="642270" cy="977985"/>
          </a:xfrm>
        </p:grpSpPr>
        <p:grpSp>
          <p:nvGrpSpPr>
            <p:cNvPr id="10537" name="Google Shape;10537;p19"/>
            <p:cNvGrpSpPr/>
            <p:nvPr/>
          </p:nvGrpSpPr>
          <p:grpSpPr>
            <a:xfrm>
              <a:off x="1715404" y="1112080"/>
              <a:ext cx="642270" cy="977985"/>
              <a:chOff x="1715404" y="1112080"/>
              <a:chExt cx="642270" cy="977985"/>
            </a:xfrm>
          </p:grpSpPr>
          <p:sp>
            <p:nvSpPr>
              <p:cNvPr id="10538" name="Google Shape;10538;p19"/>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9" name="Google Shape;10539;p19"/>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40" name="Google Shape;10540;p19"/>
            <p:cNvGrpSpPr/>
            <p:nvPr/>
          </p:nvGrpSpPr>
          <p:grpSpPr>
            <a:xfrm>
              <a:off x="1768927" y="1165603"/>
              <a:ext cx="535225" cy="851366"/>
              <a:chOff x="1768927" y="1165603"/>
              <a:chExt cx="535225" cy="851366"/>
            </a:xfrm>
          </p:grpSpPr>
          <p:sp>
            <p:nvSpPr>
              <p:cNvPr id="10541" name="Google Shape;10541;p19"/>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2" name="Google Shape;10542;p19"/>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43" name="Google Shape;10543;p19"/>
            <p:cNvGrpSpPr/>
            <p:nvPr/>
          </p:nvGrpSpPr>
          <p:grpSpPr>
            <a:xfrm>
              <a:off x="1822449" y="1219125"/>
              <a:ext cx="428180" cy="718859"/>
              <a:chOff x="1822449" y="1219125"/>
              <a:chExt cx="428180" cy="718859"/>
            </a:xfrm>
          </p:grpSpPr>
          <p:sp>
            <p:nvSpPr>
              <p:cNvPr id="10544" name="Google Shape;10544;p19"/>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5" name="Google Shape;10545;p19"/>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46" name="Google Shape;10546;p19"/>
            <p:cNvGrpSpPr/>
            <p:nvPr/>
          </p:nvGrpSpPr>
          <p:grpSpPr>
            <a:xfrm>
              <a:off x="1875972" y="1272648"/>
              <a:ext cx="321135" cy="586938"/>
              <a:chOff x="1875972" y="1272648"/>
              <a:chExt cx="321135" cy="586938"/>
            </a:xfrm>
          </p:grpSpPr>
          <p:sp>
            <p:nvSpPr>
              <p:cNvPr id="10547" name="Google Shape;10547;p19"/>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8" name="Google Shape;10548;p19"/>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0549" name="Google Shape;10549;p19"/>
          <p:cNvGrpSpPr/>
          <p:nvPr/>
        </p:nvGrpSpPr>
        <p:grpSpPr>
          <a:xfrm>
            <a:off x="7761573" y="3528028"/>
            <a:ext cx="293855" cy="644170"/>
            <a:chOff x="241025" y="3151575"/>
            <a:chExt cx="293855" cy="644170"/>
          </a:xfrm>
        </p:grpSpPr>
        <p:sp>
          <p:nvSpPr>
            <p:cNvPr id="10550" name="Google Shape;10550;p19"/>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1" name="Google Shape;10551;p19"/>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52" name="Google Shape;10552;p19"/>
          <p:cNvGrpSpPr/>
          <p:nvPr/>
        </p:nvGrpSpPr>
        <p:grpSpPr>
          <a:xfrm>
            <a:off x="709557" y="2728028"/>
            <a:ext cx="1779649" cy="591620"/>
            <a:chOff x="246070" y="1983375"/>
            <a:chExt cx="1855347" cy="616849"/>
          </a:xfrm>
        </p:grpSpPr>
        <p:sp>
          <p:nvSpPr>
            <p:cNvPr id="10553" name="Google Shape;10553;p19"/>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4" name="Google Shape;10554;p19"/>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5" name="Google Shape;10555;p19"/>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6" name="Google Shape;10556;p19"/>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7" name="Google Shape;10557;p19"/>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8" name="Google Shape;10558;p19"/>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9" name="Google Shape;10559;p19"/>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0" name="Google Shape;10560;p19"/>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1" name="Google Shape;10561;p19"/>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62" name="Google Shape;10562;p19"/>
          <p:cNvGrpSpPr/>
          <p:nvPr/>
        </p:nvGrpSpPr>
        <p:grpSpPr>
          <a:xfrm>
            <a:off x="2320424" y="971306"/>
            <a:ext cx="711055" cy="745992"/>
            <a:chOff x="2496269" y="1171698"/>
            <a:chExt cx="761953" cy="799391"/>
          </a:xfrm>
        </p:grpSpPr>
        <p:grpSp>
          <p:nvGrpSpPr>
            <p:cNvPr id="10563" name="Google Shape;10563;p19"/>
            <p:cNvGrpSpPr/>
            <p:nvPr/>
          </p:nvGrpSpPr>
          <p:grpSpPr>
            <a:xfrm>
              <a:off x="2496269" y="1171698"/>
              <a:ext cx="761953" cy="723022"/>
              <a:chOff x="2496269" y="1171698"/>
              <a:chExt cx="761953" cy="723022"/>
            </a:xfrm>
          </p:grpSpPr>
          <p:sp>
            <p:nvSpPr>
              <p:cNvPr id="10564" name="Google Shape;10564;p19"/>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5" name="Google Shape;10565;p19"/>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566" name="Google Shape;10566;p19"/>
              <p:cNvGrpSpPr/>
              <p:nvPr/>
            </p:nvGrpSpPr>
            <p:grpSpPr>
              <a:xfrm>
                <a:off x="2496269" y="1171698"/>
                <a:ext cx="761953" cy="723022"/>
                <a:chOff x="2496269" y="1120652"/>
                <a:chExt cx="761953" cy="723022"/>
              </a:xfrm>
            </p:grpSpPr>
            <p:grpSp>
              <p:nvGrpSpPr>
                <p:cNvPr id="10567" name="Google Shape;10567;p19"/>
                <p:cNvGrpSpPr/>
                <p:nvPr/>
              </p:nvGrpSpPr>
              <p:grpSpPr>
                <a:xfrm>
                  <a:off x="2496269" y="1120652"/>
                  <a:ext cx="761953" cy="723022"/>
                  <a:chOff x="2496269" y="1120652"/>
                  <a:chExt cx="761953" cy="723022"/>
                </a:xfrm>
              </p:grpSpPr>
              <p:grpSp>
                <p:nvGrpSpPr>
                  <p:cNvPr id="10568" name="Google Shape;10568;p19"/>
                  <p:cNvGrpSpPr/>
                  <p:nvPr/>
                </p:nvGrpSpPr>
                <p:grpSpPr>
                  <a:xfrm>
                    <a:off x="2496269" y="1304589"/>
                    <a:ext cx="407089" cy="305057"/>
                    <a:chOff x="2496269" y="1304589"/>
                    <a:chExt cx="407089" cy="305057"/>
                  </a:xfrm>
                </p:grpSpPr>
                <p:sp>
                  <p:nvSpPr>
                    <p:cNvPr id="10569" name="Google Shape;10569;p19"/>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0" name="Google Shape;10570;p19"/>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71" name="Google Shape;10571;p19"/>
                  <p:cNvGrpSpPr/>
                  <p:nvPr/>
                </p:nvGrpSpPr>
                <p:grpSpPr>
                  <a:xfrm>
                    <a:off x="2586468" y="1493376"/>
                    <a:ext cx="358850" cy="349656"/>
                    <a:chOff x="2586468" y="1493376"/>
                    <a:chExt cx="358850" cy="349656"/>
                  </a:xfrm>
                </p:grpSpPr>
                <p:sp>
                  <p:nvSpPr>
                    <p:cNvPr id="10572" name="Google Shape;10572;p19"/>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3" name="Google Shape;10573;p19"/>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74" name="Google Shape;10574;p19"/>
                  <p:cNvGrpSpPr/>
                  <p:nvPr/>
                </p:nvGrpSpPr>
                <p:grpSpPr>
                  <a:xfrm>
                    <a:off x="2807939" y="1494024"/>
                    <a:ext cx="358857" cy="349650"/>
                    <a:chOff x="2807939" y="1494024"/>
                    <a:chExt cx="358857" cy="349650"/>
                  </a:xfrm>
                </p:grpSpPr>
                <p:sp>
                  <p:nvSpPr>
                    <p:cNvPr id="10575" name="Google Shape;10575;p19"/>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6" name="Google Shape;10576;p19"/>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77" name="Google Shape;10577;p19"/>
                  <p:cNvGrpSpPr/>
                  <p:nvPr/>
                </p:nvGrpSpPr>
                <p:grpSpPr>
                  <a:xfrm>
                    <a:off x="2851133" y="1305635"/>
                    <a:ext cx="407089" cy="305057"/>
                    <a:chOff x="2851133" y="1305635"/>
                    <a:chExt cx="407089" cy="305057"/>
                  </a:xfrm>
                </p:grpSpPr>
                <p:sp>
                  <p:nvSpPr>
                    <p:cNvPr id="10578" name="Google Shape;10578;p19"/>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9" name="Google Shape;10579;p19"/>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80" name="Google Shape;10580;p19"/>
                  <p:cNvGrpSpPr/>
                  <p:nvPr/>
                </p:nvGrpSpPr>
                <p:grpSpPr>
                  <a:xfrm>
                    <a:off x="2727495" y="1120652"/>
                    <a:ext cx="300271" cy="396358"/>
                    <a:chOff x="2727495" y="1120652"/>
                    <a:chExt cx="300271" cy="396358"/>
                  </a:xfrm>
                </p:grpSpPr>
                <p:sp>
                  <p:nvSpPr>
                    <p:cNvPr id="10581" name="Google Shape;10581;p19"/>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2" name="Google Shape;10582;p19"/>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0583" name="Google Shape;10583;p19"/>
                <p:cNvGrpSpPr/>
                <p:nvPr/>
              </p:nvGrpSpPr>
              <p:grpSpPr>
                <a:xfrm>
                  <a:off x="2722305" y="1350460"/>
                  <a:ext cx="308357" cy="308344"/>
                  <a:chOff x="2722305" y="1350460"/>
                  <a:chExt cx="308357" cy="308344"/>
                </a:xfrm>
              </p:grpSpPr>
              <p:sp>
                <p:nvSpPr>
                  <p:cNvPr id="10584" name="Google Shape;10584;p19"/>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585" name="Google Shape;10585;p19"/>
                  <p:cNvGrpSpPr/>
                  <p:nvPr/>
                </p:nvGrpSpPr>
                <p:grpSpPr>
                  <a:xfrm>
                    <a:off x="2725064" y="1364529"/>
                    <a:ext cx="297953" cy="280182"/>
                    <a:chOff x="2725064" y="1364529"/>
                    <a:chExt cx="297953" cy="280182"/>
                  </a:xfrm>
                </p:grpSpPr>
                <p:sp>
                  <p:nvSpPr>
                    <p:cNvPr id="10586" name="Google Shape;10586;p19"/>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7" name="Google Shape;10587;p19"/>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8" name="Google Shape;10588;p19"/>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9" name="Google Shape;10589;p19"/>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0" name="Google Shape;10590;p19"/>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sp>
          <p:nvSpPr>
            <p:cNvPr id="10591" name="Google Shape;10591;p19"/>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2" name="Google Shape;10592;p19"/>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3" name="Google Shape;10593;p19"/>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4" name="Google Shape;10594;p19"/>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5" name="Google Shape;10595;p19"/>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96" name="Google Shape;10596;p19"/>
          <p:cNvGrpSpPr/>
          <p:nvPr/>
        </p:nvGrpSpPr>
        <p:grpSpPr>
          <a:xfrm>
            <a:off x="3909124" y="2727412"/>
            <a:ext cx="1569143" cy="591015"/>
            <a:chOff x="3820100" y="3023049"/>
            <a:chExt cx="1303925" cy="491162"/>
          </a:xfrm>
        </p:grpSpPr>
        <p:grpSp>
          <p:nvGrpSpPr>
            <p:cNvPr id="10597" name="Google Shape;10597;p19"/>
            <p:cNvGrpSpPr/>
            <p:nvPr/>
          </p:nvGrpSpPr>
          <p:grpSpPr>
            <a:xfrm>
              <a:off x="3820100" y="3023072"/>
              <a:ext cx="1303925" cy="491139"/>
              <a:chOff x="3820100" y="3023072"/>
              <a:chExt cx="1303925" cy="491139"/>
            </a:xfrm>
          </p:grpSpPr>
          <p:sp>
            <p:nvSpPr>
              <p:cNvPr id="10598" name="Google Shape;10598;p19"/>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9" name="Google Shape;10599;p19"/>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00" name="Google Shape;10600;p19"/>
            <p:cNvGrpSpPr/>
            <p:nvPr/>
          </p:nvGrpSpPr>
          <p:grpSpPr>
            <a:xfrm>
              <a:off x="4132439" y="3023645"/>
              <a:ext cx="393633" cy="177096"/>
              <a:chOff x="4132439" y="3023645"/>
              <a:chExt cx="393633" cy="177096"/>
            </a:xfrm>
          </p:grpSpPr>
          <p:sp>
            <p:nvSpPr>
              <p:cNvPr id="10601" name="Google Shape;10601;p19"/>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2" name="Google Shape;10602;p19"/>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03" name="Google Shape;10603;p19"/>
            <p:cNvGrpSpPr/>
            <p:nvPr/>
          </p:nvGrpSpPr>
          <p:grpSpPr>
            <a:xfrm>
              <a:off x="3921811" y="3023049"/>
              <a:ext cx="1002396" cy="388943"/>
              <a:chOff x="3921811" y="3023049"/>
              <a:chExt cx="1002396" cy="388943"/>
            </a:xfrm>
          </p:grpSpPr>
          <p:sp>
            <p:nvSpPr>
              <p:cNvPr id="10604" name="Google Shape;10604;p19"/>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5" name="Google Shape;10605;p19"/>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06" name="Google Shape;10606;p19"/>
            <p:cNvGrpSpPr/>
            <p:nvPr/>
          </p:nvGrpSpPr>
          <p:grpSpPr>
            <a:xfrm>
              <a:off x="4023645" y="3023049"/>
              <a:ext cx="683032" cy="286722"/>
              <a:chOff x="4023645" y="3023049"/>
              <a:chExt cx="683032" cy="286722"/>
            </a:xfrm>
          </p:grpSpPr>
          <p:sp>
            <p:nvSpPr>
              <p:cNvPr id="10607" name="Google Shape;10607;p19"/>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8" name="Google Shape;10608;p19"/>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0609" name="Google Shape;10609;p19"/>
          <p:cNvGrpSpPr/>
          <p:nvPr/>
        </p:nvGrpSpPr>
        <p:grpSpPr>
          <a:xfrm>
            <a:off x="1541246" y="1854257"/>
            <a:ext cx="713522" cy="688025"/>
            <a:chOff x="1706078" y="2092648"/>
            <a:chExt cx="660913" cy="637296"/>
          </a:xfrm>
        </p:grpSpPr>
        <p:sp>
          <p:nvSpPr>
            <p:cNvPr id="10610" name="Google Shape;10610;p19"/>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611" name="Google Shape;10611;p19"/>
            <p:cNvGrpSpPr/>
            <p:nvPr/>
          </p:nvGrpSpPr>
          <p:grpSpPr>
            <a:xfrm>
              <a:off x="1706078" y="2092648"/>
              <a:ext cx="660913" cy="575241"/>
              <a:chOff x="1706078" y="2092648"/>
              <a:chExt cx="660913" cy="575241"/>
            </a:xfrm>
          </p:grpSpPr>
          <p:sp>
            <p:nvSpPr>
              <p:cNvPr id="10612" name="Google Shape;10612;p19"/>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3" name="Google Shape;10613;p19"/>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4" name="Google Shape;10614;p19"/>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0615" name="Google Shape;10615;p19"/>
          <p:cNvGrpSpPr/>
          <p:nvPr/>
        </p:nvGrpSpPr>
        <p:grpSpPr>
          <a:xfrm>
            <a:off x="6303104" y="971806"/>
            <a:ext cx="1317459" cy="684168"/>
            <a:chOff x="238125" y="999450"/>
            <a:chExt cx="7140700" cy="3708225"/>
          </a:xfrm>
        </p:grpSpPr>
        <p:sp>
          <p:nvSpPr>
            <p:cNvPr id="10616" name="Google Shape;10616;p1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7" name="Google Shape;10617;p1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8" name="Google Shape;10618;p1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9" name="Google Shape;10619;p1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0" name="Google Shape;10620;p19"/>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1" name="Google Shape;10621;p1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2" name="Google Shape;10622;p1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3" name="Google Shape;10623;p1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4" name="Google Shape;10624;p1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10628"/>
        <p:cNvGrpSpPr/>
        <p:nvPr/>
      </p:nvGrpSpPr>
      <p:grpSpPr>
        <a:xfrm>
          <a:off x="0" y="0"/>
          <a:ext cx="0" cy="0"/>
          <a:chOff x="0" y="0"/>
          <a:chExt cx="0" cy="0"/>
        </a:xfrm>
      </p:grpSpPr>
      <p:grpSp>
        <p:nvGrpSpPr>
          <p:cNvPr id="10629" name="Google Shape;10629;p20"/>
          <p:cNvGrpSpPr/>
          <p:nvPr/>
        </p:nvGrpSpPr>
        <p:grpSpPr>
          <a:xfrm>
            <a:off x="717025" y="967615"/>
            <a:ext cx="1636117" cy="1526144"/>
            <a:chOff x="729238" y="1179665"/>
            <a:chExt cx="1636117" cy="1526144"/>
          </a:xfrm>
        </p:grpSpPr>
        <p:grpSp>
          <p:nvGrpSpPr>
            <p:cNvPr id="10630" name="Google Shape;10630;p20"/>
            <p:cNvGrpSpPr/>
            <p:nvPr/>
          </p:nvGrpSpPr>
          <p:grpSpPr>
            <a:xfrm>
              <a:off x="729238" y="1179665"/>
              <a:ext cx="80700" cy="1526144"/>
              <a:chOff x="729238" y="1179665"/>
              <a:chExt cx="80700" cy="1526144"/>
            </a:xfrm>
          </p:grpSpPr>
          <p:sp>
            <p:nvSpPr>
              <p:cNvPr id="10631" name="Google Shape;10631;p20"/>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2" name="Google Shape;10632;p20"/>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3" name="Google Shape;10633;p20"/>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4" name="Google Shape;10634;p20"/>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5" name="Google Shape;10635;p20"/>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6" name="Google Shape;10636;p20"/>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7" name="Google Shape;10637;p20"/>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8" name="Google Shape;10638;p20"/>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9" name="Google Shape;10639;p20"/>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0" name="Google Shape;10640;p20"/>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41" name="Google Shape;10641;p20"/>
            <p:cNvGrpSpPr/>
            <p:nvPr/>
          </p:nvGrpSpPr>
          <p:grpSpPr>
            <a:xfrm>
              <a:off x="903098" y="1179665"/>
              <a:ext cx="80700" cy="1526144"/>
              <a:chOff x="903098" y="1179665"/>
              <a:chExt cx="80700" cy="1526144"/>
            </a:xfrm>
          </p:grpSpPr>
          <p:sp>
            <p:nvSpPr>
              <p:cNvPr id="10642" name="Google Shape;10642;p20"/>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3" name="Google Shape;10643;p20"/>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4" name="Google Shape;10644;p20"/>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5" name="Google Shape;10645;p20"/>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6" name="Google Shape;10646;p20"/>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7" name="Google Shape;10647;p20"/>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8" name="Google Shape;10648;p20"/>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9" name="Google Shape;10649;p20"/>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0" name="Google Shape;10650;p20"/>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1" name="Google Shape;10651;p20"/>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52" name="Google Shape;10652;p20"/>
            <p:cNvGrpSpPr/>
            <p:nvPr/>
          </p:nvGrpSpPr>
          <p:grpSpPr>
            <a:xfrm>
              <a:off x="1076958" y="1179665"/>
              <a:ext cx="80700" cy="1526144"/>
              <a:chOff x="1076958" y="1179665"/>
              <a:chExt cx="80700" cy="1526144"/>
            </a:xfrm>
          </p:grpSpPr>
          <p:sp>
            <p:nvSpPr>
              <p:cNvPr id="10653" name="Google Shape;10653;p20"/>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4" name="Google Shape;10654;p20"/>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5" name="Google Shape;10655;p20"/>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6" name="Google Shape;10656;p20"/>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7" name="Google Shape;10657;p20"/>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8" name="Google Shape;10658;p20"/>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9" name="Google Shape;10659;p20"/>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0" name="Google Shape;10660;p20"/>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1" name="Google Shape;10661;p20"/>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2" name="Google Shape;10662;p20"/>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63" name="Google Shape;10663;p20"/>
            <p:cNvGrpSpPr/>
            <p:nvPr/>
          </p:nvGrpSpPr>
          <p:grpSpPr>
            <a:xfrm>
              <a:off x="1247707" y="1179665"/>
              <a:ext cx="80700" cy="1526144"/>
              <a:chOff x="1247707" y="1179665"/>
              <a:chExt cx="80700" cy="1526144"/>
            </a:xfrm>
          </p:grpSpPr>
          <p:sp>
            <p:nvSpPr>
              <p:cNvPr id="10664" name="Google Shape;10664;p20"/>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5" name="Google Shape;10665;p20"/>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6" name="Google Shape;10666;p20"/>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7" name="Google Shape;10667;p20"/>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8" name="Google Shape;10668;p20"/>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9" name="Google Shape;10669;p20"/>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0" name="Google Shape;10670;p20"/>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1" name="Google Shape;10671;p20"/>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2" name="Google Shape;10672;p20"/>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3" name="Google Shape;10673;p20"/>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74" name="Google Shape;10674;p20"/>
            <p:cNvGrpSpPr/>
            <p:nvPr/>
          </p:nvGrpSpPr>
          <p:grpSpPr>
            <a:xfrm>
              <a:off x="1421567" y="1179665"/>
              <a:ext cx="80700" cy="1526144"/>
              <a:chOff x="1421567" y="1179665"/>
              <a:chExt cx="80700" cy="1526144"/>
            </a:xfrm>
          </p:grpSpPr>
          <p:sp>
            <p:nvSpPr>
              <p:cNvPr id="10675" name="Google Shape;10675;p20"/>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6" name="Google Shape;10676;p20"/>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7" name="Google Shape;10677;p20"/>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8" name="Google Shape;10678;p20"/>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9" name="Google Shape;10679;p20"/>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0" name="Google Shape;10680;p20"/>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1" name="Google Shape;10681;p20"/>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2" name="Google Shape;10682;p20"/>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3" name="Google Shape;10683;p20"/>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4" name="Google Shape;10684;p20"/>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85" name="Google Shape;10685;p20"/>
            <p:cNvGrpSpPr/>
            <p:nvPr/>
          </p:nvGrpSpPr>
          <p:grpSpPr>
            <a:xfrm>
              <a:off x="1592327" y="1179665"/>
              <a:ext cx="80700" cy="1526144"/>
              <a:chOff x="1592327" y="1179665"/>
              <a:chExt cx="80700" cy="1526144"/>
            </a:xfrm>
          </p:grpSpPr>
          <p:sp>
            <p:nvSpPr>
              <p:cNvPr id="10686" name="Google Shape;10686;p20"/>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7" name="Google Shape;10687;p20"/>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8" name="Google Shape;10688;p20"/>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9" name="Google Shape;10689;p20"/>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0" name="Google Shape;10690;p20"/>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1" name="Google Shape;10691;p20"/>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2" name="Google Shape;10692;p20"/>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3" name="Google Shape;10693;p20"/>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4" name="Google Shape;10694;p20"/>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5" name="Google Shape;10695;p20"/>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96" name="Google Shape;10696;p20"/>
            <p:cNvGrpSpPr/>
            <p:nvPr/>
          </p:nvGrpSpPr>
          <p:grpSpPr>
            <a:xfrm>
              <a:off x="1766187" y="1179665"/>
              <a:ext cx="80700" cy="1526144"/>
              <a:chOff x="1766187" y="1179665"/>
              <a:chExt cx="80700" cy="1526144"/>
            </a:xfrm>
          </p:grpSpPr>
          <p:sp>
            <p:nvSpPr>
              <p:cNvPr id="10697" name="Google Shape;10697;p20"/>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8" name="Google Shape;10698;p20"/>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9" name="Google Shape;10699;p20"/>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0" name="Google Shape;10700;p20"/>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1" name="Google Shape;10701;p20"/>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2" name="Google Shape;10702;p20"/>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3" name="Google Shape;10703;p20"/>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4" name="Google Shape;10704;p20"/>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5" name="Google Shape;10705;p20"/>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6" name="Google Shape;10706;p20"/>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07" name="Google Shape;10707;p20"/>
            <p:cNvGrpSpPr/>
            <p:nvPr/>
          </p:nvGrpSpPr>
          <p:grpSpPr>
            <a:xfrm>
              <a:off x="1936935" y="1179665"/>
              <a:ext cx="80700" cy="1526144"/>
              <a:chOff x="1936935" y="1179665"/>
              <a:chExt cx="80700" cy="1526144"/>
            </a:xfrm>
          </p:grpSpPr>
          <p:sp>
            <p:nvSpPr>
              <p:cNvPr id="10708" name="Google Shape;10708;p20"/>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9" name="Google Shape;10709;p20"/>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0" name="Google Shape;10710;p20"/>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1" name="Google Shape;10711;p20"/>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2" name="Google Shape;10712;p20"/>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3" name="Google Shape;10713;p20"/>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4" name="Google Shape;10714;p20"/>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5" name="Google Shape;10715;p20"/>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6" name="Google Shape;10716;p20"/>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7" name="Google Shape;10717;p20"/>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18" name="Google Shape;10718;p20"/>
            <p:cNvGrpSpPr/>
            <p:nvPr/>
          </p:nvGrpSpPr>
          <p:grpSpPr>
            <a:xfrm>
              <a:off x="2110795" y="1179665"/>
              <a:ext cx="80700" cy="1526144"/>
              <a:chOff x="2110795" y="1179665"/>
              <a:chExt cx="80700" cy="1526144"/>
            </a:xfrm>
          </p:grpSpPr>
          <p:sp>
            <p:nvSpPr>
              <p:cNvPr id="10719" name="Google Shape;10719;p20"/>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0" name="Google Shape;10720;p20"/>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1" name="Google Shape;10721;p20"/>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2" name="Google Shape;10722;p20"/>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3" name="Google Shape;10723;p20"/>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4" name="Google Shape;10724;p20"/>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5" name="Google Shape;10725;p20"/>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6" name="Google Shape;10726;p20"/>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7" name="Google Shape;10727;p20"/>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8" name="Google Shape;10728;p20"/>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29" name="Google Shape;10729;p20"/>
            <p:cNvGrpSpPr/>
            <p:nvPr/>
          </p:nvGrpSpPr>
          <p:grpSpPr>
            <a:xfrm>
              <a:off x="2284655" y="1179665"/>
              <a:ext cx="80700" cy="1526144"/>
              <a:chOff x="2284655" y="1179665"/>
              <a:chExt cx="80700" cy="1526144"/>
            </a:xfrm>
          </p:grpSpPr>
          <p:sp>
            <p:nvSpPr>
              <p:cNvPr id="10730" name="Google Shape;10730;p20"/>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1" name="Google Shape;10731;p20"/>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2" name="Google Shape;10732;p20"/>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3" name="Google Shape;10733;p20"/>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4" name="Google Shape;10734;p20"/>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5" name="Google Shape;10735;p20"/>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6" name="Google Shape;10736;p20"/>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7" name="Google Shape;10737;p20"/>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8" name="Google Shape;10738;p20"/>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9" name="Google Shape;10739;p20"/>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0740" name="Google Shape;10740;p20"/>
          <p:cNvGrpSpPr/>
          <p:nvPr/>
        </p:nvGrpSpPr>
        <p:grpSpPr>
          <a:xfrm>
            <a:off x="2611692" y="986753"/>
            <a:ext cx="1364248" cy="1102133"/>
            <a:chOff x="2623904" y="1198803"/>
            <a:chExt cx="1364248" cy="1102133"/>
          </a:xfrm>
        </p:grpSpPr>
        <p:grpSp>
          <p:nvGrpSpPr>
            <p:cNvPr id="10741" name="Google Shape;10741;p20"/>
            <p:cNvGrpSpPr/>
            <p:nvPr/>
          </p:nvGrpSpPr>
          <p:grpSpPr>
            <a:xfrm>
              <a:off x="2623907" y="1198803"/>
              <a:ext cx="1364245" cy="273000"/>
              <a:chOff x="2623907" y="1198803"/>
              <a:chExt cx="1364245" cy="273000"/>
            </a:xfrm>
          </p:grpSpPr>
          <p:sp>
            <p:nvSpPr>
              <p:cNvPr id="10742" name="Google Shape;10742;p20"/>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3" name="Google Shape;10743;p20"/>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4" name="Google Shape;10744;p20"/>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5" name="Google Shape;10745;p20"/>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6" name="Google Shape;10746;p20"/>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47" name="Google Shape;10747;p20"/>
            <p:cNvGrpSpPr/>
            <p:nvPr/>
          </p:nvGrpSpPr>
          <p:grpSpPr>
            <a:xfrm>
              <a:off x="2623904" y="1476964"/>
              <a:ext cx="1364245" cy="273000"/>
              <a:chOff x="2623904" y="1476964"/>
              <a:chExt cx="1364245" cy="273000"/>
            </a:xfrm>
          </p:grpSpPr>
          <p:sp>
            <p:nvSpPr>
              <p:cNvPr id="10748" name="Google Shape;10748;p20"/>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9" name="Google Shape;10749;p20"/>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0" name="Google Shape;10750;p20"/>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1" name="Google Shape;10751;p20"/>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2" name="Google Shape;10752;p20"/>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53" name="Google Shape;10753;p20"/>
            <p:cNvGrpSpPr/>
            <p:nvPr/>
          </p:nvGrpSpPr>
          <p:grpSpPr>
            <a:xfrm>
              <a:off x="2623907" y="1749775"/>
              <a:ext cx="1364245" cy="273000"/>
              <a:chOff x="2623907" y="1749775"/>
              <a:chExt cx="1364245" cy="273000"/>
            </a:xfrm>
          </p:grpSpPr>
          <p:sp>
            <p:nvSpPr>
              <p:cNvPr id="10754" name="Google Shape;10754;p20"/>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5" name="Google Shape;10755;p20"/>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6" name="Google Shape;10756;p20"/>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7" name="Google Shape;10757;p20"/>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8" name="Google Shape;10758;p20"/>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59" name="Google Shape;10759;p20"/>
            <p:cNvGrpSpPr/>
            <p:nvPr/>
          </p:nvGrpSpPr>
          <p:grpSpPr>
            <a:xfrm>
              <a:off x="2623904" y="2027936"/>
              <a:ext cx="1364245" cy="273000"/>
              <a:chOff x="2623904" y="2027936"/>
              <a:chExt cx="1364245" cy="273000"/>
            </a:xfrm>
          </p:grpSpPr>
          <p:sp>
            <p:nvSpPr>
              <p:cNvPr id="10760" name="Google Shape;10760;p20"/>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1" name="Google Shape;10761;p20"/>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2" name="Google Shape;10762;p20"/>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3" name="Google Shape;10763;p20"/>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4" name="Google Shape;10764;p20"/>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0765" name="Google Shape;10765;p20"/>
          <p:cNvGrpSpPr/>
          <p:nvPr/>
        </p:nvGrpSpPr>
        <p:grpSpPr>
          <a:xfrm>
            <a:off x="2601153" y="2445826"/>
            <a:ext cx="1387540" cy="159124"/>
            <a:chOff x="3200660" y="2180272"/>
            <a:chExt cx="2563823" cy="378237"/>
          </a:xfrm>
        </p:grpSpPr>
        <p:sp>
          <p:nvSpPr>
            <p:cNvPr id="10766" name="Google Shape;10766;p2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7" name="Google Shape;10767;p2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8" name="Google Shape;10768;p2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9" name="Google Shape;10769;p2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0" name="Google Shape;10770;p2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1" name="Google Shape;10771;p2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2" name="Google Shape;10772;p2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3" name="Google Shape;10773;p2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4" name="Google Shape;10774;p2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5" name="Google Shape;10775;p2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6" name="Google Shape;10776;p2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7" name="Google Shape;10777;p2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8" name="Google Shape;10778;p2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9" name="Google Shape;10779;p2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0" name="Google Shape;10780;p2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1" name="Google Shape;10781;p2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2" name="Google Shape;10782;p2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3" name="Google Shape;10783;p2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84" name="Google Shape;10784;p20"/>
          <p:cNvGrpSpPr/>
          <p:nvPr/>
        </p:nvGrpSpPr>
        <p:grpSpPr>
          <a:xfrm>
            <a:off x="2597677" y="2723590"/>
            <a:ext cx="1390502" cy="159625"/>
            <a:chOff x="3530150" y="2790075"/>
            <a:chExt cx="1962600" cy="225300"/>
          </a:xfrm>
        </p:grpSpPr>
        <p:sp>
          <p:nvSpPr>
            <p:cNvPr id="10785" name="Google Shape;10785;p20"/>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6" name="Google Shape;10786;p20"/>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87" name="Google Shape;10787;p20"/>
          <p:cNvGrpSpPr/>
          <p:nvPr/>
        </p:nvGrpSpPr>
        <p:grpSpPr>
          <a:xfrm>
            <a:off x="2597735" y="3001855"/>
            <a:ext cx="1411629" cy="154175"/>
            <a:chOff x="3558802" y="4011244"/>
            <a:chExt cx="1866000" cy="111600"/>
          </a:xfrm>
        </p:grpSpPr>
        <p:sp>
          <p:nvSpPr>
            <p:cNvPr id="10788" name="Google Shape;10788;p20"/>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9" name="Google Shape;10789;p20"/>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90" name="Google Shape;10790;p20"/>
          <p:cNvGrpSpPr/>
          <p:nvPr/>
        </p:nvGrpSpPr>
        <p:grpSpPr>
          <a:xfrm>
            <a:off x="2598023" y="2207425"/>
            <a:ext cx="1383504" cy="119761"/>
            <a:chOff x="3465975" y="2270258"/>
            <a:chExt cx="1986365" cy="171947"/>
          </a:xfrm>
        </p:grpSpPr>
        <p:sp>
          <p:nvSpPr>
            <p:cNvPr id="10791" name="Google Shape;10791;p2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2" name="Google Shape;10792;p2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3" name="Google Shape;10793;p20"/>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4" name="Google Shape;10794;p20"/>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5" name="Google Shape;10795;p20"/>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6" name="Google Shape;10796;p2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7" name="Google Shape;10797;p20"/>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8" name="Google Shape;10798;p20"/>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99" name="Google Shape;10799;p20"/>
          <p:cNvGrpSpPr/>
          <p:nvPr/>
        </p:nvGrpSpPr>
        <p:grpSpPr>
          <a:xfrm>
            <a:off x="2609030" y="3571198"/>
            <a:ext cx="1369531" cy="195460"/>
            <a:chOff x="723300" y="4253549"/>
            <a:chExt cx="2276482" cy="324900"/>
          </a:xfrm>
        </p:grpSpPr>
        <p:sp>
          <p:nvSpPr>
            <p:cNvPr id="10800" name="Google Shape;10800;p2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1" name="Google Shape;10801;p2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2" name="Google Shape;10802;p2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3" name="Google Shape;10803;p2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4" name="Google Shape;10804;p20"/>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05" name="Google Shape;10805;p20"/>
          <p:cNvGrpSpPr/>
          <p:nvPr/>
        </p:nvGrpSpPr>
        <p:grpSpPr>
          <a:xfrm>
            <a:off x="2598591" y="3272439"/>
            <a:ext cx="1389065" cy="180119"/>
            <a:chOff x="705948" y="3788465"/>
            <a:chExt cx="2308952" cy="299400"/>
          </a:xfrm>
        </p:grpSpPr>
        <p:sp>
          <p:nvSpPr>
            <p:cNvPr id="10806" name="Google Shape;10806;p2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7" name="Google Shape;10807;p2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8" name="Google Shape;10808;p2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9" name="Google Shape;10809;p20"/>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0" name="Google Shape;10810;p20"/>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11" name="Google Shape;10811;p20"/>
          <p:cNvGrpSpPr/>
          <p:nvPr/>
        </p:nvGrpSpPr>
        <p:grpSpPr>
          <a:xfrm>
            <a:off x="4195581" y="1876393"/>
            <a:ext cx="1433821" cy="191501"/>
            <a:chOff x="4273350" y="2088443"/>
            <a:chExt cx="1433821" cy="191501"/>
          </a:xfrm>
        </p:grpSpPr>
        <p:grpSp>
          <p:nvGrpSpPr>
            <p:cNvPr id="10812" name="Google Shape;10812;p20"/>
            <p:cNvGrpSpPr/>
            <p:nvPr/>
          </p:nvGrpSpPr>
          <p:grpSpPr>
            <a:xfrm>
              <a:off x="4273350" y="2088443"/>
              <a:ext cx="1433821" cy="0"/>
              <a:chOff x="5224975" y="2962250"/>
              <a:chExt cx="1544400" cy="0"/>
            </a:xfrm>
          </p:grpSpPr>
          <p:cxnSp>
            <p:nvCxnSpPr>
              <p:cNvPr id="10813" name="Google Shape;10813;p20"/>
              <p:cNvCxnSpPr/>
              <p:nvPr/>
            </p:nvCxnSpPr>
            <p:spPr>
              <a:xfrm>
                <a:off x="5224975" y="2962250"/>
                <a:ext cx="1544400" cy="0"/>
              </a:xfrm>
              <a:prstGeom prst="straightConnector1">
                <a:avLst/>
              </a:prstGeom>
              <a:noFill/>
              <a:ln w="19050" cap="flat" cmpd="sng">
                <a:solidFill>
                  <a:srgbClr val="E3E9ED"/>
                </a:solidFill>
                <a:prstDash val="solid"/>
                <a:round/>
                <a:headEnd type="none" w="sm" len="sm"/>
                <a:tailEnd type="none" w="sm" len="sm"/>
              </a:ln>
            </p:spPr>
          </p:cxnSp>
          <p:cxnSp>
            <p:nvCxnSpPr>
              <p:cNvPr id="10814" name="Google Shape;10814;p20"/>
              <p:cNvCxnSpPr/>
              <p:nvPr/>
            </p:nvCxnSpPr>
            <p:spPr>
              <a:xfrm>
                <a:off x="5225150" y="2962250"/>
                <a:ext cx="453300" cy="0"/>
              </a:xfrm>
              <a:prstGeom prst="straightConnector1">
                <a:avLst/>
              </a:prstGeom>
              <a:noFill/>
              <a:ln w="19050" cap="flat" cmpd="sng">
                <a:solidFill>
                  <a:srgbClr val="7994A9"/>
                </a:solidFill>
                <a:prstDash val="solid"/>
                <a:round/>
                <a:headEnd type="none" w="sm" len="sm"/>
                <a:tailEnd type="oval" w="med" len="med"/>
              </a:ln>
            </p:spPr>
          </p:cxnSp>
        </p:grpSp>
        <p:grpSp>
          <p:nvGrpSpPr>
            <p:cNvPr id="10815" name="Google Shape;10815;p20"/>
            <p:cNvGrpSpPr/>
            <p:nvPr/>
          </p:nvGrpSpPr>
          <p:grpSpPr>
            <a:xfrm>
              <a:off x="4273350" y="2279944"/>
              <a:ext cx="1433821" cy="0"/>
              <a:chOff x="5224975" y="2962250"/>
              <a:chExt cx="1544400" cy="0"/>
            </a:xfrm>
          </p:grpSpPr>
          <p:cxnSp>
            <p:nvCxnSpPr>
              <p:cNvPr id="10816" name="Google Shape;10816;p20"/>
              <p:cNvCxnSpPr/>
              <p:nvPr/>
            </p:nvCxnSpPr>
            <p:spPr>
              <a:xfrm>
                <a:off x="5224975" y="2962250"/>
                <a:ext cx="1544400" cy="0"/>
              </a:xfrm>
              <a:prstGeom prst="straightConnector1">
                <a:avLst/>
              </a:prstGeom>
              <a:noFill/>
              <a:ln w="19050" cap="flat" cmpd="sng">
                <a:solidFill>
                  <a:srgbClr val="E3E9ED"/>
                </a:solidFill>
                <a:prstDash val="solid"/>
                <a:round/>
                <a:headEnd type="none" w="sm" len="sm"/>
                <a:tailEnd type="none" w="sm" len="sm"/>
              </a:ln>
            </p:spPr>
          </p:cxnSp>
          <p:cxnSp>
            <p:nvCxnSpPr>
              <p:cNvPr id="10817" name="Google Shape;10817;p20"/>
              <p:cNvCxnSpPr/>
              <p:nvPr/>
            </p:nvCxnSpPr>
            <p:spPr>
              <a:xfrm>
                <a:off x="5225150" y="2962250"/>
                <a:ext cx="998700" cy="0"/>
              </a:xfrm>
              <a:prstGeom prst="straightConnector1">
                <a:avLst/>
              </a:prstGeom>
              <a:noFill/>
              <a:ln w="19050" cap="flat" cmpd="sng">
                <a:solidFill>
                  <a:srgbClr val="7994A9"/>
                </a:solidFill>
                <a:prstDash val="solid"/>
                <a:round/>
                <a:headEnd type="none" w="sm" len="sm"/>
                <a:tailEnd type="oval" w="med" len="med"/>
              </a:ln>
            </p:spPr>
          </p:cxnSp>
        </p:grpSp>
      </p:grpSp>
      <p:grpSp>
        <p:nvGrpSpPr>
          <p:cNvPr id="10818" name="Google Shape;10818;p20"/>
          <p:cNvGrpSpPr/>
          <p:nvPr/>
        </p:nvGrpSpPr>
        <p:grpSpPr>
          <a:xfrm>
            <a:off x="2646528" y="3885297"/>
            <a:ext cx="1304609" cy="294074"/>
            <a:chOff x="2658741" y="4097347"/>
            <a:chExt cx="1304609" cy="294074"/>
          </a:xfrm>
        </p:grpSpPr>
        <p:grpSp>
          <p:nvGrpSpPr>
            <p:cNvPr id="10819" name="Google Shape;10819;p20"/>
            <p:cNvGrpSpPr/>
            <p:nvPr/>
          </p:nvGrpSpPr>
          <p:grpSpPr>
            <a:xfrm>
              <a:off x="2658741" y="4097347"/>
              <a:ext cx="118572" cy="294074"/>
              <a:chOff x="3343310" y="4475555"/>
              <a:chExt cx="127717" cy="316753"/>
            </a:xfrm>
          </p:grpSpPr>
          <p:sp>
            <p:nvSpPr>
              <p:cNvPr id="10820" name="Google Shape;10820;p2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1" name="Google Shape;10821;p2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22" name="Google Shape;10822;p20"/>
            <p:cNvGrpSpPr/>
            <p:nvPr/>
          </p:nvGrpSpPr>
          <p:grpSpPr>
            <a:xfrm>
              <a:off x="3815519" y="4098388"/>
              <a:ext cx="147831" cy="291991"/>
              <a:chOff x="3527539" y="4476677"/>
              <a:chExt cx="159232" cy="314510"/>
            </a:xfrm>
          </p:grpSpPr>
          <p:sp>
            <p:nvSpPr>
              <p:cNvPr id="10823" name="Google Shape;10823;p2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4" name="Google Shape;10824;p2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25" name="Google Shape;10825;p20"/>
            <p:cNvGrpSpPr/>
            <p:nvPr/>
          </p:nvGrpSpPr>
          <p:grpSpPr>
            <a:xfrm>
              <a:off x="3511696" y="4098388"/>
              <a:ext cx="147831" cy="291991"/>
              <a:chOff x="3527539" y="4476677"/>
              <a:chExt cx="159232" cy="314510"/>
            </a:xfrm>
          </p:grpSpPr>
          <p:sp>
            <p:nvSpPr>
              <p:cNvPr id="10826" name="Google Shape;10826;p2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7" name="Google Shape;10827;p2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28" name="Google Shape;10828;p20"/>
            <p:cNvGrpSpPr/>
            <p:nvPr/>
          </p:nvGrpSpPr>
          <p:grpSpPr>
            <a:xfrm>
              <a:off x="3207874" y="4098388"/>
              <a:ext cx="147831" cy="291991"/>
              <a:chOff x="3527539" y="4476677"/>
              <a:chExt cx="159232" cy="314510"/>
            </a:xfrm>
          </p:grpSpPr>
          <p:sp>
            <p:nvSpPr>
              <p:cNvPr id="10829" name="Google Shape;10829;p2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0" name="Google Shape;10830;p2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31" name="Google Shape;10831;p20"/>
            <p:cNvGrpSpPr/>
            <p:nvPr/>
          </p:nvGrpSpPr>
          <p:grpSpPr>
            <a:xfrm>
              <a:off x="2933305" y="4097347"/>
              <a:ext cx="118572" cy="294074"/>
              <a:chOff x="3343310" y="4475555"/>
              <a:chExt cx="127717" cy="316753"/>
            </a:xfrm>
          </p:grpSpPr>
          <p:sp>
            <p:nvSpPr>
              <p:cNvPr id="10832" name="Google Shape;10832;p2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3" name="Google Shape;10833;p2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0834" name="Google Shape;10834;p20"/>
          <p:cNvGrpSpPr/>
          <p:nvPr/>
        </p:nvGrpSpPr>
        <p:grpSpPr>
          <a:xfrm>
            <a:off x="4197136" y="963991"/>
            <a:ext cx="1430711" cy="751237"/>
            <a:chOff x="5159450" y="1919950"/>
            <a:chExt cx="1541050" cy="862500"/>
          </a:xfrm>
        </p:grpSpPr>
        <p:sp>
          <p:nvSpPr>
            <p:cNvPr id="10835" name="Google Shape;10835;p2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36" name="Google Shape;10836;p20"/>
            <p:cNvGrpSpPr/>
            <p:nvPr/>
          </p:nvGrpSpPr>
          <p:grpSpPr>
            <a:xfrm>
              <a:off x="5159450" y="1919950"/>
              <a:ext cx="1541050" cy="862500"/>
              <a:chOff x="5159450" y="1919950"/>
              <a:chExt cx="1541050" cy="862500"/>
            </a:xfrm>
          </p:grpSpPr>
          <p:cxnSp>
            <p:nvCxnSpPr>
              <p:cNvPr id="10837" name="Google Shape;10837;p20"/>
              <p:cNvCxnSpPr/>
              <p:nvPr/>
            </p:nvCxnSpPr>
            <p:spPr>
              <a:xfrm>
                <a:off x="5159450" y="1919950"/>
                <a:ext cx="0" cy="862500"/>
              </a:xfrm>
              <a:prstGeom prst="straightConnector1">
                <a:avLst/>
              </a:prstGeom>
              <a:noFill/>
              <a:ln w="9525" cap="flat" cmpd="sng">
                <a:solidFill>
                  <a:srgbClr val="E3E9ED"/>
                </a:solidFill>
                <a:prstDash val="solid"/>
                <a:round/>
                <a:headEnd type="none" w="sm" len="sm"/>
                <a:tailEnd type="none" w="sm" len="sm"/>
              </a:ln>
            </p:spPr>
          </p:cxnSp>
          <p:cxnSp>
            <p:nvCxnSpPr>
              <p:cNvPr id="10838" name="Google Shape;10838;p20"/>
              <p:cNvCxnSpPr/>
              <p:nvPr/>
            </p:nvCxnSpPr>
            <p:spPr>
              <a:xfrm>
                <a:off x="5161200" y="2778975"/>
                <a:ext cx="1539300" cy="0"/>
              </a:xfrm>
              <a:prstGeom prst="straightConnector1">
                <a:avLst/>
              </a:prstGeom>
              <a:noFill/>
              <a:ln w="9525" cap="flat" cmpd="sng">
                <a:solidFill>
                  <a:srgbClr val="E3E9ED"/>
                </a:solidFill>
                <a:prstDash val="solid"/>
                <a:round/>
                <a:headEnd type="none" w="sm" len="sm"/>
                <a:tailEnd type="none" w="sm" len="sm"/>
              </a:ln>
            </p:spPr>
          </p:cxnSp>
        </p:grpSp>
      </p:grpSp>
      <p:grpSp>
        <p:nvGrpSpPr>
          <p:cNvPr id="10839" name="Google Shape;10839;p20"/>
          <p:cNvGrpSpPr/>
          <p:nvPr/>
        </p:nvGrpSpPr>
        <p:grpSpPr>
          <a:xfrm>
            <a:off x="4245274" y="2227761"/>
            <a:ext cx="1334436" cy="967914"/>
            <a:chOff x="4294923" y="2439811"/>
            <a:chExt cx="1334436" cy="967914"/>
          </a:xfrm>
        </p:grpSpPr>
        <p:grpSp>
          <p:nvGrpSpPr>
            <p:cNvPr id="10840" name="Google Shape;10840;p20"/>
            <p:cNvGrpSpPr/>
            <p:nvPr/>
          </p:nvGrpSpPr>
          <p:grpSpPr>
            <a:xfrm>
              <a:off x="4960455" y="2469658"/>
              <a:ext cx="668904" cy="885523"/>
              <a:chOff x="4960455" y="2469658"/>
              <a:chExt cx="668904" cy="885523"/>
            </a:xfrm>
          </p:grpSpPr>
          <p:sp>
            <p:nvSpPr>
              <p:cNvPr id="10841" name="Google Shape;10841;p20"/>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2" name="Google Shape;10842;p20"/>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3" name="Google Shape;10843;p20"/>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4" name="Google Shape;10844;p20"/>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5" name="Google Shape;10845;p20"/>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6" name="Google Shape;10846;p20"/>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47" name="Google Shape;10847;p20"/>
            <p:cNvGrpSpPr/>
            <p:nvPr/>
          </p:nvGrpSpPr>
          <p:grpSpPr>
            <a:xfrm>
              <a:off x="4294923" y="2469658"/>
              <a:ext cx="668951" cy="885523"/>
              <a:chOff x="4294923" y="2469658"/>
              <a:chExt cx="668951" cy="885523"/>
            </a:xfrm>
          </p:grpSpPr>
          <p:sp>
            <p:nvSpPr>
              <p:cNvPr id="10848" name="Google Shape;10848;p20"/>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9" name="Google Shape;10849;p20"/>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0" name="Google Shape;10850;p20"/>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1" name="Google Shape;10851;p20"/>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2" name="Google Shape;10852;p20"/>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3" name="Google Shape;10853;p20"/>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854" name="Google Shape;10854;p20"/>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55" name="Google Shape;10855;p20"/>
          <p:cNvGrpSpPr/>
          <p:nvPr/>
        </p:nvGrpSpPr>
        <p:grpSpPr>
          <a:xfrm>
            <a:off x="4231477" y="3282206"/>
            <a:ext cx="1430948" cy="897289"/>
            <a:chOff x="4351371" y="3547942"/>
            <a:chExt cx="1345129" cy="843475"/>
          </a:xfrm>
        </p:grpSpPr>
        <p:grpSp>
          <p:nvGrpSpPr>
            <p:cNvPr id="10856" name="Google Shape;10856;p20"/>
            <p:cNvGrpSpPr/>
            <p:nvPr/>
          </p:nvGrpSpPr>
          <p:grpSpPr>
            <a:xfrm>
              <a:off x="4351371" y="4209917"/>
              <a:ext cx="1345129" cy="181500"/>
              <a:chOff x="4351371" y="4209917"/>
              <a:chExt cx="1345129" cy="181500"/>
            </a:xfrm>
          </p:grpSpPr>
          <p:sp>
            <p:nvSpPr>
              <p:cNvPr id="10857" name="Google Shape;10857;p20"/>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10858" name="Google Shape;10858;p20"/>
              <p:cNvCxnSpPr/>
              <p:nvPr/>
            </p:nvCxnSpPr>
            <p:spPr>
              <a:xfrm>
                <a:off x="5551000" y="4298797"/>
                <a:ext cx="145500" cy="0"/>
              </a:xfrm>
              <a:prstGeom prst="straightConnector1">
                <a:avLst/>
              </a:prstGeom>
              <a:noFill/>
              <a:ln w="28575" cap="flat" cmpd="sng">
                <a:solidFill>
                  <a:srgbClr val="435D74"/>
                </a:solidFill>
                <a:prstDash val="solid"/>
                <a:round/>
                <a:headEnd type="none" w="sm" len="sm"/>
                <a:tailEnd type="none" w="sm" len="sm"/>
              </a:ln>
            </p:spPr>
          </p:cxnSp>
        </p:grpSp>
        <p:grpSp>
          <p:nvGrpSpPr>
            <p:cNvPr id="10859" name="Google Shape;10859;p20"/>
            <p:cNvGrpSpPr/>
            <p:nvPr/>
          </p:nvGrpSpPr>
          <p:grpSpPr>
            <a:xfrm>
              <a:off x="4403010" y="3985221"/>
              <a:ext cx="1109519" cy="181500"/>
              <a:chOff x="4403010" y="3985221"/>
              <a:chExt cx="1109519" cy="181500"/>
            </a:xfrm>
          </p:grpSpPr>
          <p:sp>
            <p:nvSpPr>
              <p:cNvPr id="10860" name="Google Shape;10860;p20"/>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10861" name="Google Shape;10861;p20"/>
              <p:cNvCxnSpPr/>
              <p:nvPr/>
            </p:nvCxnSpPr>
            <p:spPr>
              <a:xfrm>
                <a:off x="4403010" y="4075993"/>
                <a:ext cx="145500" cy="0"/>
              </a:xfrm>
              <a:prstGeom prst="straightConnector1">
                <a:avLst/>
              </a:prstGeom>
              <a:noFill/>
              <a:ln w="28575" cap="flat" cmpd="sng">
                <a:solidFill>
                  <a:srgbClr val="5F7D95"/>
                </a:solidFill>
                <a:prstDash val="solid"/>
                <a:round/>
                <a:headEnd type="none" w="sm" len="sm"/>
                <a:tailEnd type="none" w="sm" len="sm"/>
              </a:ln>
            </p:spPr>
          </p:cxnSp>
        </p:grpSp>
        <p:grpSp>
          <p:nvGrpSpPr>
            <p:cNvPr id="10862" name="Google Shape;10862;p20"/>
            <p:cNvGrpSpPr/>
            <p:nvPr/>
          </p:nvGrpSpPr>
          <p:grpSpPr>
            <a:xfrm>
              <a:off x="4618704" y="3766582"/>
              <a:ext cx="807858" cy="181500"/>
              <a:chOff x="4618704" y="3766582"/>
              <a:chExt cx="807858" cy="181500"/>
            </a:xfrm>
          </p:grpSpPr>
          <p:sp>
            <p:nvSpPr>
              <p:cNvPr id="10863" name="Google Shape;10863;p20"/>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10864" name="Google Shape;10864;p20"/>
              <p:cNvCxnSpPr/>
              <p:nvPr/>
            </p:nvCxnSpPr>
            <p:spPr>
              <a:xfrm>
                <a:off x="5281062" y="3855291"/>
                <a:ext cx="145500" cy="0"/>
              </a:xfrm>
              <a:prstGeom prst="straightConnector1">
                <a:avLst/>
              </a:prstGeom>
              <a:noFill/>
              <a:ln w="28575" cap="flat" cmpd="sng">
                <a:solidFill>
                  <a:srgbClr val="869FB2"/>
                </a:solidFill>
                <a:prstDash val="solid"/>
                <a:round/>
                <a:headEnd type="none" w="sm" len="sm"/>
                <a:tailEnd type="none" w="sm" len="sm"/>
              </a:ln>
            </p:spPr>
          </p:cxnSp>
        </p:grpSp>
        <p:grpSp>
          <p:nvGrpSpPr>
            <p:cNvPr id="10865" name="Google Shape;10865;p20"/>
            <p:cNvGrpSpPr/>
            <p:nvPr/>
          </p:nvGrpSpPr>
          <p:grpSpPr>
            <a:xfrm>
              <a:off x="4735238" y="3547942"/>
              <a:ext cx="462839" cy="181500"/>
              <a:chOff x="4735238" y="3547942"/>
              <a:chExt cx="462839" cy="181500"/>
            </a:xfrm>
          </p:grpSpPr>
          <p:sp>
            <p:nvSpPr>
              <p:cNvPr id="10866" name="Google Shape;10866;p20"/>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10867" name="Google Shape;10867;p20"/>
              <p:cNvCxnSpPr/>
              <p:nvPr/>
            </p:nvCxnSpPr>
            <p:spPr>
              <a:xfrm>
                <a:off x="4735238" y="3636872"/>
                <a:ext cx="145500" cy="0"/>
              </a:xfrm>
              <a:prstGeom prst="straightConnector1">
                <a:avLst/>
              </a:prstGeom>
              <a:noFill/>
              <a:ln w="28575" cap="flat" cmpd="sng">
                <a:solidFill>
                  <a:srgbClr val="BAC8D3"/>
                </a:solidFill>
                <a:prstDash val="solid"/>
                <a:round/>
                <a:headEnd type="none" w="sm" len="sm"/>
                <a:tailEnd type="none" w="sm" len="sm"/>
              </a:ln>
            </p:spPr>
          </p:cxnSp>
        </p:grpSp>
      </p:grpSp>
      <p:grpSp>
        <p:nvGrpSpPr>
          <p:cNvPr id="10868" name="Google Shape;10868;p20"/>
          <p:cNvGrpSpPr/>
          <p:nvPr/>
        </p:nvGrpSpPr>
        <p:grpSpPr>
          <a:xfrm>
            <a:off x="7407835" y="2217530"/>
            <a:ext cx="1020955" cy="928853"/>
            <a:chOff x="926675" y="238125"/>
            <a:chExt cx="5755100" cy="5232975"/>
          </a:xfrm>
        </p:grpSpPr>
        <p:sp>
          <p:nvSpPr>
            <p:cNvPr id="10869" name="Google Shape;10869;p20"/>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0" name="Google Shape;10870;p20"/>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1" name="Google Shape;10871;p20"/>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2" name="Google Shape;10872;p20"/>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73" name="Google Shape;10873;p20"/>
          <p:cNvGrpSpPr/>
          <p:nvPr/>
        </p:nvGrpSpPr>
        <p:grpSpPr>
          <a:xfrm>
            <a:off x="715208" y="2616265"/>
            <a:ext cx="1695374" cy="1560837"/>
            <a:chOff x="727421" y="2828315"/>
            <a:chExt cx="1695374" cy="1560837"/>
          </a:xfrm>
        </p:grpSpPr>
        <p:grpSp>
          <p:nvGrpSpPr>
            <p:cNvPr id="10874" name="Google Shape;10874;p20"/>
            <p:cNvGrpSpPr/>
            <p:nvPr/>
          </p:nvGrpSpPr>
          <p:grpSpPr>
            <a:xfrm>
              <a:off x="727421" y="2828315"/>
              <a:ext cx="1695374" cy="1560837"/>
              <a:chOff x="734799" y="2782450"/>
              <a:chExt cx="1571100" cy="1577400"/>
            </a:xfrm>
          </p:grpSpPr>
          <p:cxnSp>
            <p:nvCxnSpPr>
              <p:cNvPr id="10875" name="Google Shape;10875;p20"/>
              <p:cNvCxnSpPr/>
              <p:nvPr/>
            </p:nvCxnSpPr>
            <p:spPr>
              <a:xfrm>
                <a:off x="743025" y="2782450"/>
                <a:ext cx="0" cy="1577400"/>
              </a:xfrm>
              <a:prstGeom prst="straightConnector1">
                <a:avLst/>
              </a:prstGeom>
              <a:noFill/>
              <a:ln w="19050" cap="flat" cmpd="sng">
                <a:solidFill>
                  <a:srgbClr val="E3E7EA"/>
                </a:solidFill>
                <a:prstDash val="solid"/>
                <a:round/>
                <a:headEnd type="none" w="sm" len="sm"/>
                <a:tailEnd type="none" w="sm" len="sm"/>
              </a:ln>
            </p:spPr>
          </p:cxnSp>
          <p:cxnSp>
            <p:nvCxnSpPr>
              <p:cNvPr id="10876" name="Google Shape;10876;p20"/>
              <p:cNvCxnSpPr/>
              <p:nvPr/>
            </p:nvCxnSpPr>
            <p:spPr>
              <a:xfrm rot="10800000">
                <a:off x="734799" y="4359850"/>
                <a:ext cx="1571100" cy="0"/>
              </a:xfrm>
              <a:prstGeom prst="straightConnector1">
                <a:avLst/>
              </a:prstGeom>
              <a:noFill/>
              <a:ln w="19050" cap="flat" cmpd="sng">
                <a:solidFill>
                  <a:srgbClr val="E3E7EA"/>
                </a:solidFill>
                <a:prstDash val="solid"/>
                <a:round/>
                <a:headEnd type="none" w="sm" len="sm"/>
                <a:tailEnd type="none" w="sm" len="sm"/>
              </a:ln>
            </p:spPr>
          </p:cxnSp>
        </p:grpSp>
        <p:grpSp>
          <p:nvGrpSpPr>
            <p:cNvPr id="10877" name="Google Shape;10877;p20"/>
            <p:cNvGrpSpPr/>
            <p:nvPr/>
          </p:nvGrpSpPr>
          <p:grpSpPr>
            <a:xfrm>
              <a:off x="819108" y="2882501"/>
              <a:ext cx="1556791" cy="1426186"/>
              <a:chOff x="819108" y="2882501"/>
              <a:chExt cx="1556791" cy="1426186"/>
            </a:xfrm>
          </p:grpSpPr>
          <p:grpSp>
            <p:nvGrpSpPr>
              <p:cNvPr id="10878" name="Google Shape;10878;p20"/>
              <p:cNvGrpSpPr/>
              <p:nvPr/>
            </p:nvGrpSpPr>
            <p:grpSpPr>
              <a:xfrm>
                <a:off x="819108" y="2882501"/>
                <a:ext cx="103104" cy="1426186"/>
                <a:chOff x="4674013" y="3100904"/>
                <a:chExt cx="122758" cy="1698043"/>
              </a:xfrm>
            </p:grpSpPr>
            <p:sp>
              <p:nvSpPr>
                <p:cNvPr id="10879" name="Google Shape;10879;p2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0" name="Google Shape;10880;p2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1" name="Google Shape;10881;p2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2" name="Google Shape;10882;p2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3" name="Google Shape;10883;p2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4" name="Google Shape;10884;p2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5" name="Google Shape;10885;p2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86" name="Google Shape;10886;p20"/>
              <p:cNvGrpSpPr/>
              <p:nvPr/>
            </p:nvGrpSpPr>
            <p:grpSpPr>
              <a:xfrm>
                <a:off x="1062475" y="2882501"/>
                <a:ext cx="103104" cy="1426186"/>
                <a:chOff x="4940438" y="3100904"/>
                <a:chExt cx="122758" cy="1698043"/>
              </a:xfrm>
            </p:grpSpPr>
            <p:sp>
              <p:nvSpPr>
                <p:cNvPr id="10887" name="Google Shape;10887;p2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8" name="Google Shape;10888;p2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9" name="Google Shape;10889;p2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0" name="Google Shape;10890;p2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1" name="Google Shape;10891;p2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2" name="Google Shape;10892;p2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3" name="Google Shape;10893;p2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94" name="Google Shape;10894;p20"/>
              <p:cNvGrpSpPr/>
              <p:nvPr/>
            </p:nvGrpSpPr>
            <p:grpSpPr>
              <a:xfrm>
                <a:off x="1299324" y="2882501"/>
                <a:ext cx="103104" cy="1426186"/>
                <a:chOff x="5206863" y="3100904"/>
                <a:chExt cx="122758" cy="1698043"/>
              </a:xfrm>
            </p:grpSpPr>
            <p:sp>
              <p:nvSpPr>
                <p:cNvPr id="10895" name="Google Shape;10895;p2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6" name="Google Shape;10896;p2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7" name="Google Shape;10897;p2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8" name="Google Shape;10898;p2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9" name="Google Shape;10899;p2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0" name="Google Shape;10900;p2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1" name="Google Shape;10901;p2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02" name="Google Shape;10902;p20"/>
              <p:cNvGrpSpPr/>
              <p:nvPr/>
            </p:nvGrpSpPr>
            <p:grpSpPr>
              <a:xfrm>
                <a:off x="1786057" y="2882501"/>
                <a:ext cx="103104" cy="1426186"/>
                <a:chOff x="6006138" y="3143629"/>
                <a:chExt cx="122758" cy="1698043"/>
              </a:xfrm>
            </p:grpSpPr>
            <p:sp>
              <p:nvSpPr>
                <p:cNvPr id="10903" name="Google Shape;10903;p2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4" name="Google Shape;10904;p2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5" name="Google Shape;10905;p2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6" name="Google Shape;10906;p2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7" name="Google Shape;10907;p2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8" name="Google Shape;10908;p2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9" name="Google Shape;10909;p2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10" name="Google Shape;10910;p20"/>
              <p:cNvGrpSpPr/>
              <p:nvPr/>
            </p:nvGrpSpPr>
            <p:grpSpPr>
              <a:xfrm>
                <a:off x="2029422" y="2882501"/>
                <a:ext cx="103104" cy="1426186"/>
                <a:chOff x="6805413" y="3100904"/>
                <a:chExt cx="122758" cy="1698043"/>
              </a:xfrm>
            </p:grpSpPr>
            <p:sp>
              <p:nvSpPr>
                <p:cNvPr id="10911" name="Google Shape;10911;p2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2" name="Google Shape;10912;p2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3" name="Google Shape;10913;p2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4" name="Google Shape;10914;p2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5" name="Google Shape;10915;p2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6" name="Google Shape;10916;p2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7" name="Google Shape;10917;p2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18" name="Google Shape;10918;p20"/>
              <p:cNvGrpSpPr/>
              <p:nvPr/>
            </p:nvGrpSpPr>
            <p:grpSpPr>
              <a:xfrm>
                <a:off x="2272795" y="2882501"/>
                <a:ext cx="103104" cy="1426186"/>
                <a:chOff x="5206863" y="3100904"/>
                <a:chExt cx="122758" cy="1698043"/>
              </a:xfrm>
            </p:grpSpPr>
            <p:sp>
              <p:nvSpPr>
                <p:cNvPr id="10919" name="Google Shape;10919;p2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0" name="Google Shape;10920;p2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1" name="Google Shape;10921;p2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2" name="Google Shape;10922;p2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3" name="Google Shape;10923;p2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4" name="Google Shape;10924;p2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5" name="Google Shape;10925;p2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26" name="Google Shape;10926;p20"/>
              <p:cNvGrpSpPr/>
              <p:nvPr/>
            </p:nvGrpSpPr>
            <p:grpSpPr>
              <a:xfrm>
                <a:off x="1542694" y="2882501"/>
                <a:ext cx="103104" cy="1426186"/>
                <a:chOff x="6006138" y="3143629"/>
                <a:chExt cx="122758" cy="1698043"/>
              </a:xfrm>
            </p:grpSpPr>
            <p:sp>
              <p:nvSpPr>
                <p:cNvPr id="10927" name="Google Shape;10927;p2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8" name="Google Shape;10928;p2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9" name="Google Shape;10929;p2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0" name="Google Shape;10930;p2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1" name="Google Shape;10931;p2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2" name="Google Shape;10932;p2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3" name="Google Shape;10933;p2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10934" name="Google Shape;10934;p20"/>
          <p:cNvGrpSpPr/>
          <p:nvPr/>
        </p:nvGrpSpPr>
        <p:grpSpPr>
          <a:xfrm>
            <a:off x="5671259" y="3305987"/>
            <a:ext cx="2749952" cy="870677"/>
            <a:chOff x="238125" y="1725700"/>
            <a:chExt cx="7139025" cy="2260325"/>
          </a:xfrm>
        </p:grpSpPr>
        <p:sp>
          <p:nvSpPr>
            <p:cNvPr id="10935" name="Google Shape;10935;p20"/>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29"/>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6" name="Google Shape;10936;p20"/>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7" name="Google Shape;10937;p20"/>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8" name="Google Shape;10938;p20"/>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9" name="Google Shape;10939;p20"/>
            <p:cNvSpPr/>
            <p:nvPr/>
          </p:nvSpPr>
          <p:spPr>
            <a:xfrm>
              <a:off x="6838275" y="1725700"/>
              <a:ext cx="150" cy="0"/>
            </a:xfrm>
            <a:custGeom>
              <a:avLst/>
              <a:gdLst/>
              <a:ahLst/>
              <a:cxnLst/>
              <a:rect l="l" t="t" r="r" b="b"/>
              <a:pathLst>
                <a:path w="6" h="120000"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0" name="Google Shape;10940;p20"/>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1" name="Google Shape;10941;p20"/>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2" name="Google Shape;10942;p20"/>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3" name="Google Shape;10943;p20"/>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4" name="Google Shape;10944;p20"/>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45" name="Google Shape;10945;p20"/>
          <p:cNvGrpSpPr/>
          <p:nvPr/>
        </p:nvGrpSpPr>
        <p:grpSpPr>
          <a:xfrm>
            <a:off x="5941423" y="2247733"/>
            <a:ext cx="1105452" cy="916747"/>
            <a:chOff x="5249100" y="1210600"/>
            <a:chExt cx="3502700" cy="2904775"/>
          </a:xfrm>
        </p:grpSpPr>
        <p:sp>
          <p:nvSpPr>
            <p:cNvPr id="10946" name="Google Shape;10946;p2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7" name="Google Shape;10947;p2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8" name="Google Shape;10948;p2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9" name="Google Shape;10949;p2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10950" name="Google Shape;10950;p20"/>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sm" len="sm"/>
            </a:ln>
          </p:spPr>
        </p:cxnSp>
        <p:cxnSp>
          <p:nvCxnSpPr>
            <p:cNvPr id="10951" name="Google Shape;10951;p20"/>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sm" len="sm"/>
            </a:ln>
          </p:spPr>
        </p:cxnSp>
        <p:cxnSp>
          <p:nvCxnSpPr>
            <p:cNvPr id="10952" name="Google Shape;10952;p20"/>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sm" len="sm"/>
            </a:ln>
          </p:spPr>
        </p:cxnSp>
        <p:cxnSp>
          <p:nvCxnSpPr>
            <p:cNvPr id="10953" name="Google Shape;10953;p20"/>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sm" len="sm"/>
            </a:ln>
          </p:spPr>
        </p:cxnSp>
        <p:sp>
          <p:nvSpPr>
            <p:cNvPr id="10954" name="Google Shape;10954;p20"/>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55" name="Google Shape;10955;p20"/>
          <p:cNvGrpSpPr/>
          <p:nvPr/>
        </p:nvGrpSpPr>
        <p:grpSpPr>
          <a:xfrm>
            <a:off x="7123971" y="967151"/>
            <a:ext cx="1304650" cy="1124856"/>
            <a:chOff x="7287122" y="1165658"/>
            <a:chExt cx="1219413" cy="1051365"/>
          </a:xfrm>
        </p:grpSpPr>
        <p:grpSp>
          <p:nvGrpSpPr>
            <p:cNvPr id="10956" name="Google Shape;10956;p20"/>
            <p:cNvGrpSpPr/>
            <p:nvPr/>
          </p:nvGrpSpPr>
          <p:grpSpPr>
            <a:xfrm>
              <a:off x="7287122" y="1969723"/>
              <a:ext cx="1219413" cy="247300"/>
              <a:chOff x="7287122" y="1969723"/>
              <a:chExt cx="1219413" cy="247300"/>
            </a:xfrm>
          </p:grpSpPr>
          <p:sp>
            <p:nvSpPr>
              <p:cNvPr id="10957" name="Google Shape;10957;p20"/>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958" name="Google Shape;10958;p20"/>
              <p:cNvGrpSpPr/>
              <p:nvPr/>
            </p:nvGrpSpPr>
            <p:grpSpPr>
              <a:xfrm>
                <a:off x="7287122" y="2063892"/>
                <a:ext cx="1151753" cy="73428"/>
                <a:chOff x="7287122" y="2063892"/>
                <a:chExt cx="1151753" cy="73428"/>
              </a:xfrm>
            </p:grpSpPr>
            <p:sp>
              <p:nvSpPr>
                <p:cNvPr id="10959" name="Google Shape;10959;p20"/>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10960" name="Google Shape;10960;p20"/>
                <p:cNvCxnSpPr/>
                <p:nvPr/>
              </p:nvCxnSpPr>
              <p:spPr>
                <a:xfrm rot="10800000">
                  <a:off x="7818475" y="2100600"/>
                  <a:ext cx="620400" cy="0"/>
                </a:xfrm>
                <a:prstGeom prst="straightConnector1">
                  <a:avLst/>
                </a:prstGeom>
                <a:noFill/>
                <a:ln w="9525" cap="flat" cmpd="sng">
                  <a:solidFill>
                    <a:srgbClr val="CFD9E0"/>
                  </a:solidFill>
                  <a:prstDash val="solid"/>
                  <a:round/>
                  <a:headEnd type="none" w="sm" len="sm"/>
                  <a:tailEnd type="oval" w="med" len="med"/>
                </a:ln>
              </p:spPr>
            </p:cxnSp>
          </p:grpSp>
        </p:grpSp>
        <p:grpSp>
          <p:nvGrpSpPr>
            <p:cNvPr id="10961" name="Google Shape;10961;p20"/>
            <p:cNvGrpSpPr/>
            <p:nvPr/>
          </p:nvGrpSpPr>
          <p:grpSpPr>
            <a:xfrm>
              <a:off x="7287122" y="1712201"/>
              <a:ext cx="1219403" cy="246767"/>
              <a:chOff x="7287122" y="1712201"/>
              <a:chExt cx="1219403" cy="246767"/>
            </a:xfrm>
          </p:grpSpPr>
          <p:sp>
            <p:nvSpPr>
              <p:cNvPr id="10962" name="Google Shape;10962;p20"/>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963" name="Google Shape;10963;p20"/>
              <p:cNvGrpSpPr/>
              <p:nvPr/>
            </p:nvGrpSpPr>
            <p:grpSpPr>
              <a:xfrm>
                <a:off x="7287122" y="1842861"/>
                <a:ext cx="1005303" cy="73419"/>
                <a:chOff x="7287122" y="1842861"/>
                <a:chExt cx="1005303" cy="73419"/>
              </a:xfrm>
            </p:grpSpPr>
            <p:sp>
              <p:nvSpPr>
                <p:cNvPr id="10964" name="Google Shape;10964;p2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10965" name="Google Shape;10965;p20"/>
                <p:cNvCxnSpPr/>
                <p:nvPr/>
              </p:nvCxnSpPr>
              <p:spPr>
                <a:xfrm rot="10800000">
                  <a:off x="7818425" y="1879575"/>
                  <a:ext cx="474000" cy="0"/>
                </a:xfrm>
                <a:prstGeom prst="straightConnector1">
                  <a:avLst/>
                </a:prstGeom>
                <a:noFill/>
                <a:ln w="9525" cap="flat" cmpd="sng">
                  <a:solidFill>
                    <a:srgbClr val="A5B7C6"/>
                  </a:solidFill>
                  <a:prstDash val="solid"/>
                  <a:round/>
                  <a:headEnd type="none" w="sm" len="sm"/>
                  <a:tailEnd type="oval" w="med" len="med"/>
                </a:ln>
              </p:spPr>
            </p:cxnSp>
          </p:grpSp>
        </p:grpSp>
        <p:grpSp>
          <p:nvGrpSpPr>
            <p:cNvPr id="10966" name="Google Shape;10966;p20"/>
            <p:cNvGrpSpPr/>
            <p:nvPr/>
          </p:nvGrpSpPr>
          <p:grpSpPr>
            <a:xfrm>
              <a:off x="7287122" y="1447520"/>
              <a:ext cx="1219403" cy="286667"/>
              <a:chOff x="7287122" y="1447520"/>
              <a:chExt cx="1219403" cy="286667"/>
            </a:xfrm>
          </p:grpSpPr>
          <p:sp>
            <p:nvSpPr>
              <p:cNvPr id="10967" name="Google Shape;10967;p20"/>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968" name="Google Shape;10968;p20"/>
              <p:cNvGrpSpPr/>
              <p:nvPr/>
            </p:nvGrpSpPr>
            <p:grpSpPr>
              <a:xfrm>
                <a:off x="7287122" y="1581977"/>
                <a:ext cx="852803" cy="73428"/>
                <a:chOff x="7287122" y="1581977"/>
                <a:chExt cx="852803" cy="73428"/>
              </a:xfrm>
            </p:grpSpPr>
            <p:sp>
              <p:nvSpPr>
                <p:cNvPr id="10969" name="Google Shape;10969;p20"/>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10970" name="Google Shape;10970;p20"/>
                <p:cNvCxnSpPr/>
                <p:nvPr/>
              </p:nvCxnSpPr>
              <p:spPr>
                <a:xfrm rot="10800000">
                  <a:off x="7818325" y="1618700"/>
                  <a:ext cx="321600" cy="0"/>
                </a:xfrm>
                <a:prstGeom prst="straightConnector1">
                  <a:avLst/>
                </a:prstGeom>
                <a:noFill/>
                <a:ln w="9525" cap="flat" cmpd="sng">
                  <a:solidFill>
                    <a:srgbClr val="869FB2"/>
                  </a:solidFill>
                  <a:prstDash val="solid"/>
                  <a:round/>
                  <a:headEnd type="none" w="sm" len="sm"/>
                  <a:tailEnd type="oval" w="med" len="med"/>
                </a:ln>
              </p:spPr>
            </p:cxnSp>
          </p:grpSp>
        </p:grpSp>
        <p:grpSp>
          <p:nvGrpSpPr>
            <p:cNvPr id="10971" name="Google Shape;10971;p20"/>
            <p:cNvGrpSpPr/>
            <p:nvPr/>
          </p:nvGrpSpPr>
          <p:grpSpPr>
            <a:xfrm>
              <a:off x="7287122" y="1165658"/>
              <a:ext cx="1219403" cy="344253"/>
              <a:chOff x="7287122" y="1165658"/>
              <a:chExt cx="1219403" cy="344253"/>
            </a:xfrm>
          </p:grpSpPr>
          <p:sp>
            <p:nvSpPr>
              <p:cNvPr id="10972" name="Google Shape;10972;p20"/>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973" name="Google Shape;10973;p20"/>
              <p:cNvGrpSpPr/>
              <p:nvPr/>
            </p:nvGrpSpPr>
            <p:grpSpPr>
              <a:xfrm>
                <a:off x="7287122" y="1341025"/>
                <a:ext cx="695703" cy="73419"/>
                <a:chOff x="7287122" y="1341025"/>
                <a:chExt cx="695703" cy="73419"/>
              </a:xfrm>
            </p:grpSpPr>
            <p:sp>
              <p:nvSpPr>
                <p:cNvPr id="10974" name="Google Shape;10974;p20"/>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10975" name="Google Shape;10975;p20"/>
                <p:cNvCxnSpPr/>
                <p:nvPr/>
              </p:nvCxnSpPr>
              <p:spPr>
                <a:xfrm rot="10800000">
                  <a:off x="7818425" y="1377750"/>
                  <a:ext cx="164400" cy="0"/>
                </a:xfrm>
                <a:prstGeom prst="straightConnector1">
                  <a:avLst/>
                </a:prstGeom>
                <a:noFill/>
                <a:ln w="9525" cap="flat" cmpd="sng">
                  <a:solidFill>
                    <a:srgbClr val="869FB1"/>
                  </a:solidFill>
                  <a:prstDash val="solid"/>
                  <a:round/>
                  <a:headEnd type="none" w="sm" len="sm"/>
                  <a:tailEnd type="oval" w="med" len="med"/>
                </a:ln>
              </p:spPr>
            </p:cxnSp>
          </p:grpSp>
        </p:grpSp>
      </p:grpSp>
      <p:grpSp>
        <p:nvGrpSpPr>
          <p:cNvPr id="10976" name="Google Shape;10976;p20"/>
          <p:cNvGrpSpPr/>
          <p:nvPr/>
        </p:nvGrpSpPr>
        <p:grpSpPr>
          <a:xfrm>
            <a:off x="5790463" y="973174"/>
            <a:ext cx="1397728" cy="1098540"/>
            <a:chOff x="5900602" y="1193063"/>
            <a:chExt cx="1299850" cy="1021707"/>
          </a:xfrm>
        </p:grpSpPr>
        <p:grpSp>
          <p:nvGrpSpPr>
            <p:cNvPr id="10977" name="Google Shape;10977;p20"/>
            <p:cNvGrpSpPr/>
            <p:nvPr/>
          </p:nvGrpSpPr>
          <p:grpSpPr>
            <a:xfrm>
              <a:off x="6520338" y="1193063"/>
              <a:ext cx="341813" cy="799959"/>
              <a:chOff x="6520338" y="1193063"/>
              <a:chExt cx="341813" cy="799959"/>
            </a:xfrm>
          </p:grpSpPr>
          <p:grpSp>
            <p:nvGrpSpPr>
              <p:cNvPr id="10978" name="Google Shape;10978;p20"/>
              <p:cNvGrpSpPr/>
              <p:nvPr/>
            </p:nvGrpSpPr>
            <p:grpSpPr>
              <a:xfrm>
                <a:off x="6520337" y="1589527"/>
                <a:ext cx="213949" cy="403494"/>
                <a:chOff x="6520338" y="1589528"/>
                <a:chExt cx="213949" cy="403494"/>
              </a:xfrm>
            </p:grpSpPr>
            <p:sp>
              <p:nvSpPr>
                <p:cNvPr id="10979" name="Google Shape;10979;p20"/>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0" name="Google Shape;10980;p20"/>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81" name="Google Shape;10981;p20"/>
              <p:cNvGrpSpPr/>
              <p:nvPr/>
            </p:nvGrpSpPr>
            <p:grpSpPr>
              <a:xfrm>
                <a:off x="6577204" y="1193063"/>
                <a:ext cx="284947" cy="464512"/>
                <a:chOff x="6577204" y="1193063"/>
                <a:chExt cx="284947" cy="464512"/>
              </a:xfrm>
            </p:grpSpPr>
            <p:sp>
              <p:nvSpPr>
                <p:cNvPr id="10982" name="Google Shape;10982;p20"/>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10983" name="Google Shape;10983;p20"/>
                <p:cNvCxnSpPr/>
                <p:nvPr/>
              </p:nvCxnSpPr>
              <p:spPr>
                <a:xfrm rot="10800000">
                  <a:off x="6677825" y="1279575"/>
                  <a:ext cx="0" cy="378000"/>
                </a:xfrm>
                <a:prstGeom prst="straightConnector1">
                  <a:avLst/>
                </a:prstGeom>
                <a:noFill/>
                <a:ln w="9525" cap="flat" cmpd="sng">
                  <a:solidFill>
                    <a:srgbClr val="A5B7C6"/>
                  </a:solidFill>
                  <a:prstDash val="solid"/>
                  <a:round/>
                  <a:headEnd type="none" w="sm" len="sm"/>
                  <a:tailEnd type="oval" w="med" len="med"/>
                </a:ln>
              </p:spPr>
            </p:cxnSp>
          </p:grpSp>
        </p:grpSp>
        <p:grpSp>
          <p:nvGrpSpPr>
            <p:cNvPr id="10984" name="Google Shape;10984;p20"/>
            <p:cNvGrpSpPr/>
            <p:nvPr/>
          </p:nvGrpSpPr>
          <p:grpSpPr>
            <a:xfrm>
              <a:off x="6238903" y="1193063"/>
              <a:ext cx="300476" cy="900152"/>
              <a:chOff x="6238903" y="1193063"/>
              <a:chExt cx="300476" cy="900152"/>
            </a:xfrm>
          </p:grpSpPr>
          <p:grpSp>
            <p:nvGrpSpPr>
              <p:cNvPr id="10985" name="Google Shape;10985;p20"/>
              <p:cNvGrpSpPr/>
              <p:nvPr/>
            </p:nvGrpSpPr>
            <p:grpSpPr>
              <a:xfrm>
                <a:off x="6290865" y="1489315"/>
                <a:ext cx="248514" cy="603900"/>
                <a:chOff x="6290865" y="1489315"/>
                <a:chExt cx="248514" cy="603900"/>
              </a:xfrm>
            </p:grpSpPr>
            <p:sp>
              <p:nvSpPr>
                <p:cNvPr id="10986" name="Google Shape;10986;p20"/>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7" name="Google Shape;10987;p20"/>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88" name="Google Shape;10988;p20"/>
              <p:cNvGrpSpPr/>
              <p:nvPr/>
            </p:nvGrpSpPr>
            <p:grpSpPr>
              <a:xfrm>
                <a:off x="6238903" y="1193063"/>
                <a:ext cx="284947" cy="333087"/>
                <a:chOff x="6238903" y="1193063"/>
                <a:chExt cx="284947" cy="333087"/>
              </a:xfrm>
            </p:grpSpPr>
            <p:sp>
              <p:nvSpPr>
                <p:cNvPr id="10989" name="Google Shape;10989;p20"/>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10990" name="Google Shape;10990;p20"/>
                <p:cNvCxnSpPr/>
                <p:nvPr/>
              </p:nvCxnSpPr>
              <p:spPr>
                <a:xfrm rot="10800000">
                  <a:off x="6431250" y="1279250"/>
                  <a:ext cx="0" cy="246900"/>
                </a:xfrm>
                <a:prstGeom prst="straightConnector1">
                  <a:avLst/>
                </a:prstGeom>
                <a:noFill/>
                <a:ln w="9525" cap="flat" cmpd="sng">
                  <a:solidFill>
                    <a:srgbClr val="869FB2"/>
                  </a:solidFill>
                  <a:prstDash val="solid"/>
                  <a:round/>
                  <a:headEnd type="none" w="sm" len="sm"/>
                  <a:tailEnd type="oval" w="med" len="med"/>
                </a:ln>
              </p:spPr>
            </p:cxnSp>
          </p:grpSp>
        </p:grpSp>
        <p:grpSp>
          <p:nvGrpSpPr>
            <p:cNvPr id="10991" name="Google Shape;10991;p20"/>
            <p:cNvGrpSpPr/>
            <p:nvPr/>
          </p:nvGrpSpPr>
          <p:grpSpPr>
            <a:xfrm>
              <a:off x="5900602" y="1193063"/>
              <a:ext cx="444346" cy="1021707"/>
              <a:chOff x="5900602" y="1193063"/>
              <a:chExt cx="444346" cy="1021707"/>
            </a:xfrm>
          </p:grpSpPr>
          <p:grpSp>
            <p:nvGrpSpPr>
              <p:cNvPr id="10992" name="Google Shape;10992;p20"/>
              <p:cNvGrpSpPr/>
              <p:nvPr/>
            </p:nvGrpSpPr>
            <p:grpSpPr>
              <a:xfrm>
                <a:off x="6046502" y="1367784"/>
                <a:ext cx="298446" cy="846986"/>
                <a:chOff x="6046502" y="1367784"/>
                <a:chExt cx="298446" cy="846986"/>
              </a:xfrm>
            </p:grpSpPr>
            <p:sp>
              <p:nvSpPr>
                <p:cNvPr id="10993" name="Google Shape;10993;p20"/>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4" name="Google Shape;10994;p20"/>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95" name="Google Shape;10995;p20"/>
              <p:cNvGrpSpPr/>
              <p:nvPr/>
            </p:nvGrpSpPr>
            <p:grpSpPr>
              <a:xfrm>
                <a:off x="5900602" y="1193063"/>
                <a:ext cx="284947" cy="182312"/>
                <a:chOff x="5900602" y="1193063"/>
                <a:chExt cx="284947" cy="182312"/>
              </a:xfrm>
            </p:grpSpPr>
            <p:sp>
              <p:nvSpPr>
                <p:cNvPr id="10996" name="Google Shape;10996;p20"/>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10997" name="Google Shape;10997;p20"/>
                <p:cNvCxnSpPr/>
                <p:nvPr/>
              </p:nvCxnSpPr>
              <p:spPr>
                <a:xfrm rot="10800000">
                  <a:off x="6156950" y="1279675"/>
                  <a:ext cx="0" cy="95700"/>
                </a:xfrm>
                <a:prstGeom prst="straightConnector1">
                  <a:avLst/>
                </a:prstGeom>
                <a:noFill/>
                <a:ln w="9525" cap="flat" cmpd="sng">
                  <a:solidFill>
                    <a:srgbClr val="657E93"/>
                  </a:solidFill>
                  <a:prstDash val="solid"/>
                  <a:round/>
                  <a:headEnd type="none" w="sm" len="sm"/>
                  <a:tailEnd type="oval" w="med" len="med"/>
                </a:ln>
              </p:spPr>
            </p:cxnSp>
          </p:grpSp>
        </p:grpSp>
        <p:grpSp>
          <p:nvGrpSpPr>
            <p:cNvPr id="10998" name="Google Shape;10998;p20"/>
            <p:cNvGrpSpPr/>
            <p:nvPr/>
          </p:nvGrpSpPr>
          <p:grpSpPr>
            <a:xfrm>
              <a:off x="6738300" y="1193063"/>
              <a:ext cx="462152" cy="707634"/>
              <a:chOff x="6738300" y="1193063"/>
              <a:chExt cx="462152" cy="707634"/>
            </a:xfrm>
          </p:grpSpPr>
          <p:grpSp>
            <p:nvGrpSpPr>
              <p:cNvPr id="10999" name="Google Shape;10999;p20"/>
              <p:cNvGrpSpPr/>
              <p:nvPr/>
            </p:nvGrpSpPr>
            <p:grpSpPr>
              <a:xfrm>
                <a:off x="6915505" y="1193063"/>
                <a:ext cx="284947" cy="597387"/>
                <a:chOff x="6915505" y="1193063"/>
                <a:chExt cx="284947" cy="597387"/>
              </a:xfrm>
            </p:grpSpPr>
            <p:sp>
              <p:nvSpPr>
                <p:cNvPr id="11000" name="Google Shape;11000;p20"/>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11001" name="Google Shape;11001;p20"/>
                <p:cNvCxnSpPr/>
                <p:nvPr/>
              </p:nvCxnSpPr>
              <p:spPr>
                <a:xfrm rot="10800000">
                  <a:off x="6938275" y="1279850"/>
                  <a:ext cx="0" cy="510600"/>
                </a:xfrm>
                <a:prstGeom prst="straightConnector1">
                  <a:avLst/>
                </a:prstGeom>
                <a:noFill/>
                <a:ln w="9525" cap="flat" cmpd="sng">
                  <a:solidFill>
                    <a:srgbClr val="E3E7EA"/>
                  </a:solidFill>
                  <a:prstDash val="solid"/>
                  <a:round/>
                  <a:headEnd type="none" w="sm" len="sm"/>
                  <a:tailEnd type="oval" w="med" len="med"/>
                </a:ln>
              </p:spPr>
            </p:cxnSp>
          </p:grpSp>
          <p:grpSp>
            <p:nvGrpSpPr>
              <p:cNvPr id="11002" name="Google Shape;11002;p20"/>
              <p:cNvGrpSpPr/>
              <p:nvPr/>
            </p:nvGrpSpPr>
            <p:grpSpPr>
              <a:xfrm>
                <a:off x="6738300" y="1684726"/>
                <a:ext cx="230066" cy="215971"/>
                <a:chOff x="6738300" y="1684726"/>
                <a:chExt cx="230066" cy="215971"/>
              </a:xfrm>
            </p:grpSpPr>
            <p:sp>
              <p:nvSpPr>
                <p:cNvPr id="11003" name="Google Shape;11003;p20"/>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4" name="Google Shape;11004;p20"/>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6714"/>
        <p:cNvGrpSpPr/>
        <p:nvPr/>
      </p:nvGrpSpPr>
      <p:grpSpPr>
        <a:xfrm>
          <a:off x="0" y="0"/>
          <a:ext cx="0" cy="0"/>
          <a:chOff x="0" y="0"/>
          <a:chExt cx="0" cy="0"/>
        </a:xfrm>
      </p:grpSpPr>
      <p:sp>
        <p:nvSpPr>
          <p:cNvPr id="6715" name="Google Shape;6715;p5"/>
          <p:cNvSpPr/>
          <p:nvPr/>
        </p:nvSpPr>
        <p:spPr>
          <a:xfrm>
            <a:off x="1810950" y="1995000"/>
            <a:ext cx="1153500" cy="11535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4000"/>
              <a:buFont typeface="Arial"/>
              <a:buNone/>
            </a:pPr>
            <a:endParaRPr sz="4000" b="0" i="0" u="none" strike="noStrike" cap="none">
              <a:solidFill>
                <a:schemeClr val="lt2"/>
              </a:solidFill>
              <a:latin typeface="Gantari ExtraBold"/>
              <a:ea typeface="Gantari ExtraBold"/>
              <a:cs typeface="Gantari ExtraBold"/>
              <a:sym typeface="Gantari ExtraBold"/>
            </a:endParaRPr>
          </a:p>
        </p:txBody>
      </p:sp>
      <p:sp>
        <p:nvSpPr>
          <p:cNvPr id="6716" name="Google Shape;6716;p5"/>
          <p:cNvSpPr txBox="1">
            <a:spLocks noGrp="1"/>
          </p:cNvSpPr>
          <p:nvPr>
            <p:ph type="title"/>
          </p:nvPr>
        </p:nvSpPr>
        <p:spPr>
          <a:xfrm>
            <a:off x="3082214" y="2454550"/>
            <a:ext cx="4541400" cy="13533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SzPts val="3600"/>
              <a:buNone/>
            </a:pPr>
            <a:r>
              <a:rPr lang="es"/>
              <a:t>Syllabus completion </a:t>
            </a:r>
            <a:br>
              <a:rPr lang="es"/>
            </a:br>
            <a:endParaRPr/>
          </a:p>
        </p:txBody>
      </p:sp>
      <p:sp>
        <p:nvSpPr>
          <p:cNvPr id="6717" name="Google Shape;6717;p5"/>
          <p:cNvSpPr txBox="1">
            <a:spLocks noGrp="1"/>
          </p:cNvSpPr>
          <p:nvPr>
            <p:ph type="title" idx="2"/>
          </p:nvPr>
        </p:nvSpPr>
        <p:spPr>
          <a:xfrm>
            <a:off x="1810950" y="2150850"/>
            <a:ext cx="1153500" cy="84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s"/>
              <a:t>01</a:t>
            </a:r>
            <a:endParaRPr/>
          </a:p>
        </p:txBody>
      </p:sp>
      <p:sp>
        <p:nvSpPr>
          <p:cNvPr id="6718" name="Google Shape;6718;p5"/>
          <p:cNvSpPr/>
          <p:nvPr/>
        </p:nvSpPr>
        <p:spPr>
          <a:xfrm>
            <a:off x="6749650" y="179137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9" name="Google Shape;6719;p5"/>
          <p:cNvSpPr/>
          <p:nvPr/>
        </p:nvSpPr>
        <p:spPr>
          <a:xfrm>
            <a:off x="1473000" y="4113650"/>
            <a:ext cx="117525" cy="110100"/>
          </a:xfrm>
          <a:custGeom>
            <a:avLst/>
            <a:gdLst/>
            <a:ahLst/>
            <a:cxnLst/>
            <a:rect l="l" t="t" r="r" b="b"/>
            <a:pathLst>
              <a:path w="4701" h="4404" extrusionOk="0">
                <a:moveTo>
                  <a:pt x="2857" y="1059"/>
                </a:moveTo>
                <a:cubicBezTo>
                  <a:pt x="2871" y="1059"/>
                  <a:pt x="2889" y="1066"/>
                  <a:pt x="2907" y="1075"/>
                </a:cubicBezTo>
                <a:lnTo>
                  <a:pt x="2907" y="1075"/>
                </a:lnTo>
                <a:cubicBezTo>
                  <a:pt x="2887" y="1068"/>
                  <a:pt x="2858" y="1059"/>
                  <a:pt x="2857" y="1059"/>
                </a:cubicBezTo>
                <a:close/>
                <a:moveTo>
                  <a:pt x="3421" y="1604"/>
                </a:moveTo>
                <a:cubicBezTo>
                  <a:pt x="3421" y="1622"/>
                  <a:pt x="3425" y="1637"/>
                  <a:pt x="3429" y="1646"/>
                </a:cubicBezTo>
                <a:lnTo>
                  <a:pt x="3429" y="1646"/>
                </a:lnTo>
                <a:cubicBezTo>
                  <a:pt x="3424" y="1631"/>
                  <a:pt x="3421" y="1617"/>
                  <a:pt x="3421" y="1604"/>
                </a:cubicBezTo>
                <a:lnTo>
                  <a:pt x="3421" y="1604"/>
                </a:lnTo>
                <a:cubicBezTo>
                  <a:pt x="3421" y="1604"/>
                  <a:pt x="3421" y="1604"/>
                  <a:pt x="3421" y="1604"/>
                </a:cubicBezTo>
                <a:close/>
                <a:moveTo>
                  <a:pt x="1746" y="3318"/>
                </a:moveTo>
                <a:lnTo>
                  <a:pt x="1746" y="3318"/>
                </a:lnTo>
                <a:cubicBezTo>
                  <a:pt x="1767" y="3326"/>
                  <a:pt x="1805" y="3338"/>
                  <a:pt x="1803" y="3338"/>
                </a:cubicBezTo>
                <a:cubicBezTo>
                  <a:pt x="1802" y="3338"/>
                  <a:pt x="1800" y="3339"/>
                  <a:pt x="1799" y="3339"/>
                </a:cubicBezTo>
                <a:cubicBezTo>
                  <a:pt x="1786" y="3339"/>
                  <a:pt x="1766" y="3330"/>
                  <a:pt x="1746" y="3318"/>
                </a:cubicBezTo>
                <a:close/>
                <a:moveTo>
                  <a:pt x="2463" y="3393"/>
                </a:moveTo>
                <a:cubicBezTo>
                  <a:pt x="2461" y="3393"/>
                  <a:pt x="2458" y="3393"/>
                  <a:pt x="2456" y="3393"/>
                </a:cubicBezTo>
                <a:lnTo>
                  <a:pt x="2456" y="3393"/>
                </a:lnTo>
                <a:cubicBezTo>
                  <a:pt x="2459" y="3393"/>
                  <a:pt x="2461" y="3393"/>
                  <a:pt x="2463" y="3393"/>
                </a:cubicBezTo>
                <a:close/>
                <a:moveTo>
                  <a:pt x="2389" y="989"/>
                </a:moveTo>
                <a:cubicBezTo>
                  <a:pt x="2440" y="989"/>
                  <a:pt x="2490" y="989"/>
                  <a:pt x="2541" y="993"/>
                </a:cubicBezTo>
                <a:cubicBezTo>
                  <a:pt x="2562" y="993"/>
                  <a:pt x="2582" y="997"/>
                  <a:pt x="2603" y="998"/>
                </a:cubicBezTo>
                <a:lnTo>
                  <a:pt x="2603" y="998"/>
                </a:lnTo>
                <a:cubicBezTo>
                  <a:pt x="2682" y="1018"/>
                  <a:pt x="2761" y="1029"/>
                  <a:pt x="2840" y="1054"/>
                </a:cubicBezTo>
                <a:cubicBezTo>
                  <a:pt x="2859" y="1061"/>
                  <a:pt x="2878" y="1069"/>
                  <a:pt x="2895" y="1076"/>
                </a:cubicBezTo>
                <a:cubicBezTo>
                  <a:pt x="2906" y="1079"/>
                  <a:pt x="2914" y="1081"/>
                  <a:pt x="2919" y="1082"/>
                </a:cubicBezTo>
                <a:lnTo>
                  <a:pt x="2919" y="1082"/>
                </a:lnTo>
                <a:cubicBezTo>
                  <a:pt x="2944" y="1096"/>
                  <a:pt x="2969" y="1113"/>
                  <a:pt x="2985" y="1122"/>
                </a:cubicBezTo>
                <a:cubicBezTo>
                  <a:pt x="3017" y="1141"/>
                  <a:pt x="3048" y="1162"/>
                  <a:pt x="3080" y="1181"/>
                </a:cubicBezTo>
                <a:cubicBezTo>
                  <a:pt x="3087" y="1185"/>
                  <a:pt x="3093" y="1189"/>
                  <a:pt x="3098" y="1192"/>
                </a:cubicBezTo>
                <a:lnTo>
                  <a:pt x="3098" y="1192"/>
                </a:lnTo>
                <a:cubicBezTo>
                  <a:pt x="3161" y="1249"/>
                  <a:pt x="3221" y="1304"/>
                  <a:pt x="3276" y="1366"/>
                </a:cubicBezTo>
                <a:cubicBezTo>
                  <a:pt x="3281" y="1373"/>
                  <a:pt x="3285" y="1379"/>
                  <a:pt x="3290" y="1385"/>
                </a:cubicBezTo>
                <a:lnTo>
                  <a:pt x="3290" y="1385"/>
                </a:lnTo>
                <a:cubicBezTo>
                  <a:pt x="3308" y="1414"/>
                  <a:pt x="3331" y="1442"/>
                  <a:pt x="3350" y="1474"/>
                </a:cubicBezTo>
                <a:cubicBezTo>
                  <a:pt x="3369" y="1505"/>
                  <a:pt x="3386" y="1537"/>
                  <a:pt x="3402" y="1568"/>
                </a:cubicBezTo>
                <a:cubicBezTo>
                  <a:pt x="3409" y="1579"/>
                  <a:pt x="3415" y="1591"/>
                  <a:pt x="3421" y="1604"/>
                </a:cubicBezTo>
                <a:lnTo>
                  <a:pt x="3421" y="1604"/>
                </a:lnTo>
                <a:cubicBezTo>
                  <a:pt x="3421" y="1603"/>
                  <a:pt x="3421" y="1601"/>
                  <a:pt x="3421" y="1600"/>
                </a:cubicBezTo>
                <a:lnTo>
                  <a:pt x="3421" y="1600"/>
                </a:lnTo>
                <a:cubicBezTo>
                  <a:pt x="3421" y="1601"/>
                  <a:pt x="3421" y="1603"/>
                  <a:pt x="3421" y="1604"/>
                </a:cubicBezTo>
                <a:lnTo>
                  <a:pt x="3421" y="1604"/>
                </a:lnTo>
                <a:cubicBezTo>
                  <a:pt x="3423" y="1608"/>
                  <a:pt x="3426" y="1613"/>
                  <a:pt x="3428" y="1617"/>
                </a:cubicBezTo>
                <a:cubicBezTo>
                  <a:pt x="3443" y="1647"/>
                  <a:pt x="3443" y="1660"/>
                  <a:pt x="3439" y="1660"/>
                </a:cubicBezTo>
                <a:cubicBezTo>
                  <a:pt x="3437" y="1660"/>
                  <a:pt x="3432" y="1655"/>
                  <a:pt x="3429" y="1646"/>
                </a:cubicBezTo>
                <a:lnTo>
                  <a:pt x="3429" y="1646"/>
                </a:lnTo>
                <a:cubicBezTo>
                  <a:pt x="3444" y="1699"/>
                  <a:pt x="3478" y="1760"/>
                  <a:pt x="3491" y="1802"/>
                </a:cubicBezTo>
                <a:cubicBezTo>
                  <a:pt x="3499" y="1838"/>
                  <a:pt x="3508" y="1874"/>
                  <a:pt x="3516" y="1910"/>
                </a:cubicBezTo>
                <a:cubicBezTo>
                  <a:pt x="3520" y="1933"/>
                  <a:pt x="3525" y="1954"/>
                  <a:pt x="3529" y="1977"/>
                </a:cubicBezTo>
                <a:cubicBezTo>
                  <a:pt x="3534" y="2005"/>
                  <a:pt x="3536" y="2015"/>
                  <a:pt x="3537" y="2015"/>
                </a:cubicBezTo>
                <a:cubicBezTo>
                  <a:pt x="3539" y="2015"/>
                  <a:pt x="3529" y="1942"/>
                  <a:pt x="3525" y="1939"/>
                </a:cubicBezTo>
                <a:lnTo>
                  <a:pt x="3525" y="1939"/>
                </a:lnTo>
                <a:cubicBezTo>
                  <a:pt x="3550" y="1954"/>
                  <a:pt x="3537" y="2142"/>
                  <a:pt x="3537" y="2173"/>
                </a:cubicBezTo>
                <a:cubicBezTo>
                  <a:pt x="3537" y="2215"/>
                  <a:pt x="3535" y="2257"/>
                  <a:pt x="3533" y="2297"/>
                </a:cubicBezTo>
                <a:cubicBezTo>
                  <a:pt x="3532" y="2309"/>
                  <a:pt x="3530" y="2321"/>
                  <a:pt x="3530" y="2332"/>
                </a:cubicBezTo>
                <a:lnTo>
                  <a:pt x="3530" y="2332"/>
                </a:lnTo>
                <a:cubicBezTo>
                  <a:pt x="3515" y="2405"/>
                  <a:pt x="3504" y="2475"/>
                  <a:pt x="3482" y="2546"/>
                </a:cubicBezTo>
                <a:cubicBezTo>
                  <a:pt x="3474" y="2582"/>
                  <a:pt x="3461" y="2618"/>
                  <a:pt x="3449" y="2651"/>
                </a:cubicBezTo>
                <a:cubicBezTo>
                  <a:pt x="3445" y="2664"/>
                  <a:pt x="3440" y="2676"/>
                  <a:pt x="3436" y="2687"/>
                </a:cubicBezTo>
                <a:lnTo>
                  <a:pt x="3436" y="2687"/>
                </a:lnTo>
                <a:cubicBezTo>
                  <a:pt x="3400" y="2753"/>
                  <a:pt x="3369" y="2818"/>
                  <a:pt x="3329" y="2881"/>
                </a:cubicBezTo>
                <a:cubicBezTo>
                  <a:pt x="3324" y="2889"/>
                  <a:pt x="3303" y="2918"/>
                  <a:pt x="3287" y="2941"/>
                </a:cubicBezTo>
                <a:lnTo>
                  <a:pt x="3287" y="2941"/>
                </a:lnTo>
                <a:cubicBezTo>
                  <a:pt x="3267" y="2964"/>
                  <a:pt x="3233" y="3004"/>
                  <a:pt x="3223" y="3014"/>
                </a:cubicBezTo>
                <a:cubicBezTo>
                  <a:pt x="3198" y="3041"/>
                  <a:pt x="3171" y="3068"/>
                  <a:pt x="3141" y="3094"/>
                </a:cubicBezTo>
                <a:cubicBezTo>
                  <a:pt x="3129" y="3108"/>
                  <a:pt x="3114" y="3119"/>
                  <a:pt x="3099" y="3134"/>
                </a:cubicBezTo>
                <a:cubicBezTo>
                  <a:pt x="3075" y="3155"/>
                  <a:pt x="3071" y="3163"/>
                  <a:pt x="3076" y="3163"/>
                </a:cubicBezTo>
                <a:cubicBezTo>
                  <a:pt x="3077" y="3163"/>
                  <a:pt x="3078" y="3163"/>
                  <a:pt x="3079" y="3162"/>
                </a:cubicBezTo>
                <a:lnTo>
                  <a:pt x="3079" y="3162"/>
                </a:lnTo>
                <a:cubicBezTo>
                  <a:pt x="3022" y="3203"/>
                  <a:pt x="2922" y="3245"/>
                  <a:pt x="2888" y="3262"/>
                </a:cubicBezTo>
                <a:cubicBezTo>
                  <a:pt x="2864" y="3275"/>
                  <a:pt x="2802" y="3297"/>
                  <a:pt x="2805" y="3297"/>
                </a:cubicBezTo>
                <a:cubicBezTo>
                  <a:pt x="2807" y="3297"/>
                  <a:pt x="2821" y="3292"/>
                  <a:pt x="2858" y="3281"/>
                </a:cubicBezTo>
                <a:lnTo>
                  <a:pt x="2858" y="3281"/>
                </a:lnTo>
                <a:cubicBezTo>
                  <a:pt x="2819" y="3294"/>
                  <a:pt x="2781" y="3309"/>
                  <a:pt x="2743" y="3323"/>
                </a:cubicBezTo>
                <a:cubicBezTo>
                  <a:pt x="2642" y="3355"/>
                  <a:pt x="2541" y="3376"/>
                  <a:pt x="2438" y="3395"/>
                </a:cubicBezTo>
                <a:cubicBezTo>
                  <a:pt x="2437" y="3395"/>
                  <a:pt x="2437" y="3395"/>
                  <a:pt x="2436" y="3395"/>
                </a:cubicBezTo>
                <a:lnTo>
                  <a:pt x="2436" y="3395"/>
                </a:lnTo>
                <a:cubicBezTo>
                  <a:pt x="2416" y="3397"/>
                  <a:pt x="2395" y="3400"/>
                  <a:pt x="2374" y="3401"/>
                </a:cubicBezTo>
                <a:cubicBezTo>
                  <a:pt x="2330" y="3406"/>
                  <a:pt x="2286" y="3406"/>
                  <a:pt x="2240" y="3408"/>
                </a:cubicBezTo>
                <a:cubicBezTo>
                  <a:pt x="2191" y="3408"/>
                  <a:pt x="2143" y="3406"/>
                  <a:pt x="2094" y="3403"/>
                </a:cubicBezTo>
                <a:cubicBezTo>
                  <a:pt x="2078" y="3402"/>
                  <a:pt x="2063" y="3400"/>
                  <a:pt x="2047" y="3399"/>
                </a:cubicBezTo>
                <a:lnTo>
                  <a:pt x="2047" y="3399"/>
                </a:lnTo>
                <a:cubicBezTo>
                  <a:pt x="1970" y="3377"/>
                  <a:pt x="1891" y="3367"/>
                  <a:pt x="1814" y="3340"/>
                </a:cubicBezTo>
                <a:cubicBezTo>
                  <a:pt x="1797" y="3334"/>
                  <a:pt x="1778" y="3325"/>
                  <a:pt x="1761" y="3321"/>
                </a:cubicBezTo>
                <a:cubicBezTo>
                  <a:pt x="1752" y="3318"/>
                  <a:pt x="1745" y="3316"/>
                  <a:pt x="1741" y="3315"/>
                </a:cubicBezTo>
                <a:lnTo>
                  <a:pt x="1741" y="3315"/>
                </a:lnTo>
                <a:cubicBezTo>
                  <a:pt x="1715" y="3301"/>
                  <a:pt x="1691" y="3283"/>
                  <a:pt x="1679" y="3277"/>
                </a:cubicBezTo>
                <a:cubicBezTo>
                  <a:pt x="1648" y="3260"/>
                  <a:pt x="1618" y="3241"/>
                  <a:pt x="1586" y="3220"/>
                </a:cubicBezTo>
                <a:cubicBezTo>
                  <a:pt x="1572" y="3210"/>
                  <a:pt x="1559" y="3199"/>
                  <a:pt x="1542" y="3191"/>
                </a:cubicBezTo>
                <a:cubicBezTo>
                  <a:pt x="1526" y="3180"/>
                  <a:pt x="1519" y="3175"/>
                  <a:pt x="1519" y="3175"/>
                </a:cubicBezTo>
                <a:lnTo>
                  <a:pt x="1519" y="3175"/>
                </a:lnTo>
                <a:cubicBezTo>
                  <a:pt x="1519" y="3175"/>
                  <a:pt x="1582" y="3218"/>
                  <a:pt x="1580" y="3218"/>
                </a:cubicBezTo>
                <a:cubicBezTo>
                  <a:pt x="1579" y="3218"/>
                  <a:pt x="1579" y="3218"/>
                  <a:pt x="1578" y="3218"/>
                </a:cubicBezTo>
                <a:cubicBezTo>
                  <a:pt x="1541" y="3218"/>
                  <a:pt x="1422" y="3070"/>
                  <a:pt x="1399" y="3045"/>
                </a:cubicBezTo>
                <a:cubicBezTo>
                  <a:pt x="1385" y="3030"/>
                  <a:pt x="1354" y="2977"/>
                  <a:pt x="1351" y="2977"/>
                </a:cubicBezTo>
                <a:cubicBezTo>
                  <a:pt x="1350" y="2977"/>
                  <a:pt x="1353" y="2985"/>
                  <a:pt x="1363" y="3005"/>
                </a:cubicBezTo>
                <a:cubicBezTo>
                  <a:pt x="1372" y="3024"/>
                  <a:pt x="1376" y="3032"/>
                  <a:pt x="1375" y="3032"/>
                </a:cubicBezTo>
                <a:cubicBezTo>
                  <a:pt x="1373" y="3032"/>
                  <a:pt x="1335" y="2962"/>
                  <a:pt x="1325" y="2946"/>
                </a:cubicBezTo>
                <a:cubicBezTo>
                  <a:pt x="1285" y="2881"/>
                  <a:pt x="1252" y="2814"/>
                  <a:pt x="1215" y="2747"/>
                </a:cubicBezTo>
                <a:lnTo>
                  <a:pt x="1215" y="2747"/>
                </a:lnTo>
                <a:cubicBezTo>
                  <a:pt x="1214" y="2744"/>
                  <a:pt x="1213" y="2740"/>
                  <a:pt x="1211" y="2736"/>
                </a:cubicBezTo>
                <a:cubicBezTo>
                  <a:pt x="1199" y="2702"/>
                  <a:pt x="1186" y="2668"/>
                  <a:pt x="1176" y="2634"/>
                </a:cubicBezTo>
                <a:cubicBezTo>
                  <a:pt x="1152" y="2559"/>
                  <a:pt x="1134" y="2481"/>
                  <a:pt x="1119" y="2403"/>
                </a:cubicBezTo>
                <a:cubicBezTo>
                  <a:pt x="1118" y="2401"/>
                  <a:pt x="1118" y="2399"/>
                  <a:pt x="1118" y="2397"/>
                </a:cubicBezTo>
                <a:lnTo>
                  <a:pt x="1118" y="2397"/>
                </a:lnTo>
                <a:cubicBezTo>
                  <a:pt x="1121" y="2365"/>
                  <a:pt x="1108" y="2315"/>
                  <a:pt x="1106" y="2283"/>
                </a:cubicBezTo>
                <a:cubicBezTo>
                  <a:pt x="1102" y="2203"/>
                  <a:pt x="1102" y="2123"/>
                  <a:pt x="1106" y="2042"/>
                </a:cubicBezTo>
                <a:cubicBezTo>
                  <a:pt x="1107" y="2033"/>
                  <a:pt x="1111" y="1998"/>
                  <a:pt x="1114" y="1970"/>
                </a:cubicBezTo>
                <a:lnTo>
                  <a:pt x="1114" y="1970"/>
                </a:lnTo>
                <a:cubicBezTo>
                  <a:pt x="1118" y="1946"/>
                  <a:pt x="1123" y="1911"/>
                  <a:pt x="1125" y="1899"/>
                </a:cubicBezTo>
                <a:cubicBezTo>
                  <a:pt x="1144" y="1813"/>
                  <a:pt x="1169" y="1731"/>
                  <a:pt x="1197" y="1646"/>
                </a:cubicBezTo>
                <a:cubicBezTo>
                  <a:pt x="1199" y="1641"/>
                  <a:pt x="1200" y="1636"/>
                  <a:pt x="1201" y="1632"/>
                </a:cubicBezTo>
                <a:lnTo>
                  <a:pt x="1201" y="1632"/>
                </a:lnTo>
                <a:cubicBezTo>
                  <a:pt x="1203" y="1629"/>
                  <a:pt x="1205" y="1625"/>
                  <a:pt x="1207" y="1621"/>
                </a:cubicBezTo>
                <a:cubicBezTo>
                  <a:pt x="1228" y="1583"/>
                  <a:pt x="1247" y="1545"/>
                  <a:pt x="1268" y="1507"/>
                </a:cubicBezTo>
                <a:cubicBezTo>
                  <a:pt x="1289" y="1469"/>
                  <a:pt x="1315" y="1434"/>
                  <a:pt x="1338" y="1398"/>
                </a:cubicBezTo>
                <a:cubicBezTo>
                  <a:pt x="1341" y="1393"/>
                  <a:pt x="1343" y="1390"/>
                  <a:pt x="1345" y="1386"/>
                </a:cubicBezTo>
                <a:lnTo>
                  <a:pt x="1345" y="1386"/>
                </a:lnTo>
                <a:cubicBezTo>
                  <a:pt x="1346" y="1386"/>
                  <a:pt x="1346" y="1386"/>
                  <a:pt x="1346" y="1385"/>
                </a:cubicBezTo>
                <a:cubicBezTo>
                  <a:pt x="1400" y="1328"/>
                  <a:pt x="1455" y="1276"/>
                  <a:pt x="1512" y="1222"/>
                </a:cubicBezTo>
                <a:lnTo>
                  <a:pt x="1512" y="1222"/>
                </a:lnTo>
                <a:cubicBezTo>
                  <a:pt x="1525" y="1213"/>
                  <a:pt x="1537" y="1203"/>
                  <a:pt x="1551" y="1194"/>
                </a:cubicBezTo>
                <a:cubicBezTo>
                  <a:pt x="1589" y="1170"/>
                  <a:pt x="1629" y="1147"/>
                  <a:pt x="1669" y="1126"/>
                </a:cubicBezTo>
                <a:cubicBezTo>
                  <a:pt x="1681" y="1119"/>
                  <a:pt x="1698" y="1113"/>
                  <a:pt x="1711" y="1105"/>
                </a:cubicBezTo>
                <a:lnTo>
                  <a:pt x="1711" y="1105"/>
                </a:lnTo>
                <a:cubicBezTo>
                  <a:pt x="1754" y="1092"/>
                  <a:pt x="1796" y="1075"/>
                  <a:pt x="1839" y="1063"/>
                </a:cubicBezTo>
                <a:cubicBezTo>
                  <a:pt x="1883" y="1050"/>
                  <a:pt x="1928" y="1042"/>
                  <a:pt x="1972" y="1031"/>
                </a:cubicBezTo>
                <a:cubicBezTo>
                  <a:pt x="1977" y="1030"/>
                  <a:pt x="1984" y="1028"/>
                  <a:pt x="1991" y="1026"/>
                </a:cubicBezTo>
                <a:lnTo>
                  <a:pt x="1991" y="1026"/>
                </a:lnTo>
                <a:cubicBezTo>
                  <a:pt x="2008" y="1025"/>
                  <a:pt x="2026" y="1024"/>
                  <a:pt x="2044" y="1023"/>
                </a:cubicBezTo>
                <a:cubicBezTo>
                  <a:pt x="2066" y="1021"/>
                  <a:pt x="2088" y="1018"/>
                  <a:pt x="2110" y="1014"/>
                </a:cubicBezTo>
                <a:lnTo>
                  <a:pt x="2110" y="1014"/>
                </a:lnTo>
                <a:cubicBezTo>
                  <a:pt x="2131" y="1012"/>
                  <a:pt x="2153" y="1010"/>
                  <a:pt x="2174" y="1006"/>
                </a:cubicBezTo>
                <a:cubicBezTo>
                  <a:pt x="2179" y="1005"/>
                  <a:pt x="2184" y="1004"/>
                  <a:pt x="2190" y="1003"/>
                </a:cubicBezTo>
                <a:lnTo>
                  <a:pt x="2190" y="1003"/>
                </a:lnTo>
                <a:cubicBezTo>
                  <a:pt x="2199" y="1002"/>
                  <a:pt x="2230" y="999"/>
                  <a:pt x="2246" y="998"/>
                </a:cubicBezTo>
                <a:cubicBezTo>
                  <a:pt x="2294" y="993"/>
                  <a:pt x="2341" y="991"/>
                  <a:pt x="2389" y="989"/>
                </a:cubicBezTo>
                <a:close/>
                <a:moveTo>
                  <a:pt x="2432" y="0"/>
                </a:moveTo>
                <a:cubicBezTo>
                  <a:pt x="2284" y="0"/>
                  <a:pt x="2135" y="12"/>
                  <a:pt x="1987" y="33"/>
                </a:cubicBezTo>
                <a:lnTo>
                  <a:pt x="1987" y="33"/>
                </a:lnTo>
                <a:cubicBezTo>
                  <a:pt x="1519" y="79"/>
                  <a:pt x="1082" y="246"/>
                  <a:pt x="740" y="578"/>
                </a:cubicBezTo>
                <a:cubicBezTo>
                  <a:pt x="443" y="863"/>
                  <a:pt x="236" y="1259"/>
                  <a:pt x="158" y="1661"/>
                </a:cubicBezTo>
                <a:cubicBezTo>
                  <a:pt x="0" y="2476"/>
                  <a:pt x="228" y="3406"/>
                  <a:pt x="895" y="3941"/>
                </a:cubicBezTo>
                <a:cubicBezTo>
                  <a:pt x="1282" y="4251"/>
                  <a:pt x="1776" y="4404"/>
                  <a:pt x="2272" y="4404"/>
                </a:cubicBezTo>
                <a:cubicBezTo>
                  <a:pt x="2762" y="4404"/>
                  <a:pt x="3253" y="4255"/>
                  <a:pt x="3645" y="3962"/>
                </a:cubicBezTo>
                <a:cubicBezTo>
                  <a:pt x="4395" y="3401"/>
                  <a:pt x="4700" y="2409"/>
                  <a:pt x="4443" y="1512"/>
                </a:cubicBezTo>
                <a:cubicBezTo>
                  <a:pt x="4304" y="1025"/>
                  <a:pt x="4005" y="604"/>
                  <a:pt x="3584" y="321"/>
                </a:cubicBezTo>
                <a:cubicBezTo>
                  <a:pt x="3238" y="89"/>
                  <a:pt x="2838" y="0"/>
                  <a:pt x="2432" y="0"/>
                </a:cubicBezTo>
                <a:close/>
              </a:path>
            </a:pathLst>
          </a:custGeom>
          <a:solidFill>
            <a:srgbClr val="484F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0" name="Google Shape;6720;p5"/>
          <p:cNvSpPr/>
          <p:nvPr/>
        </p:nvSpPr>
        <p:spPr>
          <a:xfrm>
            <a:off x="6649225" y="3670850"/>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721" name="Google Shape;6721;p5"/>
          <p:cNvGrpSpPr/>
          <p:nvPr/>
        </p:nvGrpSpPr>
        <p:grpSpPr>
          <a:xfrm>
            <a:off x="6538223" y="163649"/>
            <a:ext cx="1356637" cy="1528670"/>
            <a:chOff x="6638425" y="262025"/>
            <a:chExt cx="1356637" cy="1528670"/>
          </a:xfrm>
        </p:grpSpPr>
        <p:sp>
          <p:nvSpPr>
            <p:cNvPr id="6722" name="Google Shape;6722;p5"/>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3" name="Google Shape;6723;p5"/>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4" name="Google Shape;6724;p5"/>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5" name="Google Shape;6725;p5"/>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008"/>
        <p:cNvGrpSpPr/>
        <p:nvPr/>
      </p:nvGrpSpPr>
      <p:grpSpPr>
        <a:xfrm>
          <a:off x="0" y="0"/>
          <a:ext cx="0" cy="0"/>
          <a:chOff x="0" y="0"/>
          <a:chExt cx="0" cy="0"/>
        </a:xfrm>
      </p:grpSpPr>
      <p:grpSp>
        <p:nvGrpSpPr>
          <p:cNvPr id="11009" name="Google Shape;11009;p21"/>
          <p:cNvGrpSpPr/>
          <p:nvPr/>
        </p:nvGrpSpPr>
        <p:grpSpPr>
          <a:xfrm>
            <a:off x="839307" y="2318098"/>
            <a:ext cx="387992" cy="329326"/>
            <a:chOff x="839307" y="2318098"/>
            <a:chExt cx="387992" cy="329326"/>
          </a:xfrm>
        </p:grpSpPr>
        <p:sp>
          <p:nvSpPr>
            <p:cNvPr id="11010" name="Google Shape;11010;p21"/>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1" name="Google Shape;11011;p21"/>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2" name="Google Shape;11012;p21"/>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3" name="Google Shape;11013;p21"/>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4" name="Google Shape;11014;p21"/>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5" name="Google Shape;11015;p21"/>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6" name="Google Shape;11016;p21"/>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7" name="Google Shape;11017;p21"/>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8" name="Google Shape;11018;p21"/>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9" name="Google Shape;11019;p21"/>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20" name="Google Shape;11020;p21"/>
          <p:cNvGrpSpPr/>
          <p:nvPr/>
        </p:nvGrpSpPr>
        <p:grpSpPr>
          <a:xfrm>
            <a:off x="1414990" y="2289671"/>
            <a:ext cx="387073" cy="385996"/>
            <a:chOff x="1414990" y="2289671"/>
            <a:chExt cx="387073" cy="385996"/>
          </a:xfrm>
        </p:grpSpPr>
        <p:sp>
          <p:nvSpPr>
            <p:cNvPr id="11021" name="Google Shape;11021;p21"/>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2" name="Google Shape;11022;p21"/>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3" name="Google Shape;11023;p21"/>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4" name="Google Shape;11024;p21"/>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5" name="Google Shape;11025;p21"/>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6" name="Google Shape;11026;p21"/>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7" name="Google Shape;11027;p21"/>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8" name="Google Shape;11028;p21"/>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9" name="Google Shape;11029;p21"/>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0" name="Google Shape;11030;p21"/>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1" name="Google Shape;11031;p21"/>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2" name="Google Shape;11032;p21"/>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3" name="Google Shape;11033;p21"/>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4" name="Google Shape;11034;p21"/>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5" name="Google Shape;11035;p21"/>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6" name="Google Shape;11036;p21"/>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7" name="Google Shape;11037;p21"/>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8" name="Google Shape;11038;p21"/>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39" name="Google Shape;11039;p21"/>
          <p:cNvGrpSpPr/>
          <p:nvPr/>
        </p:nvGrpSpPr>
        <p:grpSpPr>
          <a:xfrm>
            <a:off x="1989911" y="2306065"/>
            <a:ext cx="387099" cy="353207"/>
            <a:chOff x="1989911" y="2306065"/>
            <a:chExt cx="387099" cy="353207"/>
          </a:xfrm>
        </p:grpSpPr>
        <p:sp>
          <p:nvSpPr>
            <p:cNvPr id="11040" name="Google Shape;11040;p21"/>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1" name="Google Shape;11041;p21"/>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2" name="Google Shape;11042;p21"/>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3" name="Google Shape;11043;p21"/>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4" name="Google Shape;11044;p21"/>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5" name="Google Shape;11045;p21"/>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6" name="Google Shape;11046;p21"/>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47" name="Google Shape;11047;p21"/>
          <p:cNvGrpSpPr/>
          <p:nvPr/>
        </p:nvGrpSpPr>
        <p:grpSpPr>
          <a:xfrm>
            <a:off x="2593102" y="2288778"/>
            <a:ext cx="204663" cy="363007"/>
            <a:chOff x="2593102" y="2288778"/>
            <a:chExt cx="204663" cy="363007"/>
          </a:xfrm>
        </p:grpSpPr>
        <p:sp>
          <p:nvSpPr>
            <p:cNvPr id="11048" name="Google Shape;11048;p21"/>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9" name="Google Shape;11049;p21"/>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0" name="Google Shape;11050;p21"/>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1" name="Google Shape;11051;p21"/>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2" name="Google Shape;11052;p21"/>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3" name="Google Shape;11053;p21"/>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4" name="Google Shape;11054;p21"/>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5" name="Google Shape;11055;p21"/>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6" name="Google Shape;11056;p21"/>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57" name="Google Shape;11057;p21"/>
          <p:cNvGrpSpPr/>
          <p:nvPr/>
        </p:nvGrpSpPr>
        <p:grpSpPr>
          <a:xfrm>
            <a:off x="2970874" y="2329763"/>
            <a:ext cx="403651" cy="305996"/>
            <a:chOff x="2970874" y="2329763"/>
            <a:chExt cx="403651" cy="305996"/>
          </a:xfrm>
        </p:grpSpPr>
        <p:sp>
          <p:nvSpPr>
            <p:cNvPr id="11058" name="Google Shape;11058;p21"/>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9" name="Google Shape;11059;p21"/>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0" name="Google Shape;11060;p21"/>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1" name="Google Shape;11061;p21"/>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2" name="Google Shape;11062;p21"/>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3" name="Google Shape;11063;p21"/>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4" name="Google Shape;11064;p21"/>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5" name="Google Shape;11065;p21"/>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6" name="Google Shape;11066;p21"/>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67" name="Google Shape;11067;p21"/>
          <p:cNvGrpSpPr/>
          <p:nvPr/>
        </p:nvGrpSpPr>
        <p:grpSpPr>
          <a:xfrm>
            <a:off x="3545795" y="2318755"/>
            <a:ext cx="387834" cy="327933"/>
            <a:chOff x="3545795" y="2318755"/>
            <a:chExt cx="387834" cy="327933"/>
          </a:xfrm>
        </p:grpSpPr>
        <p:sp>
          <p:nvSpPr>
            <p:cNvPr id="11068" name="Google Shape;11068;p21"/>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9" name="Google Shape;11069;p21"/>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0" name="Google Shape;11070;p21"/>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071" name="Google Shape;11071;p21"/>
            <p:cNvGrpSpPr/>
            <p:nvPr/>
          </p:nvGrpSpPr>
          <p:grpSpPr>
            <a:xfrm>
              <a:off x="3545795" y="2322301"/>
              <a:ext cx="387834" cy="324387"/>
              <a:chOff x="3545795" y="2322301"/>
              <a:chExt cx="387834" cy="324387"/>
            </a:xfrm>
          </p:grpSpPr>
          <p:sp>
            <p:nvSpPr>
              <p:cNvPr id="11072" name="Google Shape;11072;p21"/>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3" name="Google Shape;11073;p21"/>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4" name="Google Shape;11074;p21"/>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5" name="Google Shape;11075;p21"/>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6" name="Google Shape;11076;p21"/>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7" name="Google Shape;11077;p21"/>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8" name="Google Shape;11078;p21"/>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1079" name="Google Shape;11079;p21"/>
          <p:cNvGrpSpPr/>
          <p:nvPr/>
        </p:nvGrpSpPr>
        <p:grpSpPr>
          <a:xfrm>
            <a:off x="4718468" y="2306984"/>
            <a:ext cx="364294" cy="351553"/>
            <a:chOff x="4718468" y="2306984"/>
            <a:chExt cx="364294" cy="351553"/>
          </a:xfrm>
        </p:grpSpPr>
        <p:sp>
          <p:nvSpPr>
            <p:cNvPr id="11080" name="Google Shape;11080;p21"/>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1" name="Google Shape;11081;p21"/>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2" name="Google Shape;11082;p21"/>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3" name="Google Shape;11083;p21"/>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4" name="Google Shape;11084;p21"/>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5" name="Google Shape;11085;p21"/>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6" name="Google Shape;11086;p21"/>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7" name="Google Shape;11087;p21"/>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8" name="Google Shape;11088;p21"/>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9" name="Google Shape;11089;p21"/>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90" name="Google Shape;11090;p21"/>
          <p:cNvGrpSpPr/>
          <p:nvPr/>
        </p:nvGrpSpPr>
        <p:grpSpPr>
          <a:xfrm>
            <a:off x="4147908" y="2303017"/>
            <a:ext cx="361194" cy="359355"/>
            <a:chOff x="4147908" y="2303017"/>
            <a:chExt cx="361194" cy="359355"/>
          </a:xfrm>
        </p:grpSpPr>
        <p:sp>
          <p:nvSpPr>
            <p:cNvPr id="11091" name="Google Shape;11091;p21"/>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2" name="Google Shape;11092;p21"/>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3" name="Google Shape;11093;p21"/>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4" name="Google Shape;11094;p21"/>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5" name="Google Shape;11095;p21"/>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6" name="Google Shape;11096;p21"/>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7" name="Google Shape;11097;p21"/>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8" name="Google Shape;11098;p21"/>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9" name="Google Shape;11099;p21"/>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0" name="Google Shape;11100;p21"/>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1" name="Google Shape;11101;p21"/>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2" name="Google Shape;11102;p21"/>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3" name="Google Shape;11103;p21"/>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4" name="Google Shape;11104;p21"/>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05" name="Google Shape;11105;p21"/>
          <p:cNvGrpSpPr/>
          <p:nvPr/>
        </p:nvGrpSpPr>
        <p:grpSpPr>
          <a:xfrm>
            <a:off x="5292128" y="2299891"/>
            <a:ext cx="367027" cy="365214"/>
            <a:chOff x="5292128" y="2299891"/>
            <a:chExt cx="367027" cy="365214"/>
          </a:xfrm>
        </p:grpSpPr>
        <p:sp>
          <p:nvSpPr>
            <p:cNvPr id="11106" name="Google Shape;11106;p21"/>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7" name="Google Shape;11107;p21"/>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8" name="Google Shape;11108;p21"/>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9" name="Google Shape;11109;p21"/>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0" name="Google Shape;11110;p21"/>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1" name="Google Shape;11111;p21"/>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12" name="Google Shape;11112;p21"/>
          <p:cNvGrpSpPr/>
          <p:nvPr/>
        </p:nvGrpSpPr>
        <p:grpSpPr>
          <a:xfrm>
            <a:off x="5873617" y="2309901"/>
            <a:ext cx="345720" cy="345720"/>
            <a:chOff x="5873617" y="2309901"/>
            <a:chExt cx="345720" cy="345720"/>
          </a:xfrm>
        </p:grpSpPr>
        <p:sp>
          <p:nvSpPr>
            <p:cNvPr id="11113" name="Google Shape;11113;p21"/>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4" name="Google Shape;11114;p21"/>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5" name="Google Shape;11115;p21"/>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6" name="Google Shape;11116;p21"/>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7" name="Google Shape;11117;p21"/>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8" name="Google Shape;11118;p21"/>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9" name="Google Shape;11119;p21"/>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0" name="Google Shape;11120;p21"/>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1" name="Google Shape;11121;p21"/>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2" name="Google Shape;11122;p21"/>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3" name="Google Shape;11123;p21"/>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4" name="Google Shape;11124;p21"/>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5" name="Google Shape;11125;p21"/>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6" name="Google Shape;11126;p21"/>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7" name="Google Shape;11127;p21"/>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8" name="Google Shape;11128;p21"/>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9" name="Google Shape;11129;p21"/>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0" name="Google Shape;11130;p21"/>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1" name="Google Shape;11131;p21"/>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32" name="Google Shape;11132;p21"/>
          <p:cNvGrpSpPr/>
          <p:nvPr/>
        </p:nvGrpSpPr>
        <p:grpSpPr>
          <a:xfrm>
            <a:off x="6863329" y="2297710"/>
            <a:ext cx="391460" cy="370127"/>
            <a:chOff x="6863329" y="2297710"/>
            <a:chExt cx="391460" cy="370127"/>
          </a:xfrm>
        </p:grpSpPr>
        <p:sp>
          <p:nvSpPr>
            <p:cNvPr id="11133" name="Google Shape;11133;p21"/>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4" name="Google Shape;11134;p21"/>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5" name="Google Shape;11135;p21"/>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6" name="Google Shape;11136;p21"/>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7" name="Google Shape;11137;p21"/>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8" name="Google Shape;11138;p21"/>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9" name="Google Shape;11139;p21"/>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0" name="Google Shape;11140;p21"/>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1" name="Google Shape;11141;p21"/>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42" name="Google Shape;11142;p21"/>
          <p:cNvGrpSpPr/>
          <p:nvPr/>
        </p:nvGrpSpPr>
        <p:grpSpPr>
          <a:xfrm>
            <a:off x="7421488" y="2318518"/>
            <a:ext cx="342620" cy="328459"/>
            <a:chOff x="7421488" y="2318518"/>
            <a:chExt cx="342620" cy="328459"/>
          </a:xfrm>
        </p:grpSpPr>
        <p:sp>
          <p:nvSpPr>
            <p:cNvPr id="11143" name="Google Shape;11143;p21"/>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4" name="Google Shape;11144;p21"/>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5" name="Google Shape;11145;p21"/>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6" name="Google Shape;11146;p21"/>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7" name="Google Shape;11147;p21"/>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8" name="Google Shape;11148;p21"/>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9" name="Google Shape;11149;p21"/>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50" name="Google Shape;11150;p21"/>
          <p:cNvGrpSpPr/>
          <p:nvPr/>
        </p:nvGrpSpPr>
        <p:grpSpPr>
          <a:xfrm>
            <a:off x="2508373" y="2779889"/>
            <a:ext cx="337523" cy="337680"/>
            <a:chOff x="2508373" y="2779889"/>
            <a:chExt cx="337523" cy="337680"/>
          </a:xfrm>
        </p:grpSpPr>
        <p:sp>
          <p:nvSpPr>
            <p:cNvPr id="11151" name="Google Shape;11151;p21"/>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2" name="Google Shape;11152;p21"/>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3" name="Google Shape;11153;p21"/>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4" name="Google Shape;11154;p21"/>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5" name="Google Shape;11155;p21"/>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6" name="Google Shape;11156;p21"/>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57" name="Google Shape;11157;p21"/>
          <p:cNvGrpSpPr/>
          <p:nvPr/>
        </p:nvGrpSpPr>
        <p:grpSpPr>
          <a:xfrm>
            <a:off x="2151075" y="4141593"/>
            <a:ext cx="410613" cy="372229"/>
            <a:chOff x="1884401" y="4141593"/>
            <a:chExt cx="410613" cy="372229"/>
          </a:xfrm>
        </p:grpSpPr>
        <p:sp>
          <p:nvSpPr>
            <p:cNvPr id="11158" name="Google Shape;11158;p21"/>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9" name="Google Shape;11159;p21"/>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0" name="Google Shape;11160;p21"/>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1" name="Google Shape;11161;p21"/>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2" name="Google Shape;11162;p21"/>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3" name="Google Shape;11163;p21"/>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4" name="Google Shape;11164;p21"/>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65" name="Google Shape;11165;p21"/>
          <p:cNvGrpSpPr/>
          <p:nvPr/>
        </p:nvGrpSpPr>
        <p:grpSpPr>
          <a:xfrm>
            <a:off x="1430832" y="2773689"/>
            <a:ext cx="294515" cy="349898"/>
            <a:chOff x="1430832" y="2773689"/>
            <a:chExt cx="294515" cy="349898"/>
          </a:xfrm>
        </p:grpSpPr>
        <p:sp>
          <p:nvSpPr>
            <p:cNvPr id="11166" name="Google Shape;11166;p21"/>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7" name="Google Shape;11167;p21"/>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8" name="Google Shape;11168;p21"/>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9" name="Google Shape;11169;p21"/>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0" name="Google Shape;11170;p21"/>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1" name="Google Shape;11171;p21"/>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2" name="Google Shape;11172;p21"/>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3" name="Google Shape;11173;p21"/>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4" name="Google Shape;11174;p21"/>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5" name="Google Shape;11175;p21"/>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6" name="Google Shape;11176;p21"/>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7" name="Google Shape;11177;p21"/>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8" name="Google Shape;11178;p21"/>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79" name="Google Shape;11179;p21"/>
          <p:cNvGrpSpPr/>
          <p:nvPr/>
        </p:nvGrpSpPr>
        <p:grpSpPr>
          <a:xfrm>
            <a:off x="3082217" y="2788586"/>
            <a:ext cx="288866" cy="320235"/>
            <a:chOff x="3082217" y="2788586"/>
            <a:chExt cx="288866" cy="320235"/>
          </a:xfrm>
        </p:grpSpPr>
        <p:sp>
          <p:nvSpPr>
            <p:cNvPr id="11180" name="Google Shape;11180;p21"/>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1" name="Google Shape;11181;p21"/>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2" name="Google Shape;11182;p21"/>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3" name="Google Shape;11183;p21"/>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4" name="Google Shape;11184;p21"/>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5" name="Google Shape;11185;p21"/>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6" name="Google Shape;11186;p21"/>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87" name="Google Shape;11187;p21"/>
          <p:cNvGrpSpPr/>
          <p:nvPr/>
        </p:nvGrpSpPr>
        <p:grpSpPr>
          <a:xfrm>
            <a:off x="3610557" y="2780704"/>
            <a:ext cx="325017" cy="336051"/>
            <a:chOff x="3610557" y="2780704"/>
            <a:chExt cx="325017" cy="336051"/>
          </a:xfrm>
        </p:grpSpPr>
        <p:sp>
          <p:nvSpPr>
            <p:cNvPr id="11188" name="Google Shape;11188;p21"/>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9" name="Google Shape;11189;p21"/>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0" name="Google Shape;11190;p21"/>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91" name="Google Shape;11191;p21"/>
          <p:cNvGrpSpPr/>
          <p:nvPr/>
        </p:nvGrpSpPr>
        <p:grpSpPr>
          <a:xfrm>
            <a:off x="4179067" y="2811495"/>
            <a:ext cx="286476" cy="274390"/>
            <a:chOff x="4179067" y="2811495"/>
            <a:chExt cx="286476" cy="274390"/>
          </a:xfrm>
        </p:grpSpPr>
        <p:sp>
          <p:nvSpPr>
            <p:cNvPr id="11192" name="Google Shape;11192;p21"/>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3" name="Google Shape;11193;p21"/>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4" name="Google Shape;11194;p21"/>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5" name="Google Shape;11195;p21"/>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6" name="Google Shape;11196;p21"/>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7" name="Google Shape;11197;p21"/>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8" name="Google Shape;11198;p21"/>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9" name="Google Shape;11199;p21"/>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0" name="Google Shape;11200;p21"/>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01" name="Google Shape;11201;p21"/>
          <p:cNvGrpSpPr/>
          <p:nvPr/>
        </p:nvGrpSpPr>
        <p:grpSpPr>
          <a:xfrm>
            <a:off x="4686757" y="2762156"/>
            <a:ext cx="371047" cy="374199"/>
            <a:chOff x="4686757" y="2762156"/>
            <a:chExt cx="371047" cy="374199"/>
          </a:xfrm>
        </p:grpSpPr>
        <p:sp>
          <p:nvSpPr>
            <p:cNvPr id="11202" name="Google Shape;11202;p21"/>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3" name="Google Shape;11203;p21"/>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4" name="Google Shape;11204;p21"/>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5" name="Google Shape;11205;p21"/>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6" name="Google Shape;11206;p21"/>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7" name="Google Shape;11207;p21"/>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8" name="Google Shape;11208;p21"/>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09" name="Google Shape;11209;p21"/>
          <p:cNvGrpSpPr/>
          <p:nvPr/>
        </p:nvGrpSpPr>
        <p:grpSpPr>
          <a:xfrm>
            <a:off x="5221613" y="2784802"/>
            <a:ext cx="406567" cy="327855"/>
            <a:chOff x="5221613" y="2784802"/>
            <a:chExt cx="406567" cy="327855"/>
          </a:xfrm>
        </p:grpSpPr>
        <p:sp>
          <p:nvSpPr>
            <p:cNvPr id="11210" name="Google Shape;11210;p21"/>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1" name="Google Shape;11211;p21"/>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2" name="Google Shape;11212;p21"/>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3" name="Google Shape;11213;p21"/>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4" name="Google Shape;11214;p21"/>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5" name="Google Shape;11215;p21"/>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6" name="Google Shape;11216;p21"/>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7" name="Google Shape;11217;p21"/>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8" name="Google Shape;11218;p21"/>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9" name="Google Shape;11219;p21"/>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0" name="Google Shape;11220;p21"/>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1" name="Google Shape;11221;p21"/>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2" name="Google Shape;11222;p21"/>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3" name="Google Shape;11223;p21"/>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4" name="Google Shape;11224;p21"/>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5" name="Google Shape;11225;p21"/>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6" name="Google Shape;11226;p21"/>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7" name="Google Shape;11227;p21"/>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8" name="Google Shape;11228;p21"/>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9" name="Google Shape;11229;p21"/>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0" name="Google Shape;11230;p21"/>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1" name="Google Shape;11231;p21"/>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2" name="Google Shape;11232;p21"/>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3" name="Google Shape;11233;p21"/>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4" name="Google Shape;11234;p21"/>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5" name="Google Shape;11235;p21"/>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6" name="Google Shape;11236;p21"/>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7" name="Google Shape;11237;p21"/>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8" name="Google Shape;11238;p21"/>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9" name="Google Shape;11239;p21"/>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40" name="Google Shape;11240;p21"/>
          <p:cNvGrpSpPr/>
          <p:nvPr/>
        </p:nvGrpSpPr>
        <p:grpSpPr>
          <a:xfrm>
            <a:off x="5812586" y="2760921"/>
            <a:ext cx="303606" cy="375434"/>
            <a:chOff x="5812586" y="2760921"/>
            <a:chExt cx="303606" cy="375434"/>
          </a:xfrm>
        </p:grpSpPr>
        <p:sp>
          <p:nvSpPr>
            <p:cNvPr id="11241" name="Google Shape;11241;p21"/>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2" name="Google Shape;11242;p21"/>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3" name="Google Shape;11243;p21"/>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4" name="Google Shape;11244;p21"/>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5" name="Google Shape;11245;p21"/>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6" name="Google Shape;11246;p21"/>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7" name="Google Shape;11247;p21"/>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8" name="Google Shape;11248;p21"/>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9" name="Google Shape;11249;p21"/>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0" name="Google Shape;11250;p21"/>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1" name="Google Shape;11251;p21"/>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52" name="Google Shape;11252;p21"/>
          <p:cNvGrpSpPr/>
          <p:nvPr/>
        </p:nvGrpSpPr>
        <p:grpSpPr>
          <a:xfrm>
            <a:off x="6334673" y="2759633"/>
            <a:ext cx="378508" cy="378167"/>
            <a:chOff x="6334673" y="2759633"/>
            <a:chExt cx="378508" cy="378167"/>
          </a:xfrm>
        </p:grpSpPr>
        <p:sp>
          <p:nvSpPr>
            <p:cNvPr id="11253" name="Google Shape;11253;p21"/>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4" name="Google Shape;11254;p21"/>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5" name="Google Shape;11255;p21"/>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6" name="Google Shape;11256;p21"/>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57" name="Google Shape;11257;p21"/>
          <p:cNvGrpSpPr/>
          <p:nvPr/>
        </p:nvGrpSpPr>
        <p:grpSpPr>
          <a:xfrm>
            <a:off x="8012645" y="2806477"/>
            <a:ext cx="319763" cy="284506"/>
            <a:chOff x="8012645" y="2806477"/>
            <a:chExt cx="319763" cy="284506"/>
          </a:xfrm>
        </p:grpSpPr>
        <p:sp>
          <p:nvSpPr>
            <p:cNvPr id="11258" name="Google Shape;11258;p21"/>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9" name="Google Shape;11259;p21"/>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0" name="Google Shape;11260;p21"/>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1" name="Google Shape;11261;p21"/>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2" name="Google Shape;11262;p21"/>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3" name="Google Shape;11263;p21"/>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4" name="Google Shape;11264;p21"/>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5" name="Google Shape;11265;p21"/>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6" name="Google Shape;11266;p21"/>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7" name="Google Shape;11267;p21"/>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68" name="Google Shape;11268;p21"/>
          <p:cNvGrpSpPr/>
          <p:nvPr/>
        </p:nvGrpSpPr>
        <p:grpSpPr>
          <a:xfrm>
            <a:off x="2721109" y="4162138"/>
            <a:ext cx="385339" cy="388071"/>
            <a:chOff x="2454435" y="4162138"/>
            <a:chExt cx="385339" cy="388071"/>
          </a:xfrm>
        </p:grpSpPr>
        <p:sp>
          <p:nvSpPr>
            <p:cNvPr id="11269" name="Google Shape;11269;p21"/>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0" name="Google Shape;11270;p21"/>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1" name="Google Shape;11271;p21"/>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2" name="Google Shape;11272;p21"/>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3" name="Google Shape;11273;p21"/>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4" name="Google Shape;11274;p21"/>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5" name="Google Shape;11275;p21"/>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6" name="Google Shape;11276;p21"/>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7" name="Google Shape;11277;p21"/>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8" name="Google Shape;11278;p21"/>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9" name="Google Shape;11279;p21"/>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80" name="Google Shape;11280;p21"/>
          <p:cNvGrpSpPr/>
          <p:nvPr/>
        </p:nvGrpSpPr>
        <p:grpSpPr>
          <a:xfrm>
            <a:off x="3868613" y="4161192"/>
            <a:ext cx="275179" cy="388912"/>
            <a:chOff x="3601939" y="4161192"/>
            <a:chExt cx="275179" cy="388912"/>
          </a:xfrm>
        </p:grpSpPr>
        <p:sp>
          <p:nvSpPr>
            <p:cNvPr id="11281" name="Google Shape;11281;p21"/>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2" name="Google Shape;11282;p21"/>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3" name="Google Shape;11283;p21"/>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4" name="Google Shape;11284;p21"/>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5" name="Google Shape;11285;p21"/>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6" name="Google Shape;11286;p21"/>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7" name="Google Shape;11287;p21"/>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8" name="Google Shape;11288;p21"/>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9" name="Google Shape;11289;p21"/>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0" name="Google Shape;11290;p21"/>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91" name="Google Shape;11291;p21"/>
          <p:cNvGrpSpPr/>
          <p:nvPr/>
        </p:nvGrpSpPr>
        <p:grpSpPr>
          <a:xfrm>
            <a:off x="836023" y="3215146"/>
            <a:ext cx="375802" cy="371677"/>
            <a:chOff x="836023" y="3215146"/>
            <a:chExt cx="375802" cy="371677"/>
          </a:xfrm>
        </p:grpSpPr>
        <p:sp>
          <p:nvSpPr>
            <p:cNvPr id="11292" name="Google Shape;11292;p21"/>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3" name="Google Shape;11293;p21"/>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4" name="Google Shape;11294;p21"/>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5" name="Google Shape;11295;p21"/>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6" name="Google Shape;11296;p21"/>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7" name="Google Shape;11297;p21"/>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8" name="Google Shape;11298;p21"/>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9" name="Google Shape;11299;p21"/>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0" name="Google Shape;11300;p21"/>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1" name="Google Shape;11301;p21"/>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2" name="Google Shape;11302;p21"/>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3" name="Google Shape;11303;p21"/>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4" name="Google Shape;11304;p21"/>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5" name="Google Shape;11305;p21"/>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6" name="Google Shape;11306;p21"/>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7" name="Google Shape;11307;p21"/>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08" name="Google Shape;11308;p21"/>
          <p:cNvGrpSpPr/>
          <p:nvPr/>
        </p:nvGrpSpPr>
        <p:grpSpPr>
          <a:xfrm>
            <a:off x="1356297" y="3210890"/>
            <a:ext cx="431368" cy="380189"/>
            <a:chOff x="1356297" y="3210890"/>
            <a:chExt cx="431368" cy="380189"/>
          </a:xfrm>
        </p:grpSpPr>
        <p:sp>
          <p:nvSpPr>
            <p:cNvPr id="11309" name="Google Shape;11309;p21"/>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0" name="Google Shape;11310;p21"/>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1" name="Google Shape;11311;p21"/>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2" name="Google Shape;11312;p21"/>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3" name="Google Shape;11313;p21"/>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4" name="Google Shape;11314;p21"/>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5" name="Google Shape;11315;p21"/>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6" name="Google Shape;11316;p21"/>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7" name="Google Shape;11317;p21"/>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8" name="Google Shape;11318;p21"/>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9" name="Google Shape;11319;p21"/>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0" name="Google Shape;11320;p21"/>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1" name="Google Shape;11321;p21"/>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22" name="Google Shape;11322;p21"/>
          <p:cNvGrpSpPr/>
          <p:nvPr/>
        </p:nvGrpSpPr>
        <p:grpSpPr>
          <a:xfrm>
            <a:off x="1903737" y="3215540"/>
            <a:ext cx="411874" cy="370731"/>
            <a:chOff x="1903737" y="3215540"/>
            <a:chExt cx="411874" cy="370731"/>
          </a:xfrm>
        </p:grpSpPr>
        <p:sp>
          <p:nvSpPr>
            <p:cNvPr id="11323" name="Google Shape;11323;p21"/>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4" name="Google Shape;11324;p21"/>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5" name="Google Shape;11325;p21"/>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6" name="Google Shape;11326;p21"/>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7" name="Google Shape;11327;p21"/>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8" name="Google Shape;11328;p21"/>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9" name="Google Shape;11329;p21"/>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0" name="Google Shape;11330;p21"/>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1" name="Google Shape;11331;p21"/>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32" name="Google Shape;11332;p21"/>
          <p:cNvGrpSpPr/>
          <p:nvPr/>
        </p:nvGrpSpPr>
        <p:grpSpPr>
          <a:xfrm>
            <a:off x="2468465" y="3248854"/>
            <a:ext cx="397818" cy="304078"/>
            <a:chOff x="2468465" y="3248854"/>
            <a:chExt cx="397818" cy="304078"/>
          </a:xfrm>
        </p:grpSpPr>
        <p:sp>
          <p:nvSpPr>
            <p:cNvPr id="11333" name="Google Shape;11333;p21"/>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4" name="Google Shape;11334;p21"/>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5" name="Google Shape;11335;p21"/>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6" name="Google Shape;11336;p21"/>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7" name="Google Shape;11337;p21"/>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8" name="Google Shape;11338;p21"/>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39" name="Google Shape;11339;p21"/>
          <p:cNvGrpSpPr/>
          <p:nvPr/>
        </p:nvGrpSpPr>
        <p:grpSpPr>
          <a:xfrm>
            <a:off x="3017166" y="3216013"/>
            <a:ext cx="394376" cy="369812"/>
            <a:chOff x="3017166" y="3216013"/>
            <a:chExt cx="394376" cy="369812"/>
          </a:xfrm>
        </p:grpSpPr>
        <p:sp>
          <p:nvSpPr>
            <p:cNvPr id="11340" name="Google Shape;11340;p21"/>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1" name="Google Shape;11341;p21"/>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42" name="Google Shape;11342;p21"/>
          <p:cNvGrpSpPr/>
          <p:nvPr/>
        </p:nvGrpSpPr>
        <p:grpSpPr>
          <a:xfrm>
            <a:off x="4210043" y="3213228"/>
            <a:ext cx="199014" cy="375408"/>
            <a:chOff x="4210043" y="3213228"/>
            <a:chExt cx="199014" cy="375408"/>
          </a:xfrm>
        </p:grpSpPr>
        <p:sp>
          <p:nvSpPr>
            <p:cNvPr id="11343" name="Google Shape;11343;p21"/>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4" name="Google Shape;11344;p21"/>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5" name="Google Shape;11345;p21"/>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6" name="Google Shape;11346;p21"/>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7" name="Google Shape;11347;p21"/>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8" name="Google Shape;11348;p21"/>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9" name="Google Shape;11349;p21"/>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0" name="Google Shape;11350;p21"/>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1" name="Google Shape;11351;p21"/>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2" name="Google Shape;11352;p21"/>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53" name="Google Shape;11353;p21"/>
          <p:cNvGrpSpPr/>
          <p:nvPr/>
        </p:nvGrpSpPr>
        <p:grpSpPr>
          <a:xfrm>
            <a:off x="4818146" y="3203323"/>
            <a:ext cx="77846" cy="395165"/>
            <a:chOff x="4818146" y="3203323"/>
            <a:chExt cx="77846" cy="395165"/>
          </a:xfrm>
        </p:grpSpPr>
        <p:sp>
          <p:nvSpPr>
            <p:cNvPr id="11354" name="Google Shape;11354;p21"/>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5" name="Google Shape;11355;p21"/>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6" name="Google Shape;11356;p21"/>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7" name="Google Shape;11357;p21"/>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8" name="Google Shape;11358;p21"/>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9" name="Google Shape;11359;p21"/>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0" name="Google Shape;11360;p21"/>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1" name="Google Shape;11361;p21"/>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62" name="Google Shape;11362;p21"/>
          <p:cNvGrpSpPr/>
          <p:nvPr/>
        </p:nvGrpSpPr>
        <p:grpSpPr>
          <a:xfrm>
            <a:off x="5228890" y="3235428"/>
            <a:ext cx="344091" cy="332768"/>
            <a:chOff x="5228890" y="3235428"/>
            <a:chExt cx="344091" cy="332768"/>
          </a:xfrm>
        </p:grpSpPr>
        <p:sp>
          <p:nvSpPr>
            <p:cNvPr id="11363" name="Google Shape;11363;p21"/>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4" name="Google Shape;11364;p21"/>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5" name="Google Shape;11365;p21"/>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6" name="Google Shape;11366;p21"/>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7" name="Google Shape;11367;p21"/>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68" name="Google Shape;11368;p21"/>
          <p:cNvGrpSpPr/>
          <p:nvPr/>
        </p:nvGrpSpPr>
        <p:grpSpPr>
          <a:xfrm>
            <a:off x="5757913" y="3227047"/>
            <a:ext cx="388544" cy="347927"/>
            <a:chOff x="5757913" y="3227047"/>
            <a:chExt cx="388544" cy="347927"/>
          </a:xfrm>
        </p:grpSpPr>
        <p:sp>
          <p:nvSpPr>
            <p:cNvPr id="11369" name="Google Shape;11369;p21"/>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0" name="Google Shape;11370;p21"/>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371" name="Google Shape;11371;p21"/>
          <p:cNvSpPr/>
          <p:nvPr/>
        </p:nvSpPr>
        <p:spPr>
          <a:xfrm>
            <a:off x="7202454" y="3377641"/>
            <a:ext cx="17340" cy="197149"/>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372" name="Google Shape;11372;p21"/>
          <p:cNvGrpSpPr/>
          <p:nvPr/>
        </p:nvGrpSpPr>
        <p:grpSpPr>
          <a:xfrm>
            <a:off x="6894856" y="3227074"/>
            <a:ext cx="324938" cy="347716"/>
            <a:chOff x="6894856" y="3227074"/>
            <a:chExt cx="324938" cy="347716"/>
          </a:xfrm>
        </p:grpSpPr>
        <p:sp>
          <p:nvSpPr>
            <p:cNvPr id="11373" name="Google Shape;11373;p21"/>
            <p:cNvSpPr/>
            <p:nvPr/>
          </p:nvSpPr>
          <p:spPr>
            <a:xfrm>
              <a:off x="6898849" y="3377589"/>
              <a:ext cx="316925" cy="4377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4" name="Google Shape;11374;p21"/>
            <p:cNvSpPr/>
            <p:nvPr/>
          </p:nvSpPr>
          <p:spPr>
            <a:xfrm>
              <a:off x="6996346" y="3227074"/>
              <a:ext cx="128867" cy="61977"/>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5" name="Google Shape;11375;p21"/>
            <p:cNvSpPr/>
            <p:nvPr/>
          </p:nvSpPr>
          <p:spPr>
            <a:xfrm>
              <a:off x="6996346" y="3262778"/>
              <a:ext cx="128867" cy="26273"/>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6" name="Google Shape;11376;p21"/>
            <p:cNvSpPr/>
            <p:nvPr/>
          </p:nvSpPr>
          <p:spPr>
            <a:xfrm>
              <a:off x="6918186" y="3280092"/>
              <a:ext cx="278278" cy="260439"/>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7" name="Google Shape;11377;p21"/>
            <p:cNvSpPr/>
            <p:nvPr/>
          </p:nvSpPr>
          <p:spPr>
            <a:xfrm>
              <a:off x="7177127" y="3279908"/>
              <a:ext cx="19337" cy="260623"/>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8" name="Google Shape;11378;p21"/>
            <p:cNvSpPr/>
            <p:nvPr/>
          </p:nvSpPr>
          <p:spPr>
            <a:xfrm>
              <a:off x="6918186" y="3367579"/>
              <a:ext cx="278278" cy="172952"/>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9" name="Google Shape;11379;p21"/>
            <p:cNvSpPr/>
            <p:nvPr/>
          </p:nvSpPr>
          <p:spPr>
            <a:xfrm>
              <a:off x="6958619" y="3418784"/>
              <a:ext cx="197385" cy="10588"/>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0" name="Google Shape;11380;p21"/>
            <p:cNvSpPr/>
            <p:nvPr/>
          </p:nvSpPr>
          <p:spPr>
            <a:xfrm>
              <a:off x="6992511" y="3441378"/>
              <a:ext cx="129970" cy="10588"/>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1" name="Google Shape;11381;p21"/>
            <p:cNvSpPr/>
            <p:nvPr/>
          </p:nvSpPr>
          <p:spPr>
            <a:xfrm>
              <a:off x="7021489" y="3463789"/>
              <a:ext cx="70016" cy="10588"/>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2" name="Google Shape;11382;p21"/>
            <p:cNvSpPr/>
            <p:nvPr/>
          </p:nvSpPr>
          <p:spPr>
            <a:xfrm>
              <a:off x="6894856" y="3377510"/>
              <a:ext cx="324938" cy="19728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3" name="Google Shape;11383;p21"/>
            <p:cNvSpPr/>
            <p:nvPr/>
          </p:nvSpPr>
          <p:spPr>
            <a:xfrm>
              <a:off x="6955361" y="3318371"/>
              <a:ext cx="32630" cy="32630"/>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4" name="Google Shape;11384;p21"/>
            <p:cNvSpPr/>
            <p:nvPr/>
          </p:nvSpPr>
          <p:spPr>
            <a:xfrm>
              <a:off x="7009115" y="3313090"/>
              <a:ext cx="36466" cy="10588"/>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5" name="Google Shape;11385;p21"/>
            <p:cNvSpPr/>
            <p:nvPr/>
          </p:nvSpPr>
          <p:spPr>
            <a:xfrm>
              <a:off x="7009115" y="3341149"/>
              <a:ext cx="113366" cy="10588"/>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6" name="Google Shape;11386;p21"/>
            <p:cNvSpPr/>
            <p:nvPr/>
          </p:nvSpPr>
          <p:spPr>
            <a:xfrm>
              <a:off x="6961010" y="3385234"/>
              <a:ext cx="69806" cy="10614"/>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7" name="Google Shape;11387;p21"/>
            <p:cNvSpPr/>
            <p:nvPr/>
          </p:nvSpPr>
          <p:spPr>
            <a:xfrm>
              <a:off x="6921443" y="3539060"/>
              <a:ext cx="57248" cy="10588"/>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88" name="Google Shape;11388;p21"/>
          <p:cNvGrpSpPr/>
          <p:nvPr/>
        </p:nvGrpSpPr>
        <p:grpSpPr>
          <a:xfrm>
            <a:off x="7414946" y="3220873"/>
            <a:ext cx="360091" cy="360118"/>
            <a:chOff x="7414946" y="3220873"/>
            <a:chExt cx="360091" cy="360118"/>
          </a:xfrm>
        </p:grpSpPr>
        <p:sp>
          <p:nvSpPr>
            <p:cNvPr id="11389" name="Google Shape;11389;p21"/>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0" name="Google Shape;11390;p21"/>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1" name="Google Shape;11391;p21"/>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2" name="Google Shape;11392;p21"/>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3" name="Google Shape;11393;p21"/>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4" name="Google Shape;11394;p21"/>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5" name="Google Shape;11395;p21"/>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6" name="Google Shape;11396;p21"/>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7" name="Google Shape;11397;p21"/>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8" name="Google Shape;11398;p21"/>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9" name="Google Shape;11399;p21"/>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00" name="Google Shape;11400;p21"/>
          <p:cNvGrpSpPr/>
          <p:nvPr/>
        </p:nvGrpSpPr>
        <p:grpSpPr>
          <a:xfrm>
            <a:off x="8027227" y="3215041"/>
            <a:ext cx="231829" cy="371782"/>
            <a:chOff x="8027227" y="3215041"/>
            <a:chExt cx="231829" cy="371782"/>
          </a:xfrm>
        </p:grpSpPr>
        <p:sp>
          <p:nvSpPr>
            <p:cNvPr id="11401" name="Google Shape;11401;p21"/>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2" name="Google Shape;11402;p21"/>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3" name="Google Shape;11403;p21"/>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4" name="Google Shape;11404;p21"/>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5" name="Google Shape;11405;p21"/>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6" name="Google Shape;11406;p21"/>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7" name="Google Shape;11407;p21"/>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8" name="Google Shape;11408;p21"/>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9" name="Google Shape;11409;p21"/>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0" name="Google Shape;11410;p21"/>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11" name="Google Shape;11411;p21"/>
          <p:cNvGrpSpPr/>
          <p:nvPr/>
        </p:nvGrpSpPr>
        <p:grpSpPr>
          <a:xfrm>
            <a:off x="4360277" y="4146138"/>
            <a:ext cx="395637" cy="420544"/>
            <a:chOff x="4093603" y="4146138"/>
            <a:chExt cx="395637" cy="420544"/>
          </a:xfrm>
        </p:grpSpPr>
        <p:sp>
          <p:nvSpPr>
            <p:cNvPr id="11412" name="Google Shape;11412;p21"/>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3" name="Google Shape;11413;p21"/>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4" name="Google Shape;11414;p21"/>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5" name="Google Shape;11415;p21"/>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6" name="Google Shape;11416;p21"/>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7" name="Google Shape;11417;p21"/>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8" name="Google Shape;11418;p21"/>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9" name="Google Shape;11419;p21"/>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0" name="Google Shape;11420;p21"/>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1" name="Google Shape;11421;p21"/>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2" name="Google Shape;11422;p21"/>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3" name="Google Shape;11423;p21"/>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4" name="Google Shape;11424;p21"/>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5" name="Google Shape;11425;p21"/>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6" name="Google Shape;11426;p21"/>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7" name="Google Shape;11427;p21"/>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8" name="Google Shape;11428;p21"/>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29" name="Google Shape;11429;p21"/>
          <p:cNvGrpSpPr/>
          <p:nvPr/>
        </p:nvGrpSpPr>
        <p:grpSpPr>
          <a:xfrm>
            <a:off x="4911080" y="4162322"/>
            <a:ext cx="392064" cy="387887"/>
            <a:chOff x="4644406" y="4162322"/>
            <a:chExt cx="392064" cy="387887"/>
          </a:xfrm>
        </p:grpSpPr>
        <p:sp>
          <p:nvSpPr>
            <p:cNvPr id="11430" name="Google Shape;11430;p21"/>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1" name="Google Shape;11431;p21"/>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2" name="Google Shape;11432;p21"/>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3" name="Google Shape;11433;p21"/>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4" name="Google Shape;11434;p21"/>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5" name="Google Shape;11435;p21"/>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36" name="Google Shape;11436;p21"/>
          <p:cNvGrpSpPr/>
          <p:nvPr/>
        </p:nvGrpSpPr>
        <p:grpSpPr>
          <a:xfrm>
            <a:off x="5995057" y="4221698"/>
            <a:ext cx="417128" cy="269162"/>
            <a:chOff x="5728383" y="4221698"/>
            <a:chExt cx="417128" cy="269162"/>
          </a:xfrm>
        </p:grpSpPr>
        <p:sp>
          <p:nvSpPr>
            <p:cNvPr id="11437" name="Google Shape;11437;p21"/>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8" name="Google Shape;11438;p21"/>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9" name="Google Shape;11439;p21"/>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0" name="Google Shape;11440;p21"/>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1" name="Google Shape;11441;p21"/>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2" name="Google Shape;11442;p21"/>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3" name="Google Shape;11443;p21"/>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4" name="Google Shape;11444;p21"/>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5" name="Google Shape;11445;p21"/>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6" name="Google Shape;11446;p21"/>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7" name="Google Shape;11447;p21"/>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8" name="Google Shape;11448;p21"/>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49" name="Google Shape;11449;p21"/>
          <p:cNvGrpSpPr/>
          <p:nvPr/>
        </p:nvGrpSpPr>
        <p:grpSpPr>
          <a:xfrm>
            <a:off x="834210" y="3696905"/>
            <a:ext cx="371782" cy="342751"/>
            <a:chOff x="834210" y="3696905"/>
            <a:chExt cx="371782" cy="342751"/>
          </a:xfrm>
        </p:grpSpPr>
        <p:sp>
          <p:nvSpPr>
            <p:cNvPr id="11450" name="Google Shape;11450;p21"/>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1" name="Google Shape;11451;p21"/>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2" name="Google Shape;11452;p21"/>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3" name="Google Shape;11453;p21"/>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4" name="Google Shape;11454;p21"/>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5" name="Google Shape;11455;p21"/>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6" name="Google Shape;11456;p21"/>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7" name="Google Shape;11457;p21"/>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8" name="Google Shape;11458;p21"/>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9" name="Google Shape;11459;p21"/>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0" name="Google Shape;11460;p21"/>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1" name="Google Shape;11461;p21"/>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62" name="Google Shape;11462;p21"/>
          <p:cNvGrpSpPr/>
          <p:nvPr/>
        </p:nvGrpSpPr>
        <p:grpSpPr>
          <a:xfrm>
            <a:off x="1359398" y="3682271"/>
            <a:ext cx="395295" cy="371966"/>
            <a:chOff x="1359398" y="3682271"/>
            <a:chExt cx="395295" cy="371966"/>
          </a:xfrm>
        </p:grpSpPr>
        <p:sp>
          <p:nvSpPr>
            <p:cNvPr id="11463" name="Google Shape;11463;p21"/>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4" name="Google Shape;11464;p21"/>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5" name="Google Shape;11465;p21"/>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6" name="Google Shape;11466;p21"/>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7" name="Google Shape;11467;p21"/>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8" name="Google Shape;11468;p21"/>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9" name="Google Shape;11469;p21"/>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70" name="Google Shape;11470;p21"/>
          <p:cNvGrpSpPr/>
          <p:nvPr/>
        </p:nvGrpSpPr>
        <p:grpSpPr>
          <a:xfrm>
            <a:off x="1908099" y="3682271"/>
            <a:ext cx="395296" cy="371966"/>
            <a:chOff x="1908099" y="3682271"/>
            <a:chExt cx="395296" cy="371966"/>
          </a:xfrm>
        </p:grpSpPr>
        <p:sp>
          <p:nvSpPr>
            <p:cNvPr id="11471" name="Google Shape;11471;p21"/>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2" name="Google Shape;11472;p21"/>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3" name="Google Shape;11473;p21"/>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4" name="Google Shape;11474;p21"/>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5" name="Google Shape;11475;p21"/>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6" name="Google Shape;11476;p21"/>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7" name="Google Shape;11477;p21"/>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78" name="Google Shape;11478;p21"/>
          <p:cNvGrpSpPr/>
          <p:nvPr/>
        </p:nvGrpSpPr>
        <p:grpSpPr>
          <a:xfrm>
            <a:off x="2456800" y="3682271"/>
            <a:ext cx="395270" cy="371966"/>
            <a:chOff x="2456800" y="3682271"/>
            <a:chExt cx="395270" cy="371966"/>
          </a:xfrm>
        </p:grpSpPr>
        <p:sp>
          <p:nvSpPr>
            <p:cNvPr id="11479" name="Google Shape;11479;p21"/>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0" name="Google Shape;11480;p21"/>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1" name="Google Shape;11481;p21"/>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2" name="Google Shape;11482;p21"/>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3" name="Google Shape;11483;p21"/>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4" name="Google Shape;11484;p21"/>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5" name="Google Shape;11485;p21"/>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6" name="Google Shape;11486;p21"/>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7" name="Google Shape;11487;p21"/>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88" name="Google Shape;11488;p21"/>
          <p:cNvGrpSpPr/>
          <p:nvPr/>
        </p:nvGrpSpPr>
        <p:grpSpPr>
          <a:xfrm>
            <a:off x="3014250" y="3682271"/>
            <a:ext cx="391092" cy="371940"/>
            <a:chOff x="3014250" y="3682271"/>
            <a:chExt cx="391092" cy="371940"/>
          </a:xfrm>
        </p:grpSpPr>
        <p:sp>
          <p:nvSpPr>
            <p:cNvPr id="11489" name="Google Shape;11489;p21"/>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0" name="Google Shape;11490;p21"/>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1" name="Google Shape;11491;p21"/>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92" name="Google Shape;11492;p21"/>
          <p:cNvGrpSpPr/>
          <p:nvPr/>
        </p:nvGrpSpPr>
        <p:grpSpPr>
          <a:xfrm>
            <a:off x="3569125" y="3702947"/>
            <a:ext cx="388728" cy="330692"/>
            <a:chOff x="3569125" y="3702947"/>
            <a:chExt cx="388728" cy="330692"/>
          </a:xfrm>
        </p:grpSpPr>
        <p:sp>
          <p:nvSpPr>
            <p:cNvPr id="11493" name="Google Shape;11493;p21"/>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4" name="Google Shape;11494;p21"/>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5" name="Google Shape;11495;p21"/>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6" name="Google Shape;11496;p21"/>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97" name="Google Shape;11497;p21"/>
          <p:cNvGrpSpPr/>
          <p:nvPr/>
        </p:nvGrpSpPr>
        <p:grpSpPr>
          <a:xfrm>
            <a:off x="4111994" y="3682455"/>
            <a:ext cx="387992" cy="371625"/>
            <a:chOff x="4111994" y="3682455"/>
            <a:chExt cx="387992" cy="371625"/>
          </a:xfrm>
        </p:grpSpPr>
        <p:sp>
          <p:nvSpPr>
            <p:cNvPr id="11498" name="Google Shape;11498;p21"/>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9" name="Google Shape;11499;p21"/>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00" name="Google Shape;11500;p21"/>
          <p:cNvGrpSpPr/>
          <p:nvPr/>
        </p:nvGrpSpPr>
        <p:grpSpPr>
          <a:xfrm>
            <a:off x="4674908" y="3682271"/>
            <a:ext cx="371966" cy="371966"/>
            <a:chOff x="4674908" y="3682271"/>
            <a:chExt cx="371966" cy="371966"/>
          </a:xfrm>
        </p:grpSpPr>
        <p:sp>
          <p:nvSpPr>
            <p:cNvPr id="11501" name="Google Shape;11501;p21"/>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2" name="Google Shape;11502;p21"/>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3" name="Google Shape;11503;p21"/>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4" name="Google Shape;11504;p21"/>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05" name="Google Shape;11505;p21"/>
          <p:cNvGrpSpPr/>
          <p:nvPr/>
        </p:nvGrpSpPr>
        <p:grpSpPr>
          <a:xfrm>
            <a:off x="5223609" y="3731112"/>
            <a:ext cx="371782" cy="274285"/>
            <a:chOff x="5223609" y="3731112"/>
            <a:chExt cx="371782" cy="274285"/>
          </a:xfrm>
        </p:grpSpPr>
        <p:sp>
          <p:nvSpPr>
            <p:cNvPr id="11506" name="Google Shape;11506;p21"/>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7" name="Google Shape;11507;p21"/>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508" name="Google Shape;11508;p21"/>
          <p:cNvSpPr/>
          <p:nvPr/>
        </p:nvSpPr>
        <p:spPr>
          <a:xfrm>
            <a:off x="5812218" y="3723834"/>
            <a:ext cx="291966" cy="28905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509" name="Google Shape;11509;p21"/>
          <p:cNvGrpSpPr/>
          <p:nvPr/>
        </p:nvGrpSpPr>
        <p:grpSpPr>
          <a:xfrm>
            <a:off x="6319908" y="3696721"/>
            <a:ext cx="373963" cy="343119"/>
            <a:chOff x="6319908" y="3696721"/>
            <a:chExt cx="373963" cy="343119"/>
          </a:xfrm>
        </p:grpSpPr>
        <p:sp>
          <p:nvSpPr>
            <p:cNvPr id="11510" name="Google Shape;11510;p21"/>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1" name="Google Shape;11511;p21"/>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2" name="Google Shape;11512;p21"/>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3" name="Google Shape;11513;p21"/>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4" name="Google Shape;11514;p21"/>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5" name="Google Shape;11515;p21"/>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6" name="Google Shape;11516;p21"/>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7" name="Google Shape;11517;p21"/>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8" name="Google Shape;11518;p21"/>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19" name="Google Shape;11519;p21"/>
          <p:cNvGrpSpPr/>
          <p:nvPr/>
        </p:nvGrpSpPr>
        <p:grpSpPr>
          <a:xfrm>
            <a:off x="6871342" y="3740044"/>
            <a:ext cx="371966" cy="256420"/>
            <a:chOff x="6871342" y="3740044"/>
            <a:chExt cx="371966" cy="256420"/>
          </a:xfrm>
        </p:grpSpPr>
        <p:sp>
          <p:nvSpPr>
            <p:cNvPr id="11520" name="Google Shape;11520;p21"/>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1" name="Google Shape;11521;p21"/>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2" name="Google Shape;11522;p21"/>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3" name="Google Shape;11523;p21"/>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4" name="Google Shape;11524;p21"/>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5" name="Google Shape;11525;p21"/>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6" name="Google Shape;11526;p21"/>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7" name="Google Shape;11527;p21"/>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8" name="Google Shape;11528;p21"/>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9" name="Google Shape;11529;p21"/>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0" name="Google Shape;11530;p21"/>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1" name="Google Shape;11531;p21"/>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32" name="Google Shape;11532;p21"/>
          <p:cNvGrpSpPr/>
          <p:nvPr/>
        </p:nvGrpSpPr>
        <p:grpSpPr>
          <a:xfrm>
            <a:off x="7402362" y="3681535"/>
            <a:ext cx="402757" cy="372729"/>
            <a:chOff x="7402362" y="3681535"/>
            <a:chExt cx="402757" cy="372729"/>
          </a:xfrm>
        </p:grpSpPr>
        <p:sp>
          <p:nvSpPr>
            <p:cNvPr id="11533" name="Google Shape;11533;p21"/>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4" name="Google Shape;11534;p21"/>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5" name="Google Shape;11535;p21"/>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6" name="Google Shape;11536;p21"/>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7" name="Google Shape;11537;p21"/>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8" name="Google Shape;11538;p21"/>
            <p:cNvSpPr/>
            <p:nvPr/>
          </p:nvSpPr>
          <p:spPr>
            <a:xfrm>
              <a:off x="7511524" y="3731296"/>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9" name="Google Shape;11539;p21"/>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0" name="Google Shape;11540;p21"/>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1" name="Google Shape;11541;p21"/>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2" name="Google Shape;11542;p21"/>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3" name="Google Shape;11543;p21"/>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4" name="Google Shape;11544;p21"/>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5" name="Google Shape;11545;p21"/>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6" name="Google Shape;11546;p21"/>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7" name="Google Shape;11547;p21"/>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8" name="Google Shape;11548;p21"/>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49" name="Google Shape;11549;p21"/>
          <p:cNvGrpSpPr/>
          <p:nvPr/>
        </p:nvGrpSpPr>
        <p:grpSpPr>
          <a:xfrm>
            <a:off x="7960705" y="3736235"/>
            <a:ext cx="378902" cy="264064"/>
            <a:chOff x="7960705" y="3736235"/>
            <a:chExt cx="378902" cy="264064"/>
          </a:xfrm>
        </p:grpSpPr>
        <p:sp>
          <p:nvSpPr>
            <p:cNvPr id="11550" name="Google Shape;11550;p21"/>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1" name="Google Shape;11551;p21"/>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2" name="Google Shape;11552;p21"/>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3" name="Google Shape;11553;p21"/>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4" name="Google Shape;11554;p21"/>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5" name="Google Shape;11555;p21"/>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6" name="Google Shape;11556;p21"/>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7" name="Google Shape;11557;p21"/>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8" name="Google Shape;11558;p21"/>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9" name="Google Shape;11559;p21"/>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0" name="Google Shape;11560;p21"/>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1" name="Google Shape;11561;p21"/>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2" name="Google Shape;11562;p21"/>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3" name="Google Shape;11563;p21"/>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64" name="Google Shape;11564;p21"/>
          <p:cNvGrpSpPr/>
          <p:nvPr/>
        </p:nvGrpSpPr>
        <p:grpSpPr>
          <a:xfrm>
            <a:off x="6667501" y="4162270"/>
            <a:ext cx="166200" cy="388018"/>
            <a:chOff x="6400828" y="4162270"/>
            <a:chExt cx="166200" cy="388018"/>
          </a:xfrm>
        </p:grpSpPr>
        <p:sp>
          <p:nvSpPr>
            <p:cNvPr id="11565" name="Google Shape;11565;p21"/>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6" name="Google Shape;11566;p21"/>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7" name="Google Shape;11567;p21"/>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8" name="Google Shape;11568;p21"/>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9" name="Google Shape;11569;p21"/>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0" name="Google Shape;11570;p21"/>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1" name="Google Shape;11571;p21"/>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72" name="Google Shape;11572;p21"/>
          <p:cNvGrpSpPr/>
          <p:nvPr/>
        </p:nvGrpSpPr>
        <p:grpSpPr>
          <a:xfrm>
            <a:off x="7186488" y="4162270"/>
            <a:ext cx="225260" cy="388018"/>
            <a:chOff x="6919815" y="4162270"/>
            <a:chExt cx="225260" cy="388018"/>
          </a:xfrm>
        </p:grpSpPr>
        <p:sp>
          <p:nvSpPr>
            <p:cNvPr id="11573" name="Google Shape;11573;p21"/>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4" name="Google Shape;11574;p21"/>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5" name="Google Shape;11575;p21"/>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6" name="Google Shape;11576;p21"/>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7" name="Google Shape;11577;p21"/>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8" name="Google Shape;11578;p21"/>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9" name="Google Shape;11579;p21"/>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0" name="Google Shape;11580;p21"/>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81" name="Google Shape;11581;p21"/>
          <p:cNvGrpSpPr/>
          <p:nvPr/>
        </p:nvGrpSpPr>
        <p:grpSpPr>
          <a:xfrm>
            <a:off x="7652273" y="4177035"/>
            <a:ext cx="388728" cy="358383"/>
            <a:chOff x="7385600" y="4177035"/>
            <a:chExt cx="388728" cy="358383"/>
          </a:xfrm>
        </p:grpSpPr>
        <p:sp>
          <p:nvSpPr>
            <p:cNvPr id="11582" name="Google Shape;11582;p21"/>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3" name="Google Shape;11583;p21"/>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4" name="Google Shape;11584;p21"/>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5" name="Google Shape;11585;p21"/>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6" name="Google Shape;11586;p21"/>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7" name="Google Shape;11587;p21"/>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8" name="Google Shape;11588;p21"/>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89" name="Google Shape;11589;p21"/>
          <p:cNvGrpSpPr/>
          <p:nvPr/>
        </p:nvGrpSpPr>
        <p:grpSpPr>
          <a:xfrm>
            <a:off x="3625085" y="3259862"/>
            <a:ext cx="369207" cy="258259"/>
            <a:chOff x="3625085" y="3259862"/>
            <a:chExt cx="369207" cy="258259"/>
          </a:xfrm>
        </p:grpSpPr>
        <p:sp>
          <p:nvSpPr>
            <p:cNvPr id="11590" name="Google Shape;11590;p21"/>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1" name="Google Shape;11591;p21"/>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2" name="Google Shape;11592;p21"/>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3" name="Google Shape;11593;p21"/>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4" name="Google Shape;11594;p21"/>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5" name="Google Shape;11595;p21"/>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6" name="Google Shape;11596;p21"/>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7" name="Google Shape;11597;p21"/>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8" name="Google Shape;11598;p21"/>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9" name="Google Shape;11599;p21"/>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0" name="Google Shape;11600;p21"/>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1" name="Google Shape;11601;p21"/>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2" name="Google Shape;11602;p21"/>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03" name="Google Shape;11603;p21"/>
          <p:cNvGrpSpPr/>
          <p:nvPr/>
        </p:nvGrpSpPr>
        <p:grpSpPr>
          <a:xfrm>
            <a:off x="6317360" y="3276808"/>
            <a:ext cx="363217" cy="248590"/>
            <a:chOff x="6317360" y="3276808"/>
            <a:chExt cx="363217" cy="248590"/>
          </a:xfrm>
        </p:grpSpPr>
        <p:sp>
          <p:nvSpPr>
            <p:cNvPr id="11604" name="Google Shape;11604;p21"/>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5" name="Google Shape;11605;p21"/>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6" name="Google Shape;11606;p21"/>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7" name="Google Shape;11607;p21"/>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8" name="Google Shape;11608;p21"/>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9" name="Google Shape;11609;p21"/>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0" name="Google Shape;11610;p21"/>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1" name="Google Shape;11611;p21"/>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2" name="Google Shape;11612;p21"/>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3" name="Google Shape;11613;p21"/>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4" name="Google Shape;11614;p21"/>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5" name="Google Shape;11615;p21"/>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6" name="Google Shape;11616;p21"/>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7" name="Google Shape;11617;p21"/>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8" name="Google Shape;11618;p21"/>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9" name="Google Shape;11619;p21"/>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0" name="Google Shape;11620;p21"/>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1" name="Google Shape;11621;p21"/>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2" name="Google Shape;11622;p21"/>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3" name="Google Shape;11623;p21"/>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4" name="Google Shape;11624;p21"/>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5" name="Google Shape;11625;p21"/>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6" name="Google Shape;11626;p21"/>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7" name="Google Shape;11627;p21"/>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8" name="Google Shape;11628;p21"/>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9" name="Google Shape;11629;p21"/>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0" name="Google Shape;11630;p21"/>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31" name="Google Shape;11631;p21"/>
          <p:cNvGrpSpPr/>
          <p:nvPr/>
        </p:nvGrpSpPr>
        <p:grpSpPr>
          <a:xfrm>
            <a:off x="5351065" y="4183682"/>
            <a:ext cx="504064" cy="325595"/>
            <a:chOff x="5084391" y="4183682"/>
            <a:chExt cx="504064" cy="325595"/>
          </a:xfrm>
        </p:grpSpPr>
        <p:sp>
          <p:nvSpPr>
            <p:cNvPr id="11632" name="Google Shape;11632;p21"/>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3" name="Google Shape;11633;p21"/>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4" name="Google Shape;11634;p21"/>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5" name="Google Shape;11635;p21"/>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6" name="Google Shape;11636;p21"/>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7" name="Google Shape;11637;p21"/>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8" name="Google Shape;11638;p21"/>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9" name="Google Shape;11639;p21"/>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0" name="Google Shape;11640;p21"/>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1" name="Google Shape;11641;p21"/>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2" name="Google Shape;11642;p21"/>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3" name="Google Shape;11643;p21"/>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4" name="Google Shape;11644;p21"/>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5" name="Google Shape;11645;p21"/>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6" name="Google Shape;11646;p21"/>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7" name="Google Shape;11647;p21"/>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48" name="Google Shape;11648;p21"/>
          <p:cNvGrpSpPr/>
          <p:nvPr/>
        </p:nvGrpSpPr>
        <p:grpSpPr>
          <a:xfrm>
            <a:off x="7947595" y="2347996"/>
            <a:ext cx="379795" cy="267164"/>
            <a:chOff x="7947595" y="2347996"/>
            <a:chExt cx="379795" cy="267164"/>
          </a:xfrm>
        </p:grpSpPr>
        <p:sp>
          <p:nvSpPr>
            <p:cNvPr id="11649" name="Google Shape;11649;p21"/>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0" name="Google Shape;11650;p21"/>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1" name="Google Shape;11651;p21"/>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2" name="Google Shape;11652;p21"/>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3" name="Google Shape;11653;p21"/>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4" name="Google Shape;11654;p21"/>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5" name="Google Shape;11655;p21"/>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6" name="Google Shape;11656;p21"/>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7" name="Google Shape;11657;p21"/>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58" name="Google Shape;11658;p21"/>
          <p:cNvGrpSpPr/>
          <p:nvPr/>
        </p:nvGrpSpPr>
        <p:grpSpPr>
          <a:xfrm>
            <a:off x="6400644" y="2310269"/>
            <a:ext cx="275362" cy="338784"/>
            <a:chOff x="6400644" y="2310269"/>
            <a:chExt cx="275362" cy="338784"/>
          </a:xfrm>
        </p:grpSpPr>
        <p:sp>
          <p:nvSpPr>
            <p:cNvPr id="11659" name="Google Shape;11659;p21"/>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0" name="Google Shape;11660;p21"/>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1" name="Google Shape;11661;p21"/>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2" name="Google Shape;11662;p21"/>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3" name="Google Shape;11663;p21"/>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4" name="Google Shape;11664;p21"/>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5" name="Google Shape;11665;p21"/>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6" name="Google Shape;11666;p21"/>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7" name="Google Shape;11667;p21"/>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8" name="Google Shape;11668;p21"/>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9" name="Google Shape;11669;p21"/>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0" name="Google Shape;11670;p21"/>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1" name="Google Shape;11671;p21"/>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72" name="Google Shape;11672;p21"/>
          <p:cNvGrpSpPr/>
          <p:nvPr/>
        </p:nvGrpSpPr>
        <p:grpSpPr>
          <a:xfrm>
            <a:off x="1608942" y="4161009"/>
            <a:ext cx="359565" cy="358094"/>
            <a:chOff x="1342268" y="4161009"/>
            <a:chExt cx="359565" cy="358094"/>
          </a:xfrm>
        </p:grpSpPr>
        <p:sp>
          <p:nvSpPr>
            <p:cNvPr id="11673" name="Google Shape;11673;p21"/>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4" name="Google Shape;11674;p21"/>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5" name="Google Shape;11675;p21"/>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6" name="Google Shape;11676;p21"/>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7" name="Google Shape;11677;p21"/>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8" name="Google Shape;11678;p21"/>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9" name="Google Shape;11679;p21"/>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0" name="Google Shape;11680;p21"/>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1" name="Google Shape;11681;p21"/>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82" name="Google Shape;11682;p21"/>
          <p:cNvGrpSpPr/>
          <p:nvPr/>
        </p:nvGrpSpPr>
        <p:grpSpPr>
          <a:xfrm>
            <a:off x="1913012" y="2764940"/>
            <a:ext cx="417522" cy="374252"/>
            <a:chOff x="1913012" y="2764940"/>
            <a:chExt cx="417522" cy="374252"/>
          </a:xfrm>
        </p:grpSpPr>
        <p:sp>
          <p:nvSpPr>
            <p:cNvPr id="11683" name="Google Shape;11683;p21"/>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4" name="Google Shape;11684;p21"/>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5" name="Google Shape;11685;p21"/>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6" name="Google Shape;11686;p21"/>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7" name="Google Shape;11687;p21"/>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8" name="Google Shape;11688;p21"/>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9" name="Google Shape;11689;p21"/>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0" name="Google Shape;11690;p21"/>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1" name="Google Shape;11691;p21"/>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2" name="Google Shape;11692;p21"/>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3" name="Google Shape;11693;p21"/>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4" name="Google Shape;11694;p21"/>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95" name="Google Shape;11695;p21"/>
          <p:cNvGrpSpPr/>
          <p:nvPr/>
        </p:nvGrpSpPr>
        <p:grpSpPr>
          <a:xfrm>
            <a:off x="830742" y="2763601"/>
            <a:ext cx="384735" cy="381555"/>
            <a:chOff x="830742" y="2763601"/>
            <a:chExt cx="384735" cy="381555"/>
          </a:xfrm>
        </p:grpSpPr>
        <p:sp>
          <p:nvSpPr>
            <p:cNvPr id="11696" name="Google Shape;11696;p21"/>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7" name="Google Shape;11697;p21"/>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8" name="Google Shape;11698;p21"/>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9" name="Google Shape;11699;p21"/>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0" name="Google Shape;11700;p21"/>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1" name="Google Shape;11701;p21"/>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2" name="Google Shape;11702;p21"/>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3" name="Google Shape;11703;p21"/>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4" name="Google Shape;11704;p21"/>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5" name="Google Shape;11705;p21"/>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6" name="Google Shape;11706;p21"/>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7" name="Google Shape;11707;p21"/>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8" name="Google Shape;11708;p21"/>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9" name="Google Shape;11709;p21"/>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0" name="Google Shape;11710;p21"/>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1" name="Google Shape;11711;p21"/>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2" name="Google Shape;11712;p21"/>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3" name="Google Shape;11713;p21"/>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4" name="Google Shape;11714;p21"/>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5" name="Google Shape;11715;p21"/>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6" name="Google Shape;11716;p21"/>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17" name="Google Shape;11717;p21"/>
          <p:cNvGrpSpPr/>
          <p:nvPr/>
        </p:nvGrpSpPr>
        <p:grpSpPr>
          <a:xfrm>
            <a:off x="3274171" y="4183419"/>
            <a:ext cx="375433" cy="329667"/>
            <a:chOff x="3007498" y="4183419"/>
            <a:chExt cx="375433" cy="329667"/>
          </a:xfrm>
        </p:grpSpPr>
        <p:sp>
          <p:nvSpPr>
            <p:cNvPr id="11718" name="Google Shape;11718;p21"/>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9" name="Google Shape;11719;p21"/>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0" name="Google Shape;11720;p21"/>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1" name="Google Shape;11721;p21"/>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2" name="Google Shape;11722;p21"/>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3" name="Google Shape;11723;p21"/>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4" name="Google Shape;11724;p21"/>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5" name="Google Shape;11725;p21"/>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6" name="Google Shape;11726;p21"/>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7" name="Google Shape;11727;p21"/>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8" name="Google Shape;11728;p21"/>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9" name="Google Shape;11729;p21"/>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0" name="Google Shape;11730;p21"/>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1" name="Google Shape;11731;p21"/>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2" name="Google Shape;11732;p21"/>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3" name="Google Shape;11733;p21"/>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4" name="Google Shape;11734;p21"/>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5" name="Google Shape;11735;p21"/>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6" name="Google Shape;11736;p21"/>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7" name="Google Shape;11737;p21"/>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38" name="Google Shape;11738;p21"/>
          <p:cNvGrpSpPr/>
          <p:nvPr/>
        </p:nvGrpSpPr>
        <p:grpSpPr>
          <a:xfrm>
            <a:off x="6919276" y="2766990"/>
            <a:ext cx="274550" cy="354729"/>
            <a:chOff x="7606826" y="2419290"/>
            <a:chExt cx="274550" cy="354729"/>
          </a:xfrm>
        </p:grpSpPr>
        <p:sp>
          <p:nvSpPr>
            <p:cNvPr id="11739" name="Google Shape;11739;p21"/>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0" name="Google Shape;11740;p21"/>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1" name="Google Shape;11741;p21"/>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2" name="Google Shape;11742;p21"/>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3" name="Google Shape;11743;p21"/>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4" name="Google Shape;11744;p21"/>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5" name="Google Shape;11745;p21"/>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6" name="Google Shape;11746;p21"/>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7" name="Google Shape;11747;p21"/>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8" name="Google Shape;11748;p21"/>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9" name="Google Shape;11749;p21"/>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0" name="Google Shape;11750;p21"/>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1" name="Google Shape;11751;p21"/>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2" name="Google Shape;11752;p21"/>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3" name="Google Shape;11753;p21"/>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54" name="Google Shape;11754;p21"/>
          <p:cNvGrpSpPr/>
          <p:nvPr/>
        </p:nvGrpSpPr>
        <p:grpSpPr>
          <a:xfrm>
            <a:off x="7550168" y="2777003"/>
            <a:ext cx="263316" cy="354729"/>
            <a:chOff x="8062968" y="2419290"/>
            <a:chExt cx="263316" cy="354729"/>
          </a:xfrm>
        </p:grpSpPr>
        <p:sp>
          <p:nvSpPr>
            <p:cNvPr id="11755" name="Google Shape;11755;p21"/>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6" name="Google Shape;11756;p21"/>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7" name="Google Shape;11757;p21"/>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8" name="Google Shape;11758;p21"/>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9" name="Google Shape;11759;p21"/>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0" name="Google Shape;11760;p21"/>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1" name="Google Shape;11761;p21"/>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2" name="Google Shape;11762;p21"/>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3" name="Google Shape;11763;p21"/>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4" name="Google Shape;11764;p21"/>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5" name="Google Shape;11765;p21"/>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6" name="Google Shape;11766;p21"/>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7" name="Google Shape;11767;p21"/>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8" name="Google Shape;11768;p21"/>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9" name="Google Shape;11769;p21"/>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0" name="Google Shape;11770;p21"/>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1" name="Google Shape;11771;p21"/>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772" name="Google Shape;11772;p21"/>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100"/>
              <a:buFont typeface="Arial"/>
              <a:buNone/>
            </a:pPr>
            <a:r>
              <a:rPr lang="es" sz="1100" b="0" i="0" u="none" strike="noStrike" cap="none">
                <a:solidFill>
                  <a:srgbClr val="FFFFFF"/>
                </a:solidFill>
                <a:latin typeface="Arial"/>
                <a:ea typeface="Arial"/>
                <a:cs typeface="Arial"/>
                <a:sym typeface="Arial"/>
              </a:rPr>
              <a:t>You can</a:t>
            </a:r>
            <a:r>
              <a:rPr lang="es" sz="1100" b="0" i="0" u="none" strike="noStrike" cap="none">
                <a:solidFill>
                  <a:srgbClr val="435D74"/>
                </a:solidFill>
                <a:latin typeface="Arial"/>
                <a:ea typeface="Arial"/>
                <a:cs typeface="Arial"/>
                <a:sym typeface="Arial"/>
              </a:rPr>
              <a:t> </a:t>
            </a:r>
            <a:r>
              <a:rPr lang="es" sz="1100" b="0" i="0" u="none" strike="noStrike" cap="none">
                <a:solidFill>
                  <a:srgbClr val="869FB2"/>
                </a:solidFill>
                <a:latin typeface="Arial"/>
                <a:ea typeface="Arial"/>
                <a:cs typeface="Arial"/>
                <a:sym typeface="Arial"/>
              </a:rPr>
              <a:t>resize</a:t>
            </a:r>
            <a:r>
              <a:rPr lang="es" sz="1100" b="0" i="0" u="none" strike="noStrike" cap="none">
                <a:solidFill>
                  <a:srgbClr val="435D74"/>
                </a:solidFill>
                <a:latin typeface="Arial"/>
                <a:ea typeface="Arial"/>
                <a:cs typeface="Arial"/>
                <a:sym typeface="Arial"/>
              </a:rPr>
              <a:t> </a:t>
            </a:r>
            <a:r>
              <a:rPr lang="es" sz="1100" b="0" i="0" u="none" strike="noStrike" cap="none">
                <a:solidFill>
                  <a:srgbClr val="FFFFFF"/>
                </a:solidFill>
                <a:latin typeface="Arial"/>
                <a:ea typeface="Arial"/>
                <a:cs typeface="Arial"/>
                <a:sym typeface="Arial"/>
              </a:rPr>
              <a:t>these icons without losing quality.</a:t>
            </a:r>
            <a:endParaRPr sz="1100" b="0" i="0" u="none" strike="noStrike" cap="none">
              <a:solidFill>
                <a:srgbClr val="FFFFFF"/>
              </a:solidFill>
              <a:latin typeface="Arial"/>
              <a:ea typeface="Arial"/>
              <a:cs typeface="Arial"/>
              <a:sym typeface="Arial"/>
            </a:endParaRPr>
          </a:p>
          <a:p>
            <a:pPr marL="0" marR="0" lvl="0" indent="0" algn="ctr" rtl="0">
              <a:lnSpc>
                <a:spcPct val="115000"/>
              </a:lnSpc>
              <a:spcBef>
                <a:spcPts val="0"/>
              </a:spcBef>
              <a:spcAft>
                <a:spcPts val="0"/>
              </a:spcAft>
              <a:buClr>
                <a:srgbClr val="000000"/>
              </a:buClr>
              <a:buSzPts val="1100"/>
              <a:buFont typeface="Arial"/>
              <a:buNone/>
            </a:pPr>
            <a:r>
              <a:rPr lang="es" sz="1100" b="0" i="0" u="none" strike="noStrike" cap="none">
                <a:solidFill>
                  <a:srgbClr val="FFFFFF"/>
                </a:solidFill>
                <a:latin typeface="Arial"/>
                <a:ea typeface="Arial"/>
                <a:cs typeface="Arial"/>
                <a:sym typeface="Arial"/>
              </a:rPr>
              <a:t>You can </a:t>
            </a:r>
            <a:r>
              <a:rPr lang="es" sz="1100" b="0" i="0" u="none" strike="noStrike" cap="none">
                <a:solidFill>
                  <a:srgbClr val="869FB2"/>
                </a:solidFill>
                <a:latin typeface="Arial"/>
                <a:ea typeface="Arial"/>
                <a:cs typeface="Arial"/>
                <a:sym typeface="Arial"/>
              </a:rPr>
              <a:t>change the stroke and fill color</a:t>
            </a:r>
            <a:r>
              <a:rPr lang="es" sz="1100" b="0" i="0" u="none" strike="noStrike" cap="none">
                <a:solidFill>
                  <a:srgbClr val="FFFFFF"/>
                </a:solidFill>
                <a:latin typeface="Arial"/>
                <a:ea typeface="Arial"/>
                <a:cs typeface="Arial"/>
                <a:sym typeface="Arial"/>
              </a:rPr>
              <a:t>; just select the icon and click on the</a:t>
            </a:r>
            <a:r>
              <a:rPr lang="es" sz="1100" b="0" i="0" u="none" strike="noStrike" cap="none">
                <a:solidFill>
                  <a:srgbClr val="435D74"/>
                </a:solidFill>
                <a:latin typeface="Arial"/>
                <a:ea typeface="Arial"/>
                <a:cs typeface="Arial"/>
                <a:sym typeface="Arial"/>
              </a:rPr>
              <a:t> </a:t>
            </a:r>
            <a:r>
              <a:rPr lang="es" sz="1100" b="0" i="0" u="none" strike="noStrike" cap="none">
                <a:solidFill>
                  <a:srgbClr val="869FB2"/>
                </a:solidFill>
                <a:latin typeface="Arial"/>
                <a:ea typeface="Arial"/>
                <a:cs typeface="Arial"/>
                <a:sym typeface="Arial"/>
              </a:rPr>
              <a:t>paint bucket/pen</a:t>
            </a:r>
            <a:r>
              <a:rPr lang="es" sz="1100" b="0" i="0" u="none" strike="noStrike" cap="none">
                <a:solidFill>
                  <a:srgbClr val="FFFFFF"/>
                </a:solidFill>
                <a:latin typeface="Arial"/>
                <a:ea typeface="Arial"/>
                <a:cs typeface="Arial"/>
                <a:sym typeface="Arial"/>
              </a:rPr>
              <a:t>.</a:t>
            </a:r>
            <a:endParaRPr sz="1100" b="0" i="0" u="none" strike="noStrike" cap="none">
              <a:solidFill>
                <a:srgbClr val="FFFFFF"/>
              </a:solidFill>
              <a:latin typeface="Arial"/>
              <a:ea typeface="Arial"/>
              <a:cs typeface="Arial"/>
              <a:sym typeface="Arial"/>
            </a:endParaRPr>
          </a:p>
          <a:p>
            <a:pPr marL="0" marR="0" lvl="0" indent="0" algn="ctr" rtl="0">
              <a:lnSpc>
                <a:spcPct val="115000"/>
              </a:lnSpc>
              <a:spcBef>
                <a:spcPts val="0"/>
              </a:spcBef>
              <a:spcAft>
                <a:spcPts val="0"/>
              </a:spcAft>
              <a:buClr>
                <a:srgbClr val="000000"/>
              </a:buClr>
              <a:buSzPts val="1100"/>
              <a:buFont typeface="Arial"/>
              <a:buNone/>
            </a:pPr>
            <a:r>
              <a:rPr lang="es" sz="1100" b="0" i="0" u="none" strike="noStrike" cap="none">
                <a:solidFill>
                  <a:srgbClr val="FFFFFF"/>
                </a:solidFill>
                <a:latin typeface="Arial"/>
                <a:ea typeface="Arial"/>
                <a:cs typeface="Arial"/>
                <a:sym typeface="Arial"/>
              </a:rPr>
              <a:t>In Google Slides, you can also use </a:t>
            </a:r>
            <a:r>
              <a:rPr lang="es" sz="1100" b="0" i="0" u="none" strike="noStrike" cap="none">
                <a:solidFill>
                  <a:schemeClr val="hlink"/>
                </a:solidFill>
                <a:uFill>
                  <a:noFill/>
                </a:uFill>
                <a:latin typeface="Arial"/>
                <a:ea typeface="Arial"/>
                <a:cs typeface="Arial"/>
                <a:sym typeface="Arial"/>
                <a:hlinkClick r:id="rId3"/>
              </a:rPr>
              <a:t>Flaticon’s extension</a:t>
            </a:r>
            <a:r>
              <a:rPr lang="es" sz="1100" b="0" i="0" u="none" strike="noStrike" cap="none">
                <a:solidFill>
                  <a:srgbClr val="FFFFFF"/>
                </a:solidFill>
                <a:latin typeface="Arial"/>
                <a:ea typeface="Arial"/>
                <a:cs typeface="Arial"/>
                <a:sym typeface="Arial"/>
              </a:rPr>
              <a:t>, allowing you to customize and add even more icons.</a:t>
            </a:r>
            <a:br>
              <a:rPr lang="es" sz="1100" b="0" i="0" u="none" strike="noStrike" cap="none">
                <a:solidFill>
                  <a:srgbClr val="435D74"/>
                </a:solidFill>
                <a:latin typeface="Arial"/>
                <a:ea typeface="Arial"/>
                <a:cs typeface="Arial"/>
                <a:sym typeface="Arial"/>
              </a:rPr>
            </a:br>
            <a:endParaRPr sz="1100" b="0" i="0" u="none" strike="noStrike" cap="none">
              <a:solidFill>
                <a:srgbClr val="435D74"/>
              </a:solidFill>
              <a:latin typeface="Arial"/>
              <a:ea typeface="Arial"/>
              <a:cs typeface="Arial"/>
              <a:sym typeface="Arial"/>
            </a:endParaRPr>
          </a:p>
        </p:txBody>
      </p:sp>
      <p:sp>
        <p:nvSpPr>
          <p:cNvPr id="11773" name="Google Shape;11773;p21"/>
          <p:cNvSpPr txBox="1">
            <a:spLocks noGrp="1"/>
          </p:cNvSpPr>
          <p:nvPr>
            <p:ph type="title"/>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2400"/>
              <a:buNone/>
            </a:pPr>
            <a:r>
              <a:rPr lang="es">
                <a:solidFill>
                  <a:schemeClr val="lt1"/>
                </a:solidFill>
              </a:rPr>
              <a:t>...and our sets of editable icons</a:t>
            </a:r>
            <a:endParaRPr/>
          </a:p>
        </p:txBody>
      </p:sp>
      <p:grpSp>
        <p:nvGrpSpPr>
          <p:cNvPr id="11774" name="Google Shape;11774;p21"/>
          <p:cNvGrpSpPr/>
          <p:nvPr/>
        </p:nvGrpSpPr>
        <p:grpSpPr>
          <a:xfrm>
            <a:off x="1102999" y="4149725"/>
            <a:ext cx="364280" cy="363684"/>
            <a:chOff x="836325" y="4149725"/>
            <a:chExt cx="364280" cy="363684"/>
          </a:xfrm>
        </p:grpSpPr>
        <p:sp>
          <p:nvSpPr>
            <p:cNvPr id="11775" name="Google Shape;11775;p21"/>
            <p:cNvSpPr/>
            <p:nvPr/>
          </p:nvSpPr>
          <p:spPr>
            <a:xfrm>
              <a:off x="836325" y="4428035"/>
              <a:ext cx="86394" cy="85374"/>
            </a:xfrm>
            <a:custGeom>
              <a:avLst/>
              <a:gdLst/>
              <a:ahLst/>
              <a:cxnLst/>
              <a:rect l="l" t="t" r="r" b="b"/>
              <a:pathLst>
                <a:path w="10325" h="10203" extrusionOk="0">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6" name="Google Shape;11776;p21"/>
            <p:cNvSpPr/>
            <p:nvPr/>
          </p:nvSpPr>
          <p:spPr>
            <a:xfrm>
              <a:off x="836325" y="4373908"/>
              <a:ext cx="60045" cy="58999"/>
            </a:xfrm>
            <a:custGeom>
              <a:avLst/>
              <a:gdLst/>
              <a:ahLst/>
              <a:cxnLst/>
              <a:rect l="l" t="t" r="r" b="b"/>
              <a:pathLst>
                <a:path w="7176" h="7051" extrusionOk="0">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7" name="Google Shape;11777;p21"/>
            <p:cNvSpPr/>
            <p:nvPr/>
          </p:nvSpPr>
          <p:spPr>
            <a:xfrm>
              <a:off x="916801" y="4454384"/>
              <a:ext cx="60045" cy="58999"/>
            </a:xfrm>
            <a:custGeom>
              <a:avLst/>
              <a:gdLst/>
              <a:ahLst/>
              <a:cxnLst/>
              <a:rect l="l" t="t" r="r" b="b"/>
              <a:pathLst>
                <a:path w="7176" h="7051" extrusionOk="0">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8" name="Google Shape;11778;p21"/>
            <p:cNvSpPr/>
            <p:nvPr/>
          </p:nvSpPr>
          <p:spPr>
            <a:xfrm>
              <a:off x="901229" y="4149725"/>
              <a:ext cx="298594" cy="157234"/>
            </a:xfrm>
            <a:custGeom>
              <a:avLst/>
              <a:gdLst/>
              <a:ahLst/>
              <a:cxnLst/>
              <a:rect l="l" t="t" r="r" b="b"/>
              <a:pathLst>
                <a:path w="35685" h="18791" extrusionOk="0">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9" name="Google Shape;11779;p21"/>
            <p:cNvSpPr/>
            <p:nvPr/>
          </p:nvSpPr>
          <p:spPr>
            <a:xfrm>
              <a:off x="951985" y="4150026"/>
              <a:ext cx="248255" cy="248163"/>
            </a:xfrm>
            <a:custGeom>
              <a:avLst/>
              <a:gdLst/>
              <a:ahLst/>
              <a:cxnLst/>
              <a:rect l="l" t="t" r="r" b="b"/>
              <a:pathLst>
                <a:path w="29669" h="29658" extrusionOk="0">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0" name="Google Shape;11780;p21"/>
            <p:cNvSpPr/>
            <p:nvPr/>
          </p:nvSpPr>
          <p:spPr>
            <a:xfrm>
              <a:off x="1046141" y="4150445"/>
              <a:ext cx="154464" cy="298017"/>
            </a:xfrm>
            <a:custGeom>
              <a:avLst/>
              <a:gdLst/>
              <a:ahLst/>
              <a:cxnLst/>
              <a:rect l="l" t="t" r="r" b="b"/>
              <a:pathLst>
                <a:path w="18460" h="35616" extrusionOk="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1" name="Google Shape;11781;p21"/>
            <p:cNvSpPr/>
            <p:nvPr/>
          </p:nvSpPr>
          <p:spPr>
            <a:xfrm>
              <a:off x="952454" y="4150244"/>
              <a:ext cx="247787" cy="247946"/>
            </a:xfrm>
            <a:custGeom>
              <a:avLst/>
              <a:gdLst/>
              <a:ahLst/>
              <a:cxnLst/>
              <a:rect l="l" t="t" r="r" b="b"/>
              <a:pathLst>
                <a:path w="29613" h="29632" extrusionOk="0">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11785"/>
        <p:cNvGrpSpPr/>
        <p:nvPr/>
      </p:nvGrpSpPr>
      <p:grpSpPr>
        <a:xfrm>
          <a:off x="0" y="0"/>
          <a:ext cx="0" cy="0"/>
          <a:chOff x="0" y="0"/>
          <a:chExt cx="0" cy="0"/>
        </a:xfrm>
      </p:grpSpPr>
      <p:grpSp>
        <p:nvGrpSpPr>
          <p:cNvPr id="11786" name="Google Shape;11786;p22"/>
          <p:cNvGrpSpPr/>
          <p:nvPr/>
        </p:nvGrpSpPr>
        <p:grpSpPr>
          <a:xfrm>
            <a:off x="7075663" y="2261129"/>
            <a:ext cx="362163" cy="347098"/>
            <a:chOff x="7075663" y="2444129"/>
            <a:chExt cx="362163" cy="347098"/>
          </a:xfrm>
        </p:grpSpPr>
        <p:sp>
          <p:nvSpPr>
            <p:cNvPr id="11787" name="Google Shape;11787;p22"/>
            <p:cNvSpPr/>
            <p:nvPr/>
          </p:nvSpPr>
          <p:spPr>
            <a:xfrm>
              <a:off x="7165817" y="2444129"/>
              <a:ext cx="181854" cy="100713"/>
            </a:xfrm>
            <a:custGeom>
              <a:avLst/>
              <a:gdLst/>
              <a:ahLst/>
              <a:cxnLst/>
              <a:rect l="l" t="t" r="r" b="b"/>
              <a:pathLst>
                <a:path w="6941" h="3844" extrusionOk="0">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8" name="Google Shape;11788;p22"/>
            <p:cNvSpPr/>
            <p:nvPr/>
          </p:nvSpPr>
          <p:spPr>
            <a:xfrm>
              <a:off x="7166053" y="2517201"/>
              <a:ext cx="27405" cy="27405"/>
            </a:xfrm>
            <a:custGeom>
              <a:avLst/>
              <a:gdLst/>
              <a:ahLst/>
              <a:cxnLst/>
              <a:rect l="l" t="t" r="r" b="b"/>
              <a:pathLst>
                <a:path w="1046" h="1046" extrusionOk="0">
                  <a:moveTo>
                    <a:pt x="260" y="1"/>
                  </a:moveTo>
                  <a:cubicBezTo>
                    <a:pt x="173" y="1"/>
                    <a:pt x="87" y="1"/>
                    <a:pt x="1" y="10"/>
                  </a:cubicBezTo>
                  <a:lnTo>
                    <a:pt x="1" y="1045"/>
                  </a:lnTo>
                  <a:lnTo>
                    <a:pt x="1046" y="1045"/>
                  </a:lnTo>
                  <a:lnTo>
                    <a:pt x="1046" y="1"/>
                  </a:ln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9" name="Google Shape;11789;p22"/>
            <p:cNvSpPr/>
            <p:nvPr/>
          </p:nvSpPr>
          <p:spPr>
            <a:xfrm>
              <a:off x="7320266" y="2517201"/>
              <a:ext cx="27405" cy="27641"/>
            </a:xfrm>
            <a:custGeom>
              <a:avLst/>
              <a:gdLst/>
              <a:ahLst/>
              <a:cxnLst/>
              <a:rect l="l" t="t" r="r" b="b"/>
              <a:pathLst>
                <a:path w="1046" h="1055" extrusionOk="0">
                  <a:moveTo>
                    <a:pt x="0" y="1"/>
                  </a:moveTo>
                  <a:lnTo>
                    <a:pt x="0" y="1055"/>
                  </a:lnTo>
                  <a:lnTo>
                    <a:pt x="1045" y="1055"/>
                  </a:lnTo>
                  <a:lnTo>
                    <a:pt x="1045" y="10"/>
                  </a:lnTo>
                  <a:cubicBezTo>
                    <a:pt x="959" y="10"/>
                    <a:pt x="863" y="1"/>
                    <a:pt x="777" y="1"/>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0" name="Google Shape;11790;p22"/>
            <p:cNvSpPr/>
            <p:nvPr/>
          </p:nvSpPr>
          <p:spPr>
            <a:xfrm>
              <a:off x="7075899" y="2544580"/>
              <a:ext cx="361927" cy="246647"/>
            </a:xfrm>
            <a:custGeom>
              <a:avLst/>
              <a:gdLst/>
              <a:ahLst/>
              <a:cxnLst/>
              <a:rect l="l" t="t" r="r" b="b"/>
              <a:pathLst>
                <a:path w="13814" h="9414" extrusionOk="0">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1" name="Google Shape;11791;p22"/>
            <p:cNvSpPr/>
            <p:nvPr/>
          </p:nvSpPr>
          <p:spPr>
            <a:xfrm>
              <a:off x="7298153" y="2544580"/>
              <a:ext cx="139672" cy="246647"/>
            </a:xfrm>
            <a:custGeom>
              <a:avLst/>
              <a:gdLst/>
              <a:ahLst/>
              <a:cxnLst/>
              <a:rect l="l" t="t" r="r" b="b"/>
              <a:pathLst>
                <a:path w="5331" h="9414" extrusionOk="0">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2" name="Google Shape;11792;p22"/>
            <p:cNvSpPr/>
            <p:nvPr/>
          </p:nvSpPr>
          <p:spPr>
            <a:xfrm>
              <a:off x="7075663" y="2743229"/>
              <a:ext cx="362163" cy="47998"/>
            </a:xfrm>
            <a:custGeom>
              <a:avLst/>
              <a:gdLst/>
              <a:ahLst/>
              <a:cxnLst/>
              <a:rect l="l" t="t" r="r" b="b"/>
              <a:pathLst>
                <a:path w="13823" h="1832" extrusionOk="0">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3" name="Google Shape;11793;p22"/>
            <p:cNvSpPr/>
            <p:nvPr/>
          </p:nvSpPr>
          <p:spPr>
            <a:xfrm>
              <a:off x="7374002" y="2743464"/>
              <a:ext cx="63823" cy="47763"/>
            </a:xfrm>
            <a:custGeom>
              <a:avLst/>
              <a:gdLst/>
              <a:ahLst/>
              <a:cxnLst/>
              <a:rect l="l" t="t" r="r" b="b"/>
              <a:pathLst>
                <a:path w="2436" h="1823" extrusionOk="0">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4" name="Google Shape;11794;p22"/>
            <p:cNvSpPr/>
            <p:nvPr/>
          </p:nvSpPr>
          <p:spPr>
            <a:xfrm>
              <a:off x="7198960" y="2593286"/>
              <a:ext cx="115542" cy="115306"/>
            </a:xfrm>
            <a:custGeom>
              <a:avLst/>
              <a:gdLst/>
              <a:ahLst/>
              <a:cxnLst/>
              <a:rect l="l" t="t" r="r" b="b"/>
              <a:pathLst>
                <a:path w="4410" h="4401" extrusionOk="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95" name="Google Shape;11795;p22"/>
          <p:cNvGrpSpPr/>
          <p:nvPr/>
        </p:nvGrpSpPr>
        <p:grpSpPr>
          <a:xfrm>
            <a:off x="6638175" y="2253584"/>
            <a:ext cx="372198" cy="362163"/>
            <a:chOff x="6638175" y="2436584"/>
            <a:chExt cx="372198" cy="362163"/>
          </a:xfrm>
        </p:grpSpPr>
        <p:sp>
          <p:nvSpPr>
            <p:cNvPr id="11796" name="Google Shape;11796;p22"/>
            <p:cNvSpPr/>
            <p:nvPr/>
          </p:nvSpPr>
          <p:spPr>
            <a:xfrm>
              <a:off x="6638175" y="2436584"/>
              <a:ext cx="182090" cy="362163"/>
            </a:xfrm>
            <a:custGeom>
              <a:avLst/>
              <a:gdLst/>
              <a:ahLst/>
              <a:cxnLst/>
              <a:rect l="l" t="t" r="r" b="b"/>
              <a:pathLst>
                <a:path w="6950" h="13823" extrusionOk="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7" name="Google Shape;11797;p22"/>
            <p:cNvSpPr/>
            <p:nvPr/>
          </p:nvSpPr>
          <p:spPr>
            <a:xfrm>
              <a:off x="6662017" y="2441850"/>
              <a:ext cx="158248" cy="356792"/>
            </a:xfrm>
            <a:custGeom>
              <a:avLst/>
              <a:gdLst/>
              <a:ahLst/>
              <a:cxnLst/>
              <a:rect l="l" t="t" r="r" b="b"/>
              <a:pathLst>
                <a:path w="6040" h="13618" extrusionOk="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8" name="Google Shape;11798;p22"/>
            <p:cNvSpPr/>
            <p:nvPr/>
          </p:nvSpPr>
          <p:spPr>
            <a:xfrm>
              <a:off x="6638175" y="2617652"/>
              <a:ext cx="182090" cy="181094"/>
            </a:xfrm>
            <a:custGeom>
              <a:avLst/>
              <a:gdLst/>
              <a:ahLst/>
              <a:cxnLst/>
              <a:rect l="l" t="t" r="r" b="b"/>
              <a:pathLst>
                <a:path w="6950" h="6912" extrusionOk="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9" name="Google Shape;11799;p22"/>
            <p:cNvSpPr/>
            <p:nvPr/>
          </p:nvSpPr>
          <p:spPr>
            <a:xfrm>
              <a:off x="6662017" y="2617652"/>
              <a:ext cx="158248" cy="180990"/>
            </a:xfrm>
            <a:custGeom>
              <a:avLst/>
              <a:gdLst/>
              <a:ahLst/>
              <a:cxnLst/>
              <a:rect l="l" t="t" r="r" b="b"/>
              <a:pathLst>
                <a:path w="6040" h="6908" extrusionOk="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0" name="Google Shape;11800;p22"/>
            <p:cNvSpPr/>
            <p:nvPr/>
          </p:nvSpPr>
          <p:spPr>
            <a:xfrm>
              <a:off x="6846623" y="2467762"/>
              <a:ext cx="160999" cy="153899"/>
            </a:xfrm>
            <a:custGeom>
              <a:avLst/>
              <a:gdLst/>
              <a:ahLst/>
              <a:cxnLst/>
              <a:rect l="l" t="t" r="r" b="b"/>
              <a:pathLst>
                <a:path w="6145" h="5874" extrusionOk="0">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1" name="Google Shape;11801;p22"/>
            <p:cNvSpPr/>
            <p:nvPr/>
          </p:nvSpPr>
          <p:spPr>
            <a:xfrm>
              <a:off x="6857155" y="2478530"/>
              <a:ext cx="151462" cy="143576"/>
            </a:xfrm>
            <a:custGeom>
              <a:avLst/>
              <a:gdLst/>
              <a:ahLst/>
              <a:cxnLst/>
              <a:rect l="l" t="t" r="r" b="b"/>
              <a:pathLst>
                <a:path w="5781" h="5480" extrusionOk="0">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2" name="Google Shape;11802;p22"/>
            <p:cNvSpPr/>
            <p:nvPr/>
          </p:nvSpPr>
          <p:spPr>
            <a:xfrm>
              <a:off x="6846623" y="2636621"/>
              <a:ext cx="160999" cy="153794"/>
            </a:xfrm>
            <a:custGeom>
              <a:avLst/>
              <a:gdLst/>
              <a:ahLst/>
              <a:cxnLst/>
              <a:rect l="l" t="t" r="r" b="b"/>
              <a:pathLst>
                <a:path w="6145" h="5870" extrusionOk="0">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3" name="Google Shape;11803;p22"/>
            <p:cNvSpPr/>
            <p:nvPr/>
          </p:nvSpPr>
          <p:spPr>
            <a:xfrm>
              <a:off x="6857155" y="2647546"/>
              <a:ext cx="153218" cy="142790"/>
            </a:xfrm>
            <a:custGeom>
              <a:avLst/>
              <a:gdLst/>
              <a:ahLst/>
              <a:cxnLst/>
              <a:rect l="l" t="t" r="r" b="b"/>
              <a:pathLst>
                <a:path w="5848" h="5450" extrusionOk="0">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4" name="Google Shape;11804;p22"/>
            <p:cNvSpPr/>
            <p:nvPr/>
          </p:nvSpPr>
          <p:spPr>
            <a:xfrm>
              <a:off x="6863941" y="2485552"/>
              <a:ext cx="118555" cy="118581"/>
            </a:xfrm>
            <a:custGeom>
              <a:avLst/>
              <a:gdLst/>
              <a:ahLst/>
              <a:cxnLst/>
              <a:rect l="l" t="t" r="r" b="b"/>
              <a:pathLst>
                <a:path w="4525" h="4526" extrusionOk="0">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5" name="Google Shape;11805;p22"/>
            <p:cNvSpPr/>
            <p:nvPr/>
          </p:nvSpPr>
          <p:spPr>
            <a:xfrm>
              <a:off x="6863941" y="2654332"/>
              <a:ext cx="118555" cy="118555"/>
            </a:xfrm>
            <a:custGeom>
              <a:avLst/>
              <a:gdLst/>
              <a:ahLst/>
              <a:cxnLst/>
              <a:rect l="l" t="t" r="r" b="b"/>
              <a:pathLst>
                <a:path w="4525" h="4525" extrusionOk="0">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6" name="Google Shape;11806;p22"/>
            <p:cNvSpPr/>
            <p:nvPr/>
          </p:nvSpPr>
          <p:spPr>
            <a:xfrm>
              <a:off x="6863941" y="2758294"/>
              <a:ext cx="20881" cy="14593"/>
            </a:xfrm>
            <a:custGeom>
              <a:avLst/>
              <a:gdLst/>
              <a:ahLst/>
              <a:cxnLst/>
              <a:rect l="l" t="t" r="r" b="b"/>
              <a:pathLst>
                <a:path w="797" h="557" extrusionOk="0">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7" name="Google Shape;11807;p22"/>
            <p:cNvSpPr/>
            <p:nvPr/>
          </p:nvSpPr>
          <p:spPr>
            <a:xfrm>
              <a:off x="6967902" y="2654332"/>
              <a:ext cx="14593" cy="20619"/>
            </a:xfrm>
            <a:custGeom>
              <a:avLst/>
              <a:gdLst/>
              <a:ahLst/>
              <a:cxnLst/>
              <a:rect l="l" t="t" r="r" b="b"/>
              <a:pathLst>
                <a:path w="557" h="787" extrusionOk="0">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8" name="Google Shape;11808;p22"/>
            <p:cNvSpPr/>
            <p:nvPr/>
          </p:nvSpPr>
          <p:spPr>
            <a:xfrm>
              <a:off x="6944820" y="2566169"/>
              <a:ext cx="37676" cy="37702"/>
            </a:xfrm>
            <a:custGeom>
              <a:avLst/>
              <a:gdLst/>
              <a:ahLst/>
              <a:cxnLst/>
              <a:rect l="l" t="t" r="r" b="b"/>
              <a:pathLst>
                <a:path w="1438" h="1439" extrusionOk="0">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09" name="Google Shape;11809;p22"/>
          <p:cNvGrpSpPr/>
          <p:nvPr/>
        </p:nvGrpSpPr>
        <p:grpSpPr>
          <a:xfrm>
            <a:off x="6192906" y="2256440"/>
            <a:ext cx="371700" cy="356084"/>
            <a:chOff x="6192906" y="2439440"/>
            <a:chExt cx="371700" cy="356084"/>
          </a:xfrm>
        </p:grpSpPr>
        <p:sp>
          <p:nvSpPr>
            <p:cNvPr id="11810" name="Google Shape;11810;p22"/>
            <p:cNvSpPr/>
            <p:nvPr/>
          </p:nvSpPr>
          <p:spPr>
            <a:xfrm>
              <a:off x="6227805" y="2461710"/>
              <a:ext cx="247904" cy="110381"/>
            </a:xfrm>
            <a:custGeom>
              <a:avLst/>
              <a:gdLst/>
              <a:ahLst/>
              <a:cxnLst/>
              <a:rect l="l" t="t" r="r" b="b"/>
              <a:pathLst>
                <a:path w="9462" h="4213" extrusionOk="0">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1" name="Google Shape;11811;p22"/>
            <p:cNvSpPr/>
            <p:nvPr/>
          </p:nvSpPr>
          <p:spPr>
            <a:xfrm>
              <a:off x="6483962" y="2670078"/>
              <a:ext cx="14593" cy="54575"/>
            </a:xfrm>
            <a:custGeom>
              <a:avLst/>
              <a:gdLst/>
              <a:ahLst/>
              <a:cxnLst/>
              <a:rect l="l" t="t" r="r" b="b"/>
              <a:pathLst>
                <a:path w="557" h="2083" extrusionOk="0">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2" name="Google Shape;11812;p22"/>
            <p:cNvSpPr/>
            <p:nvPr/>
          </p:nvSpPr>
          <p:spPr>
            <a:xfrm>
              <a:off x="6246905" y="2554117"/>
              <a:ext cx="251651" cy="128118"/>
            </a:xfrm>
            <a:custGeom>
              <a:avLst/>
              <a:gdLst/>
              <a:ahLst/>
              <a:cxnLst/>
              <a:rect l="l" t="t" r="r" b="b"/>
              <a:pathLst>
                <a:path w="9605" h="4890" extrusionOk="0">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3" name="Google Shape;11813;p22"/>
            <p:cNvSpPr/>
            <p:nvPr/>
          </p:nvSpPr>
          <p:spPr>
            <a:xfrm>
              <a:off x="6246905" y="2584142"/>
              <a:ext cx="167287" cy="97831"/>
            </a:xfrm>
            <a:custGeom>
              <a:avLst/>
              <a:gdLst/>
              <a:ahLst/>
              <a:cxnLst/>
              <a:rect l="l" t="t" r="r" b="b"/>
              <a:pathLst>
                <a:path w="6385" h="3734" extrusionOk="0">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4" name="Google Shape;11814;p22"/>
            <p:cNvSpPr/>
            <p:nvPr/>
          </p:nvSpPr>
          <p:spPr>
            <a:xfrm>
              <a:off x="6192906" y="2605102"/>
              <a:ext cx="197915" cy="190369"/>
            </a:xfrm>
            <a:custGeom>
              <a:avLst/>
              <a:gdLst/>
              <a:ahLst/>
              <a:cxnLst/>
              <a:rect l="l" t="t" r="r" b="b"/>
              <a:pathLst>
                <a:path w="7554" h="7266" extrusionOk="0">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5" name="Google Shape;11815;p22"/>
            <p:cNvSpPr/>
            <p:nvPr/>
          </p:nvSpPr>
          <p:spPr>
            <a:xfrm>
              <a:off x="6280807" y="2605102"/>
              <a:ext cx="113787" cy="190291"/>
            </a:xfrm>
            <a:custGeom>
              <a:avLst/>
              <a:gdLst/>
              <a:ahLst/>
              <a:cxnLst/>
              <a:rect l="l" t="t" r="r" b="b"/>
              <a:pathLst>
                <a:path w="4343" h="7263" extrusionOk="0">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6" name="Google Shape;11816;p22"/>
            <p:cNvSpPr/>
            <p:nvPr/>
          </p:nvSpPr>
          <p:spPr>
            <a:xfrm>
              <a:off x="6499787" y="2747735"/>
              <a:ext cx="64819" cy="14593"/>
            </a:xfrm>
            <a:custGeom>
              <a:avLst/>
              <a:gdLst/>
              <a:ahLst/>
              <a:cxnLst/>
              <a:rect l="l" t="t" r="r" b="b"/>
              <a:pathLst>
                <a:path w="2474" h="557" extrusionOk="0">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7" name="Google Shape;11817;p22"/>
            <p:cNvSpPr/>
            <p:nvPr/>
          </p:nvSpPr>
          <p:spPr>
            <a:xfrm>
              <a:off x="6437274" y="2714592"/>
              <a:ext cx="94189" cy="80932"/>
            </a:xfrm>
            <a:custGeom>
              <a:avLst/>
              <a:gdLst/>
              <a:ahLst/>
              <a:cxnLst/>
              <a:rect l="l" t="t" r="r" b="b"/>
              <a:pathLst>
                <a:path w="3595" h="3089" extrusionOk="0">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8" name="Google Shape;11818;p22"/>
            <p:cNvSpPr/>
            <p:nvPr/>
          </p:nvSpPr>
          <p:spPr>
            <a:xfrm>
              <a:off x="6477438" y="2714854"/>
              <a:ext cx="54024" cy="80644"/>
            </a:xfrm>
            <a:custGeom>
              <a:avLst/>
              <a:gdLst/>
              <a:ahLst/>
              <a:cxnLst/>
              <a:rect l="l" t="t" r="r" b="b"/>
              <a:pathLst>
                <a:path w="2062" h="3078" extrusionOk="0">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9" name="Google Shape;11819;p22"/>
            <p:cNvSpPr/>
            <p:nvPr/>
          </p:nvSpPr>
          <p:spPr>
            <a:xfrm>
              <a:off x="6193902" y="2439440"/>
              <a:ext cx="47003" cy="37466"/>
            </a:xfrm>
            <a:custGeom>
              <a:avLst/>
              <a:gdLst/>
              <a:ahLst/>
              <a:cxnLst/>
              <a:rect l="l" t="t" r="r" b="b"/>
              <a:pathLst>
                <a:path w="1794" h="1430" extrusionOk="0">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0" name="Google Shape;11820;p22"/>
            <p:cNvSpPr/>
            <p:nvPr/>
          </p:nvSpPr>
          <p:spPr>
            <a:xfrm>
              <a:off x="6241376" y="2659598"/>
              <a:ext cx="94949" cy="81351"/>
            </a:xfrm>
            <a:custGeom>
              <a:avLst/>
              <a:gdLst/>
              <a:ahLst/>
              <a:cxnLst/>
              <a:rect l="l" t="t" r="r" b="b"/>
              <a:pathLst>
                <a:path w="3624" h="3105" extrusionOk="0">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1" name="Google Shape;11821;p22"/>
            <p:cNvSpPr/>
            <p:nvPr/>
          </p:nvSpPr>
          <p:spPr>
            <a:xfrm>
              <a:off x="6282065" y="2659598"/>
              <a:ext cx="54024" cy="81403"/>
            </a:xfrm>
            <a:custGeom>
              <a:avLst/>
              <a:gdLst/>
              <a:ahLst/>
              <a:cxnLst/>
              <a:rect l="l" t="t" r="r" b="b"/>
              <a:pathLst>
                <a:path w="2062" h="3107" extrusionOk="0">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2" name="Google Shape;11822;p22"/>
            <p:cNvSpPr/>
            <p:nvPr/>
          </p:nvSpPr>
          <p:spPr>
            <a:xfrm>
              <a:off x="6439265" y="2510180"/>
              <a:ext cx="65317" cy="28899"/>
            </a:xfrm>
            <a:custGeom>
              <a:avLst/>
              <a:gdLst/>
              <a:ahLst/>
              <a:cxnLst/>
              <a:rect l="l" t="t" r="r" b="b"/>
              <a:pathLst>
                <a:path w="2493" h="1103" extrusionOk="0">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23" name="Google Shape;11823;p22"/>
          <p:cNvGrpSpPr/>
          <p:nvPr/>
        </p:nvGrpSpPr>
        <p:grpSpPr>
          <a:xfrm>
            <a:off x="5762467" y="2253584"/>
            <a:ext cx="362163" cy="362162"/>
            <a:chOff x="5762467" y="2436584"/>
            <a:chExt cx="362163" cy="362162"/>
          </a:xfrm>
        </p:grpSpPr>
        <p:sp>
          <p:nvSpPr>
            <p:cNvPr id="11824" name="Google Shape;11824;p22"/>
            <p:cNvSpPr/>
            <p:nvPr/>
          </p:nvSpPr>
          <p:spPr>
            <a:xfrm>
              <a:off x="5762467" y="2778127"/>
              <a:ext cx="362163" cy="20619"/>
            </a:xfrm>
            <a:custGeom>
              <a:avLst/>
              <a:gdLst/>
              <a:ahLst/>
              <a:cxnLst/>
              <a:rect l="l" t="t" r="r" b="b"/>
              <a:pathLst>
                <a:path w="13823" h="787" extrusionOk="0">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5" name="Google Shape;11825;p22"/>
            <p:cNvSpPr/>
            <p:nvPr/>
          </p:nvSpPr>
          <p:spPr>
            <a:xfrm>
              <a:off x="5762702" y="2777891"/>
              <a:ext cx="361927" cy="9301"/>
            </a:xfrm>
            <a:custGeom>
              <a:avLst/>
              <a:gdLst/>
              <a:ahLst/>
              <a:cxnLst/>
              <a:rect l="l" t="t" r="r" b="b"/>
              <a:pathLst>
                <a:path w="13814" h="355" extrusionOk="0">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6" name="Google Shape;11826;p22"/>
            <p:cNvSpPr/>
            <p:nvPr/>
          </p:nvSpPr>
          <p:spPr>
            <a:xfrm>
              <a:off x="5852359" y="2528493"/>
              <a:ext cx="182352" cy="249660"/>
            </a:xfrm>
            <a:custGeom>
              <a:avLst/>
              <a:gdLst/>
              <a:ahLst/>
              <a:cxnLst/>
              <a:rect l="l" t="t" r="r" b="b"/>
              <a:pathLst>
                <a:path w="6960" h="9529" extrusionOk="0">
                  <a:moveTo>
                    <a:pt x="1" y="1"/>
                  </a:moveTo>
                  <a:lnTo>
                    <a:pt x="1" y="9529"/>
                  </a:lnTo>
                  <a:lnTo>
                    <a:pt x="6960" y="9529"/>
                  </a:lnTo>
                  <a:lnTo>
                    <a:pt x="6960" y="1"/>
                  </a:lnTo>
                  <a:close/>
                </a:path>
              </a:pathLst>
            </a:custGeom>
            <a:solidFill>
              <a:srgbClr val="E1E5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7" name="Google Shape;11827;p22"/>
            <p:cNvSpPr/>
            <p:nvPr/>
          </p:nvSpPr>
          <p:spPr>
            <a:xfrm>
              <a:off x="5838551" y="2508922"/>
              <a:ext cx="209967" cy="19860"/>
            </a:xfrm>
            <a:custGeom>
              <a:avLst/>
              <a:gdLst/>
              <a:ahLst/>
              <a:cxnLst/>
              <a:rect l="l" t="t" r="r" b="b"/>
              <a:pathLst>
                <a:path w="8014" h="758" extrusionOk="0">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8" name="Google Shape;11828;p22"/>
            <p:cNvSpPr/>
            <p:nvPr/>
          </p:nvSpPr>
          <p:spPr>
            <a:xfrm>
              <a:off x="6014589" y="2508922"/>
              <a:ext cx="33929" cy="19598"/>
            </a:xfrm>
            <a:custGeom>
              <a:avLst/>
              <a:gdLst/>
              <a:ahLst/>
              <a:cxnLst/>
              <a:rect l="l" t="t" r="r" b="b"/>
              <a:pathLst>
                <a:path w="1295" h="748" extrusionOk="0">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9" name="Google Shape;11829;p22"/>
            <p:cNvSpPr/>
            <p:nvPr/>
          </p:nvSpPr>
          <p:spPr>
            <a:xfrm>
              <a:off x="5762467" y="2565173"/>
              <a:ext cx="89918" cy="19598"/>
            </a:xfrm>
            <a:custGeom>
              <a:avLst/>
              <a:gdLst/>
              <a:ahLst/>
              <a:cxnLst/>
              <a:rect l="l" t="t" r="r" b="b"/>
              <a:pathLst>
                <a:path w="3432" h="748" extrusionOk="0">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0" name="Google Shape;11830;p22"/>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1" name="Google Shape;11831;p22"/>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2" name="Google Shape;11832;p22"/>
            <p:cNvSpPr/>
            <p:nvPr/>
          </p:nvSpPr>
          <p:spPr>
            <a:xfrm>
              <a:off x="5894803" y="2686217"/>
              <a:ext cx="97726" cy="91936"/>
            </a:xfrm>
            <a:custGeom>
              <a:avLst/>
              <a:gdLst/>
              <a:ahLst/>
              <a:cxnLst/>
              <a:rect l="l" t="t" r="r" b="b"/>
              <a:pathLst>
                <a:path w="3730" h="3509" extrusionOk="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3" name="Google Shape;11833;p22"/>
            <p:cNvSpPr/>
            <p:nvPr/>
          </p:nvSpPr>
          <p:spPr>
            <a:xfrm>
              <a:off x="5930959" y="2686217"/>
              <a:ext cx="25152" cy="91700"/>
            </a:xfrm>
            <a:custGeom>
              <a:avLst/>
              <a:gdLst/>
              <a:ahLst/>
              <a:cxnLst/>
              <a:rect l="l" t="t" r="r" b="b"/>
              <a:pathLst>
                <a:path w="960" h="3500" extrusionOk="0">
                  <a:moveTo>
                    <a:pt x="1" y="0"/>
                  </a:moveTo>
                  <a:lnTo>
                    <a:pt x="1" y="3499"/>
                  </a:lnTo>
                  <a:lnTo>
                    <a:pt x="959" y="3499"/>
                  </a:lnTo>
                  <a:lnTo>
                    <a:pt x="959" y="0"/>
                  </a:lnTo>
                  <a:close/>
                </a:path>
              </a:pathLst>
            </a:custGeom>
            <a:solidFill>
              <a:srgbClr val="93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4" name="Google Shape;11834;p22"/>
            <p:cNvSpPr/>
            <p:nvPr/>
          </p:nvSpPr>
          <p:spPr>
            <a:xfrm>
              <a:off x="5770484" y="2584745"/>
              <a:ext cx="81901" cy="193173"/>
            </a:xfrm>
            <a:custGeom>
              <a:avLst/>
              <a:gdLst/>
              <a:ahLst/>
              <a:cxnLst/>
              <a:rect l="l" t="t" r="r" b="b"/>
              <a:pathLst>
                <a:path w="3126" h="7373" extrusionOk="0">
                  <a:moveTo>
                    <a:pt x="1" y="1"/>
                  </a:moveTo>
                  <a:lnTo>
                    <a:pt x="1" y="7372"/>
                  </a:lnTo>
                  <a:lnTo>
                    <a:pt x="3126" y="7372"/>
                  </a:lnTo>
                  <a:lnTo>
                    <a:pt x="3126" y="1"/>
                  </a:lnTo>
                  <a:close/>
                </a:path>
              </a:pathLst>
            </a:custGeom>
            <a:solidFill>
              <a:srgbClr val="E1E5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5" name="Google Shape;11835;p22"/>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6" name="Google Shape;11836;p22"/>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7" name="Google Shape;11837;p22"/>
            <p:cNvSpPr/>
            <p:nvPr/>
          </p:nvSpPr>
          <p:spPr>
            <a:xfrm>
              <a:off x="6034685" y="2584745"/>
              <a:ext cx="81901" cy="193408"/>
            </a:xfrm>
            <a:custGeom>
              <a:avLst/>
              <a:gdLst/>
              <a:ahLst/>
              <a:cxnLst/>
              <a:rect l="l" t="t" r="r" b="b"/>
              <a:pathLst>
                <a:path w="3126" h="7382" extrusionOk="0">
                  <a:moveTo>
                    <a:pt x="1" y="1"/>
                  </a:moveTo>
                  <a:lnTo>
                    <a:pt x="1" y="7382"/>
                  </a:lnTo>
                  <a:lnTo>
                    <a:pt x="3126" y="7382"/>
                  </a:lnTo>
                  <a:lnTo>
                    <a:pt x="3126" y="1"/>
                  </a:lnTo>
                  <a:close/>
                </a:path>
              </a:pathLst>
            </a:custGeom>
            <a:solidFill>
              <a:srgbClr val="E1E5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8" name="Google Shape;11838;p22"/>
            <p:cNvSpPr/>
            <p:nvPr/>
          </p:nvSpPr>
          <p:spPr>
            <a:xfrm>
              <a:off x="6034685" y="2584745"/>
              <a:ext cx="17371" cy="193173"/>
            </a:xfrm>
            <a:custGeom>
              <a:avLst/>
              <a:gdLst/>
              <a:ahLst/>
              <a:cxnLst/>
              <a:rect l="l" t="t" r="r" b="b"/>
              <a:pathLst>
                <a:path w="663" h="7373" extrusionOk="0">
                  <a:moveTo>
                    <a:pt x="1" y="1"/>
                  </a:moveTo>
                  <a:lnTo>
                    <a:pt x="1"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9" name="Google Shape;11839;p22"/>
            <p:cNvSpPr/>
            <p:nvPr/>
          </p:nvSpPr>
          <p:spPr>
            <a:xfrm>
              <a:off x="5872192"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0" name="Google Shape;11840;p22"/>
            <p:cNvSpPr/>
            <p:nvPr/>
          </p:nvSpPr>
          <p:spPr>
            <a:xfrm>
              <a:off x="5928706" y="2567400"/>
              <a:ext cx="29920" cy="58819"/>
            </a:xfrm>
            <a:custGeom>
              <a:avLst/>
              <a:gdLst/>
              <a:ahLst/>
              <a:cxnLst/>
              <a:rect l="l" t="t" r="r" b="b"/>
              <a:pathLst>
                <a:path w="1142" h="2245" extrusionOk="0">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1" name="Google Shape;11841;p22"/>
            <p:cNvSpPr/>
            <p:nvPr/>
          </p:nvSpPr>
          <p:spPr>
            <a:xfrm>
              <a:off x="5984957"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2" name="Google Shape;11842;p22"/>
            <p:cNvSpPr/>
            <p:nvPr/>
          </p:nvSpPr>
          <p:spPr>
            <a:xfrm>
              <a:off x="5796369" y="2651817"/>
              <a:ext cx="29894" cy="59029"/>
            </a:xfrm>
            <a:custGeom>
              <a:avLst/>
              <a:gdLst/>
              <a:ahLst/>
              <a:cxnLst/>
              <a:rect l="l" t="t" r="r" b="b"/>
              <a:pathLst>
                <a:path w="1141" h="2253" extrusionOk="0">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3" name="Google Shape;11843;p22"/>
            <p:cNvSpPr/>
            <p:nvPr/>
          </p:nvSpPr>
          <p:spPr>
            <a:xfrm>
              <a:off x="6060806" y="2651817"/>
              <a:ext cx="29658" cy="59029"/>
            </a:xfrm>
            <a:custGeom>
              <a:avLst/>
              <a:gdLst/>
              <a:ahLst/>
              <a:cxnLst/>
              <a:rect l="l" t="t" r="r" b="b"/>
              <a:pathLst>
                <a:path w="1132" h="2253" extrusionOk="0">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4" name="Google Shape;11844;p22"/>
            <p:cNvSpPr/>
            <p:nvPr/>
          </p:nvSpPr>
          <p:spPr>
            <a:xfrm>
              <a:off x="6034685" y="2565173"/>
              <a:ext cx="89945" cy="19860"/>
            </a:xfrm>
            <a:custGeom>
              <a:avLst/>
              <a:gdLst/>
              <a:ahLst/>
              <a:cxnLst/>
              <a:rect l="l" t="t" r="r" b="b"/>
              <a:pathLst>
                <a:path w="3433" h="758" extrusionOk="0">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5" name="Google Shape;11845;p22"/>
            <p:cNvSpPr/>
            <p:nvPr/>
          </p:nvSpPr>
          <p:spPr>
            <a:xfrm>
              <a:off x="6034685" y="2565173"/>
              <a:ext cx="17371" cy="19598"/>
            </a:xfrm>
            <a:custGeom>
              <a:avLst/>
              <a:gdLst/>
              <a:ahLst/>
              <a:cxnLst/>
              <a:rect l="l" t="t" r="r" b="b"/>
              <a:pathLst>
                <a:path w="663" h="748" extrusionOk="0">
                  <a:moveTo>
                    <a:pt x="1" y="0"/>
                  </a:moveTo>
                  <a:lnTo>
                    <a:pt x="1"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6" name="Google Shape;11846;p22"/>
            <p:cNvSpPr/>
            <p:nvPr/>
          </p:nvSpPr>
          <p:spPr>
            <a:xfrm>
              <a:off x="5892550" y="2436584"/>
              <a:ext cx="101735" cy="72364"/>
            </a:xfrm>
            <a:custGeom>
              <a:avLst/>
              <a:gdLst/>
              <a:ahLst/>
              <a:cxnLst/>
              <a:rect l="l" t="t" r="r" b="b"/>
              <a:pathLst>
                <a:path w="3883" h="2762" extrusionOk="0">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7" name="Google Shape;11847;p22"/>
            <p:cNvSpPr/>
            <p:nvPr/>
          </p:nvSpPr>
          <p:spPr>
            <a:xfrm>
              <a:off x="5976416" y="2436584"/>
              <a:ext cx="18130" cy="72364"/>
            </a:xfrm>
            <a:custGeom>
              <a:avLst/>
              <a:gdLst/>
              <a:ahLst/>
              <a:cxnLst/>
              <a:rect l="l" t="t" r="r" b="b"/>
              <a:pathLst>
                <a:path w="692" h="2762" extrusionOk="0">
                  <a:moveTo>
                    <a:pt x="1" y="1"/>
                  </a:moveTo>
                  <a:lnTo>
                    <a:pt x="1" y="2761"/>
                  </a:lnTo>
                  <a:lnTo>
                    <a:pt x="691" y="2761"/>
                  </a:lnTo>
                  <a:lnTo>
                    <a:pt x="691" y="451"/>
                  </a:lnTo>
                  <a:cubicBezTo>
                    <a:pt x="691" y="202"/>
                    <a:pt x="490" y="1"/>
                    <a:pt x="241" y="1"/>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8" name="Google Shape;11848;p22"/>
            <p:cNvSpPr/>
            <p:nvPr/>
          </p:nvSpPr>
          <p:spPr>
            <a:xfrm>
              <a:off x="5919405" y="2450706"/>
              <a:ext cx="48260" cy="44619"/>
            </a:xfrm>
            <a:custGeom>
              <a:avLst/>
              <a:gdLst/>
              <a:ahLst/>
              <a:cxnLst/>
              <a:rect l="l" t="t" r="r" b="b"/>
              <a:pathLst>
                <a:path w="1842" h="1703" extrusionOk="0">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49" name="Google Shape;11849;p22"/>
          <p:cNvGrpSpPr/>
          <p:nvPr/>
        </p:nvGrpSpPr>
        <p:grpSpPr>
          <a:xfrm>
            <a:off x="5323721" y="2254029"/>
            <a:ext cx="362922" cy="361220"/>
            <a:chOff x="5323721" y="2437029"/>
            <a:chExt cx="362922" cy="361220"/>
          </a:xfrm>
        </p:grpSpPr>
        <p:sp>
          <p:nvSpPr>
            <p:cNvPr id="11850" name="Google Shape;11850;p22"/>
            <p:cNvSpPr/>
            <p:nvPr/>
          </p:nvSpPr>
          <p:spPr>
            <a:xfrm>
              <a:off x="5611528" y="2437029"/>
              <a:ext cx="75115" cy="73989"/>
            </a:xfrm>
            <a:custGeom>
              <a:avLst/>
              <a:gdLst/>
              <a:ahLst/>
              <a:cxnLst/>
              <a:rect l="l" t="t" r="r" b="b"/>
              <a:pathLst>
                <a:path w="2867" h="2824" extrusionOk="0">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1" name="Google Shape;11851;p22"/>
            <p:cNvSpPr/>
            <p:nvPr/>
          </p:nvSpPr>
          <p:spPr>
            <a:xfrm>
              <a:off x="5323721" y="2714042"/>
              <a:ext cx="88346" cy="84207"/>
            </a:xfrm>
            <a:custGeom>
              <a:avLst/>
              <a:gdLst/>
              <a:ahLst/>
              <a:cxnLst/>
              <a:rect l="l" t="t" r="r" b="b"/>
              <a:pathLst>
                <a:path w="3372" h="3214" extrusionOk="0">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2" name="Google Shape;11852;p22"/>
            <p:cNvSpPr/>
            <p:nvPr/>
          </p:nvSpPr>
          <p:spPr>
            <a:xfrm>
              <a:off x="5395536" y="2683702"/>
              <a:ext cx="43728" cy="42601"/>
            </a:xfrm>
            <a:custGeom>
              <a:avLst/>
              <a:gdLst/>
              <a:ahLst/>
              <a:cxnLst/>
              <a:rect l="l" t="t" r="r" b="b"/>
              <a:pathLst>
                <a:path w="1669" h="1626" extrusionOk="0">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3" name="Google Shape;11853;p22"/>
            <p:cNvSpPr/>
            <p:nvPr/>
          </p:nvSpPr>
          <p:spPr>
            <a:xfrm>
              <a:off x="5413640" y="2504651"/>
              <a:ext cx="204936" cy="203155"/>
            </a:xfrm>
            <a:custGeom>
              <a:avLst/>
              <a:gdLst/>
              <a:ahLst/>
              <a:cxnLst/>
              <a:rect l="l" t="t" r="r" b="b"/>
              <a:pathLst>
                <a:path w="7822" h="7754" extrusionOk="0">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4" name="Google Shape;11854;p22"/>
            <p:cNvSpPr/>
            <p:nvPr/>
          </p:nvSpPr>
          <p:spPr>
            <a:xfrm>
              <a:off x="5417386" y="2554877"/>
              <a:ext cx="201190" cy="153191"/>
            </a:xfrm>
            <a:custGeom>
              <a:avLst/>
              <a:gdLst/>
              <a:ahLst/>
              <a:cxnLst/>
              <a:rect l="l" t="t" r="r" b="b"/>
              <a:pathLst>
                <a:path w="7679" h="5847" extrusionOk="0">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5" name="Google Shape;11855;p22"/>
            <p:cNvSpPr/>
            <p:nvPr/>
          </p:nvSpPr>
          <p:spPr>
            <a:xfrm>
              <a:off x="5413640" y="2579243"/>
              <a:ext cx="132362" cy="128563"/>
            </a:xfrm>
            <a:custGeom>
              <a:avLst/>
              <a:gdLst/>
              <a:ahLst/>
              <a:cxnLst/>
              <a:rect l="l" t="t" r="r" b="b"/>
              <a:pathLst>
                <a:path w="5052" h="4907" extrusionOk="0">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6" name="Google Shape;11856;p22"/>
            <p:cNvSpPr/>
            <p:nvPr/>
          </p:nvSpPr>
          <p:spPr>
            <a:xfrm>
              <a:off x="5417386" y="2632481"/>
              <a:ext cx="128616" cy="75325"/>
            </a:xfrm>
            <a:custGeom>
              <a:avLst/>
              <a:gdLst/>
              <a:ahLst/>
              <a:cxnLst/>
              <a:rect l="l" t="t" r="r" b="b"/>
              <a:pathLst>
                <a:path w="4909" h="2875" extrusionOk="0">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7" name="Google Shape;11857;p22"/>
            <p:cNvSpPr/>
            <p:nvPr/>
          </p:nvSpPr>
          <p:spPr>
            <a:xfrm>
              <a:off x="5540710" y="2480102"/>
              <a:ext cx="103228" cy="101342"/>
            </a:xfrm>
            <a:custGeom>
              <a:avLst/>
              <a:gdLst/>
              <a:ahLst/>
              <a:cxnLst/>
              <a:rect l="l" t="t" r="r" b="b"/>
              <a:pathLst>
                <a:path w="3940" h="3868" extrusionOk="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8" name="Google Shape;11858;p22"/>
            <p:cNvSpPr/>
            <p:nvPr/>
          </p:nvSpPr>
          <p:spPr>
            <a:xfrm>
              <a:off x="5619310" y="2557890"/>
              <a:ext cx="26750" cy="23213"/>
            </a:xfrm>
            <a:custGeom>
              <a:avLst/>
              <a:gdLst/>
              <a:ahLst/>
              <a:cxnLst/>
              <a:rect l="l" t="t" r="r" b="b"/>
              <a:pathLst>
                <a:path w="1021" h="886" extrusionOk="0">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9" name="Google Shape;11859;p22"/>
            <p:cNvSpPr/>
            <p:nvPr/>
          </p:nvSpPr>
          <p:spPr>
            <a:xfrm>
              <a:off x="5575608" y="2456181"/>
              <a:ext cx="91202" cy="91176"/>
            </a:xfrm>
            <a:custGeom>
              <a:avLst/>
              <a:gdLst/>
              <a:ahLst/>
              <a:cxnLst/>
              <a:rect l="l" t="t" r="r" b="b"/>
              <a:pathLst>
                <a:path w="3481" h="3480" extrusionOk="0">
                  <a:moveTo>
                    <a:pt x="1745" y="0"/>
                  </a:moveTo>
                  <a:lnTo>
                    <a:pt x="1" y="1745"/>
                  </a:lnTo>
                  <a:lnTo>
                    <a:pt x="1745" y="3480"/>
                  </a:lnTo>
                  <a:lnTo>
                    <a:pt x="3480" y="1745"/>
                  </a:lnTo>
                  <a:lnTo>
                    <a:pt x="1745" y="0"/>
                  </a:ln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0" name="Google Shape;11860;p22"/>
            <p:cNvSpPr/>
            <p:nvPr/>
          </p:nvSpPr>
          <p:spPr>
            <a:xfrm>
              <a:off x="5575608" y="2456181"/>
              <a:ext cx="91438" cy="91176"/>
            </a:xfrm>
            <a:custGeom>
              <a:avLst/>
              <a:gdLst/>
              <a:ahLst/>
              <a:cxnLst/>
              <a:rect l="l" t="t" r="r" b="b"/>
              <a:pathLst>
                <a:path w="3490" h="3480" extrusionOk="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1" name="Google Shape;11861;p22"/>
            <p:cNvSpPr/>
            <p:nvPr/>
          </p:nvSpPr>
          <p:spPr>
            <a:xfrm>
              <a:off x="5523680" y="2521865"/>
              <a:ext cx="29868" cy="27012"/>
            </a:xfrm>
            <a:custGeom>
              <a:avLst/>
              <a:gdLst/>
              <a:ahLst/>
              <a:cxnLst/>
              <a:rect l="l" t="t" r="r" b="b"/>
              <a:pathLst>
                <a:path w="1140" h="1031" extrusionOk="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2" name="Google Shape;11862;p22"/>
            <p:cNvSpPr/>
            <p:nvPr/>
          </p:nvSpPr>
          <p:spPr>
            <a:xfrm>
              <a:off x="5505366" y="2541358"/>
              <a:ext cx="29344" cy="26593"/>
            </a:xfrm>
            <a:custGeom>
              <a:avLst/>
              <a:gdLst/>
              <a:ahLst/>
              <a:cxnLst/>
              <a:rect l="l" t="t" r="r" b="b"/>
              <a:pathLst>
                <a:path w="1120" h="1015" extrusionOk="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3" name="Google Shape;11863;p22"/>
            <p:cNvSpPr/>
            <p:nvPr/>
          </p:nvSpPr>
          <p:spPr>
            <a:xfrm>
              <a:off x="5486266" y="2560222"/>
              <a:ext cx="43675" cy="40898"/>
            </a:xfrm>
            <a:custGeom>
              <a:avLst/>
              <a:gdLst/>
              <a:ahLst/>
              <a:cxnLst/>
              <a:rect l="l" t="t" r="r" b="b"/>
              <a:pathLst>
                <a:path w="1667" h="1561" extrusionOk="0">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4" name="Google Shape;11864;p22"/>
            <p:cNvSpPr/>
            <p:nvPr/>
          </p:nvSpPr>
          <p:spPr>
            <a:xfrm>
              <a:off x="5467376" y="2579295"/>
              <a:ext cx="29161" cy="26593"/>
            </a:xfrm>
            <a:custGeom>
              <a:avLst/>
              <a:gdLst/>
              <a:ahLst/>
              <a:cxnLst/>
              <a:rect l="l" t="t" r="r" b="b"/>
              <a:pathLst>
                <a:path w="1113" h="1015" extrusionOk="0">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5" name="Google Shape;11865;p22"/>
            <p:cNvSpPr/>
            <p:nvPr/>
          </p:nvSpPr>
          <p:spPr>
            <a:xfrm>
              <a:off x="5448381" y="2598264"/>
              <a:ext cx="29318" cy="26698"/>
            </a:xfrm>
            <a:custGeom>
              <a:avLst/>
              <a:gdLst/>
              <a:ahLst/>
              <a:cxnLst/>
              <a:rect l="l" t="t" r="r" b="b"/>
              <a:pathLst>
                <a:path w="1119" h="1019" extrusionOk="0">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6" name="Google Shape;11866;p22"/>
            <p:cNvSpPr/>
            <p:nvPr/>
          </p:nvSpPr>
          <p:spPr>
            <a:xfrm>
              <a:off x="5429491" y="2617364"/>
              <a:ext cx="43440" cy="40741"/>
            </a:xfrm>
            <a:custGeom>
              <a:avLst/>
              <a:gdLst/>
              <a:ahLst/>
              <a:cxnLst/>
              <a:rect l="l" t="t" r="r" b="b"/>
              <a:pathLst>
                <a:path w="1658" h="1555" extrusionOk="0">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67" name="Google Shape;11867;p22"/>
          <p:cNvGrpSpPr/>
          <p:nvPr/>
        </p:nvGrpSpPr>
        <p:grpSpPr>
          <a:xfrm>
            <a:off x="4875937" y="2285731"/>
            <a:ext cx="407122" cy="315448"/>
            <a:chOff x="4875937" y="2468731"/>
            <a:chExt cx="407122" cy="315448"/>
          </a:xfrm>
        </p:grpSpPr>
        <p:sp>
          <p:nvSpPr>
            <p:cNvPr id="11868" name="Google Shape;11868;p22"/>
            <p:cNvSpPr/>
            <p:nvPr/>
          </p:nvSpPr>
          <p:spPr>
            <a:xfrm>
              <a:off x="4876199" y="2482801"/>
              <a:ext cx="223041" cy="247380"/>
            </a:xfrm>
            <a:custGeom>
              <a:avLst/>
              <a:gdLst/>
              <a:ahLst/>
              <a:cxnLst/>
              <a:rect l="l" t="t" r="r" b="b"/>
              <a:pathLst>
                <a:path w="8513" h="9442" extrusionOk="0">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9" name="Google Shape;11869;p22"/>
            <p:cNvSpPr/>
            <p:nvPr/>
          </p:nvSpPr>
          <p:spPr>
            <a:xfrm>
              <a:off x="5044456" y="2482801"/>
              <a:ext cx="54784" cy="247642"/>
            </a:xfrm>
            <a:custGeom>
              <a:avLst/>
              <a:gdLst/>
              <a:ahLst/>
              <a:cxnLst/>
              <a:rect l="l" t="t" r="r" b="b"/>
              <a:pathLst>
                <a:path w="2091" h="9452" extrusionOk="0">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0" name="Google Shape;11870;p22"/>
            <p:cNvSpPr/>
            <p:nvPr/>
          </p:nvSpPr>
          <p:spPr>
            <a:xfrm>
              <a:off x="5099214" y="2530249"/>
              <a:ext cx="183845" cy="200194"/>
            </a:xfrm>
            <a:custGeom>
              <a:avLst/>
              <a:gdLst/>
              <a:ahLst/>
              <a:cxnLst/>
              <a:rect l="l" t="t" r="r" b="b"/>
              <a:pathLst>
                <a:path w="7017" h="7641" extrusionOk="0">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1" name="Google Shape;11871;p22"/>
            <p:cNvSpPr/>
            <p:nvPr/>
          </p:nvSpPr>
          <p:spPr>
            <a:xfrm>
              <a:off x="5169770" y="2530249"/>
              <a:ext cx="113289" cy="200194"/>
            </a:xfrm>
            <a:custGeom>
              <a:avLst/>
              <a:gdLst/>
              <a:ahLst/>
              <a:cxnLst/>
              <a:rect l="l" t="t" r="r" b="b"/>
              <a:pathLst>
                <a:path w="4324" h="7641" extrusionOk="0">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2" name="Google Shape;11872;p22"/>
            <p:cNvSpPr/>
            <p:nvPr/>
          </p:nvSpPr>
          <p:spPr>
            <a:xfrm>
              <a:off x="5141396" y="2560405"/>
              <a:ext cx="75115" cy="69849"/>
            </a:xfrm>
            <a:custGeom>
              <a:avLst/>
              <a:gdLst/>
              <a:ahLst/>
              <a:cxnLst/>
              <a:rect l="l" t="t" r="r" b="b"/>
              <a:pathLst>
                <a:path w="2867" h="2666" extrusionOk="0">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3" name="Google Shape;11873;p22"/>
            <p:cNvSpPr/>
            <p:nvPr/>
          </p:nvSpPr>
          <p:spPr>
            <a:xfrm>
              <a:off x="5128846" y="2512669"/>
              <a:ext cx="62042" cy="17606"/>
            </a:xfrm>
            <a:custGeom>
              <a:avLst/>
              <a:gdLst/>
              <a:ahLst/>
              <a:cxnLst/>
              <a:rect l="l" t="t" r="r" b="b"/>
              <a:pathLst>
                <a:path w="2368" h="672" extrusionOk="0">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4" name="Google Shape;11874;p22"/>
            <p:cNvSpPr/>
            <p:nvPr/>
          </p:nvSpPr>
          <p:spPr>
            <a:xfrm>
              <a:off x="5135867" y="2468731"/>
              <a:ext cx="47998" cy="43728"/>
            </a:xfrm>
            <a:custGeom>
              <a:avLst/>
              <a:gdLst/>
              <a:ahLst/>
              <a:cxnLst/>
              <a:rect l="l" t="t" r="r" b="b"/>
              <a:pathLst>
                <a:path w="1832" h="1669" extrusionOk="0">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5" name="Google Shape;11875;p22"/>
            <p:cNvSpPr/>
            <p:nvPr/>
          </p:nvSpPr>
          <p:spPr>
            <a:xfrm>
              <a:off x="5150697" y="2468731"/>
              <a:ext cx="33405" cy="43728"/>
            </a:xfrm>
            <a:custGeom>
              <a:avLst/>
              <a:gdLst/>
              <a:ahLst/>
              <a:cxnLst/>
              <a:rect l="l" t="t" r="r" b="b"/>
              <a:pathLst>
                <a:path w="1275" h="1669" extrusionOk="0">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6" name="Google Shape;11876;p22"/>
            <p:cNvSpPr/>
            <p:nvPr/>
          </p:nvSpPr>
          <p:spPr>
            <a:xfrm>
              <a:off x="4924905" y="2690488"/>
              <a:ext cx="109778" cy="93691"/>
            </a:xfrm>
            <a:custGeom>
              <a:avLst/>
              <a:gdLst/>
              <a:ahLst/>
              <a:cxnLst/>
              <a:rect l="l" t="t" r="r" b="b"/>
              <a:pathLst>
                <a:path w="4190" h="3576" extrusionOk="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7" name="Google Shape;11877;p22"/>
            <p:cNvSpPr/>
            <p:nvPr/>
          </p:nvSpPr>
          <p:spPr>
            <a:xfrm>
              <a:off x="4949533" y="2697772"/>
              <a:ext cx="93691" cy="86303"/>
            </a:xfrm>
            <a:custGeom>
              <a:avLst/>
              <a:gdLst/>
              <a:ahLst/>
              <a:cxnLst/>
              <a:rect l="l" t="t" r="r" b="b"/>
              <a:pathLst>
                <a:path w="3576" h="3294" extrusionOk="0">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8" name="Google Shape;11878;p22"/>
            <p:cNvSpPr/>
            <p:nvPr/>
          </p:nvSpPr>
          <p:spPr>
            <a:xfrm>
              <a:off x="4961087" y="2717605"/>
              <a:ext cx="46479" cy="39824"/>
            </a:xfrm>
            <a:custGeom>
              <a:avLst/>
              <a:gdLst/>
              <a:ahLst/>
              <a:cxnLst/>
              <a:rect l="l" t="t" r="r" b="b"/>
              <a:pathLst>
                <a:path w="1774" h="1520" extrusionOk="0">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9" name="Google Shape;11879;p22"/>
            <p:cNvSpPr/>
            <p:nvPr/>
          </p:nvSpPr>
          <p:spPr>
            <a:xfrm>
              <a:off x="5121300" y="2690488"/>
              <a:ext cx="109516" cy="93691"/>
            </a:xfrm>
            <a:custGeom>
              <a:avLst/>
              <a:gdLst/>
              <a:ahLst/>
              <a:cxnLst/>
              <a:rect l="l" t="t" r="r" b="b"/>
              <a:pathLst>
                <a:path w="4180" h="3576" extrusionOk="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0" name="Google Shape;11880;p22"/>
            <p:cNvSpPr/>
            <p:nvPr/>
          </p:nvSpPr>
          <p:spPr>
            <a:xfrm>
              <a:off x="5144409" y="2697772"/>
              <a:ext cx="93691" cy="86303"/>
            </a:xfrm>
            <a:custGeom>
              <a:avLst/>
              <a:gdLst/>
              <a:ahLst/>
              <a:cxnLst/>
              <a:rect l="l" t="t" r="r" b="b"/>
              <a:pathLst>
                <a:path w="3576" h="3294" extrusionOk="0">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1" name="Google Shape;11881;p22"/>
            <p:cNvSpPr/>
            <p:nvPr/>
          </p:nvSpPr>
          <p:spPr>
            <a:xfrm>
              <a:off x="5157220" y="2717605"/>
              <a:ext cx="46741" cy="39824"/>
            </a:xfrm>
            <a:custGeom>
              <a:avLst/>
              <a:gdLst/>
              <a:ahLst/>
              <a:cxnLst/>
              <a:rect l="l" t="t" r="r" b="b"/>
              <a:pathLst>
                <a:path w="1784" h="1520" extrusionOk="0">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2" name="Google Shape;11882;p22"/>
            <p:cNvSpPr/>
            <p:nvPr/>
          </p:nvSpPr>
          <p:spPr>
            <a:xfrm>
              <a:off x="4936223" y="2525245"/>
              <a:ext cx="102730" cy="102494"/>
            </a:xfrm>
            <a:custGeom>
              <a:avLst/>
              <a:gdLst/>
              <a:ahLst/>
              <a:cxnLst/>
              <a:rect l="l" t="t" r="r" b="b"/>
              <a:pathLst>
                <a:path w="3921" h="3912" extrusionOk="0">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3" name="Google Shape;11883;p22"/>
            <p:cNvSpPr/>
            <p:nvPr/>
          </p:nvSpPr>
          <p:spPr>
            <a:xfrm>
              <a:off x="5098952" y="2670890"/>
              <a:ext cx="183872" cy="59815"/>
            </a:xfrm>
            <a:custGeom>
              <a:avLst/>
              <a:gdLst/>
              <a:ahLst/>
              <a:cxnLst/>
              <a:rect l="l" t="t" r="r" b="b"/>
              <a:pathLst>
                <a:path w="7018" h="2283" extrusionOk="0">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4" name="Google Shape;11884;p22"/>
            <p:cNvSpPr/>
            <p:nvPr/>
          </p:nvSpPr>
          <p:spPr>
            <a:xfrm>
              <a:off x="5233069" y="2670890"/>
              <a:ext cx="49990" cy="59553"/>
            </a:xfrm>
            <a:custGeom>
              <a:avLst/>
              <a:gdLst/>
              <a:ahLst/>
              <a:cxnLst/>
              <a:rect l="l" t="t" r="r" b="b"/>
              <a:pathLst>
                <a:path w="1908" h="2273" extrusionOk="0">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5" name="Google Shape;11885;p22"/>
            <p:cNvSpPr/>
            <p:nvPr/>
          </p:nvSpPr>
          <p:spPr>
            <a:xfrm>
              <a:off x="4875937" y="2670655"/>
              <a:ext cx="223303" cy="59788"/>
            </a:xfrm>
            <a:custGeom>
              <a:avLst/>
              <a:gdLst/>
              <a:ahLst/>
              <a:cxnLst/>
              <a:rect l="l" t="t" r="r" b="b"/>
              <a:pathLst>
                <a:path w="8523" h="2282" extrusionOk="0">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6" name="Google Shape;11886;p22"/>
            <p:cNvSpPr/>
            <p:nvPr/>
          </p:nvSpPr>
          <p:spPr>
            <a:xfrm>
              <a:off x="5063529" y="2670890"/>
              <a:ext cx="35711" cy="59815"/>
            </a:xfrm>
            <a:custGeom>
              <a:avLst/>
              <a:gdLst/>
              <a:ahLst/>
              <a:cxnLst/>
              <a:rect l="l" t="t" r="r" b="b"/>
              <a:pathLst>
                <a:path w="1363" h="2283" extrusionOk="0">
                  <a:moveTo>
                    <a:pt x="1" y="1"/>
                  </a:moveTo>
                  <a:lnTo>
                    <a:pt x="1" y="2282"/>
                  </a:lnTo>
                  <a:lnTo>
                    <a:pt x="1362" y="2282"/>
                  </a:lnTo>
                  <a:lnTo>
                    <a:pt x="1362" y="1"/>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87" name="Google Shape;11887;p22"/>
          <p:cNvGrpSpPr/>
          <p:nvPr/>
        </p:nvGrpSpPr>
        <p:grpSpPr>
          <a:xfrm>
            <a:off x="4893282" y="3621774"/>
            <a:ext cx="242114" cy="362163"/>
            <a:chOff x="4893282" y="3804774"/>
            <a:chExt cx="242114" cy="362163"/>
          </a:xfrm>
        </p:grpSpPr>
        <p:sp>
          <p:nvSpPr>
            <p:cNvPr id="11888" name="Google Shape;11888;p22"/>
            <p:cNvSpPr/>
            <p:nvPr/>
          </p:nvSpPr>
          <p:spPr>
            <a:xfrm>
              <a:off x="4893517" y="3804774"/>
              <a:ext cx="241878" cy="361927"/>
            </a:xfrm>
            <a:custGeom>
              <a:avLst/>
              <a:gdLst/>
              <a:ahLst/>
              <a:cxnLst/>
              <a:rect l="l" t="t" r="r" b="b"/>
              <a:pathLst>
                <a:path w="9232" h="13814" extrusionOk="0">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9" name="Google Shape;11889;p22"/>
            <p:cNvSpPr/>
            <p:nvPr/>
          </p:nvSpPr>
          <p:spPr>
            <a:xfrm>
              <a:off x="4893282" y="3804774"/>
              <a:ext cx="242114" cy="362163"/>
            </a:xfrm>
            <a:custGeom>
              <a:avLst/>
              <a:gdLst/>
              <a:ahLst/>
              <a:cxnLst/>
              <a:rect l="l" t="t" r="r" b="b"/>
              <a:pathLst>
                <a:path w="9241" h="13823" extrusionOk="0">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0" name="Google Shape;11890;p22"/>
            <p:cNvSpPr/>
            <p:nvPr/>
          </p:nvSpPr>
          <p:spPr>
            <a:xfrm>
              <a:off x="4917124" y="3834668"/>
              <a:ext cx="83159" cy="71264"/>
            </a:xfrm>
            <a:custGeom>
              <a:avLst/>
              <a:gdLst/>
              <a:ahLst/>
              <a:cxnLst/>
              <a:rect l="l" t="t" r="r" b="b"/>
              <a:pathLst>
                <a:path w="3174" h="2720" extrusionOk="0">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1" name="Google Shape;11891;p22"/>
            <p:cNvSpPr/>
            <p:nvPr/>
          </p:nvSpPr>
          <p:spPr>
            <a:xfrm>
              <a:off x="4957812" y="3834668"/>
              <a:ext cx="42470" cy="71343"/>
            </a:xfrm>
            <a:custGeom>
              <a:avLst/>
              <a:gdLst/>
              <a:ahLst/>
              <a:cxnLst/>
              <a:rect l="l" t="t" r="r" b="b"/>
              <a:pathLst>
                <a:path w="1621" h="2723" extrusionOk="0">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2" name="Google Shape;11892;p22"/>
            <p:cNvSpPr/>
            <p:nvPr/>
          </p:nvSpPr>
          <p:spPr>
            <a:xfrm>
              <a:off x="4935961" y="3841454"/>
              <a:ext cx="57535" cy="57535"/>
            </a:xfrm>
            <a:custGeom>
              <a:avLst/>
              <a:gdLst/>
              <a:ahLst/>
              <a:cxnLst/>
              <a:rect l="l" t="t" r="r" b="b"/>
              <a:pathLst>
                <a:path w="2196" h="2196" extrusionOk="0">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3" name="Google Shape;11893;p22"/>
            <p:cNvSpPr/>
            <p:nvPr/>
          </p:nvSpPr>
          <p:spPr>
            <a:xfrm>
              <a:off x="4979401" y="3841690"/>
              <a:ext cx="14358" cy="16611"/>
            </a:xfrm>
            <a:custGeom>
              <a:avLst/>
              <a:gdLst/>
              <a:ahLst/>
              <a:cxnLst/>
              <a:rect l="l" t="t" r="r" b="b"/>
              <a:pathLst>
                <a:path w="548" h="634" extrusionOk="0">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4" name="Google Shape;11894;p22"/>
            <p:cNvSpPr/>
            <p:nvPr/>
          </p:nvSpPr>
          <p:spPr>
            <a:xfrm>
              <a:off x="5016317" y="3834668"/>
              <a:ext cx="83421" cy="71264"/>
            </a:xfrm>
            <a:custGeom>
              <a:avLst/>
              <a:gdLst/>
              <a:ahLst/>
              <a:cxnLst/>
              <a:rect l="l" t="t" r="r" b="b"/>
              <a:pathLst>
                <a:path w="3184" h="2720" extrusionOk="0">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5" name="Google Shape;11895;p22"/>
            <p:cNvSpPr/>
            <p:nvPr/>
          </p:nvSpPr>
          <p:spPr>
            <a:xfrm>
              <a:off x="5057267" y="3834668"/>
              <a:ext cx="42470" cy="71343"/>
            </a:xfrm>
            <a:custGeom>
              <a:avLst/>
              <a:gdLst/>
              <a:ahLst/>
              <a:cxnLst/>
              <a:rect l="l" t="t" r="r" b="b"/>
              <a:pathLst>
                <a:path w="1621" h="2723" extrusionOk="0">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6" name="Google Shape;11896;p22"/>
            <p:cNvSpPr/>
            <p:nvPr/>
          </p:nvSpPr>
          <p:spPr>
            <a:xfrm>
              <a:off x="5035155" y="3841454"/>
              <a:ext cx="57535" cy="57535"/>
            </a:xfrm>
            <a:custGeom>
              <a:avLst/>
              <a:gdLst/>
              <a:ahLst/>
              <a:cxnLst/>
              <a:rect l="l" t="t" r="r" b="b"/>
              <a:pathLst>
                <a:path w="2196" h="2196" extrusionOk="0">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7" name="Google Shape;11897;p22"/>
            <p:cNvSpPr/>
            <p:nvPr/>
          </p:nvSpPr>
          <p:spPr>
            <a:xfrm>
              <a:off x="5078620" y="3841690"/>
              <a:ext cx="14593" cy="16611"/>
            </a:xfrm>
            <a:custGeom>
              <a:avLst/>
              <a:gdLst/>
              <a:ahLst/>
              <a:cxnLst/>
              <a:rect l="l" t="t" r="r" b="b"/>
              <a:pathLst>
                <a:path w="557" h="634" extrusionOk="0">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8" name="Google Shape;11898;p22"/>
            <p:cNvSpPr/>
            <p:nvPr/>
          </p:nvSpPr>
          <p:spPr>
            <a:xfrm>
              <a:off x="4917124" y="3947669"/>
              <a:ext cx="83159" cy="71264"/>
            </a:xfrm>
            <a:custGeom>
              <a:avLst/>
              <a:gdLst/>
              <a:ahLst/>
              <a:cxnLst/>
              <a:rect l="l" t="t" r="r" b="b"/>
              <a:pathLst>
                <a:path w="3174" h="2720" extrusionOk="0">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9" name="Google Shape;11899;p22"/>
            <p:cNvSpPr/>
            <p:nvPr/>
          </p:nvSpPr>
          <p:spPr>
            <a:xfrm>
              <a:off x="4957812" y="3947433"/>
              <a:ext cx="42470" cy="71578"/>
            </a:xfrm>
            <a:custGeom>
              <a:avLst/>
              <a:gdLst/>
              <a:ahLst/>
              <a:cxnLst/>
              <a:rect l="l" t="t" r="r" b="b"/>
              <a:pathLst>
                <a:path w="1621" h="2732" extrusionOk="0">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0" name="Google Shape;11900;p22"/>
            <p:cNvSpPr/>
            <p:nvPr/>
          </p:nvSpPr>
          <p:spPr>
            <a:xfrm>
              <a:off x="4935961" y="3954455"/>
              <a:ext cx="57535" cy="57535"/>
            </a:xfrm>
            <a:custGeom>
              <a:avLst/>
              <a:gdLst/>
              <a:ahLst/>
              <a:cxnLst/>
              <a:rect l="l" t="t" r="r" b="b"/>
              <a:pathLst>
                <a:path w="2196" h="2196" extrusionOk="0">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1" name="Google Shape;11901;p22"/>
            <p:cNvSpPr/>
            <p:nvPr/>
          </p:nvSpPr>
          <p:spPr>
            <a:xfrm>
              <a:off x="4979401" y="3954717"/>
              <a:ext cx="14358" cy="16585"/>
            </a:xfrm>
            <a:custGeom>
              <a:avLst/>
              <a:gdLst/>
              <a:ahLst/>
              <a:cxnLst/>
              <a:rect l="l" t="t" r="r" b="b"/>
              <a:pathLst>
                <a:path w="548" h="633" extrusionOk="0">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2" name="Google Shape;11902;p22"/>
            <p:cNvSpPr/>
            <p:nvPr/>
          </p:nvSpPr>
          <p:spPr>
            <a:xfrm>
              <a:off x="5016317" y="3947669"/>
              <a:ext cx="83421" cy="71264"/>
            </a:xfrm>
            <a:custGeom>
              <a:avLst/>
              <a:gdLst/>
              <a:ahLst/>
              <a:cxnLst/>
              <a:rect l="l" t="t" r="r" b="b"/>
              <a:pathLst>
                <a:path w="3184" h="2720" extrusionOk="0">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3" name="Google Shape;11903;p22"/>
            <p:cNvSpPr/>
            <p:nvPr/>
          </p:nvSpPr>
          <p:spPr>
            <a:xfrm>
              <a:off x="5057267" y="3947433"/>
              <a:ext cx="42470" cy="71578"/>
            </a:xfrm>
            <a:custGeom>
              <a:avLst/>
              <a:gdLst/>
              <a:ahLst/>
              <a:cxnLst/>
              <a:rect l="l" t="t" r="r" b="b"/>
              <a:pathLst>
                <a:path w="1621" h="2732" extrusionOk="0">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4" name="Google Shape;11904;p22"/>
            <p:cNvSpPr/>
            <p:nvPr/>
          </p:nvSpPr>
          <p:spPr>
            <a:xfrm>
              <a:off x="5035155" y="3954455"/>
              <a:ext cx="57535" cy="57535"/>
            </a:xfrm>
            <a:custGeom>
              <a:avLst/>
              <a:gdLst/>
              <a:ahLst/>
              <a:cxnLst/>
              <a:rect l="l" t="t" r="r" b="b"/>
              <a:pathLst>
                <a:path w="2196" h="2196" extrusionOk="0">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5" name="Google Shape;11905;p22"/>
            <p:cNvSpPr/>
            <p:nvPr/>
          </p:nvSpPr>
          <p:spPr>
            <a:xfrm>
              <a:off x="5078620" y="3954717"/>
              <a:ext cx="14593" cy="16585"/>
            </a:xfrm>
            <a:custGeom>
              <a:avLst/>
              <a:gdLst/>
              <a:ahLst/>
              <a:cxnLst/>
              <a:rect l="l" t="t" r="r" b="b"/>
              <a:pathLst>
                <a:path w="557" h="633" extrusionOk="0">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6" name="Google Shape;11906;p22"/>
            <p:cNvSpPr/>
            <p:nvPr/>
          </p:nvSpPr>
          <p:spPr>
            <a:xfrm>
              <a:off x="4917124" y="4060434"/>
              <a:ext cx="83159" cy="71264"/>
            </a:xfrm>
            <a:custGeom>
              <a:avLst/>
              <a:gdLst/>
              <a:ahLst/>
              <a:cxnLst/>
              <a:rect l="l" t="t" r="r" b="b"/>
              <a:pathLst>
                <a:path w="3174" h="2720" extrusionOk="0">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7" name="Google Shape;11907;p22"/>
            <p:cNvSpPr/>
            <p:nvPr/>
          </p:nvSpPr>
          <p:spPr>
            <a:xfrm>
              <a:off x="4957812" y="4060434"/>
              <a:ext cx="42470" cy="71343"/>
            </a:xfrm>
            <a:custGeom>
              <a:avLst/>
              <a:gdLst/>
              <a:ahLst/>
              <a:cxnLst/>
              <a:rect l="l" t="t" r="r" b="b"/>
              <a:pathLst>
                <a:path w="1621" h="2723" extrusionOk="0">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8" name="Google Shape;11908;p22"/>
            <p:cNvSpPr/>
            <p:nvPr/>
          </p:nvSpPr>
          <p:spPr>
            <a:xfrm>
              <a:off x="4935961" y="4067219"/>
              <a:ext cx="57535" cy="57535"/>
            </a:xfrm>
            <a:custGeom>
              <a:avLst/>
              <a:gdLst/>
              <a:ahLst/>
              <a:cxnLst/>
              <a:rect l="l" t="t" r="r" b="b"/>
              <a:pathLst>
                <a:path w="2196" h="2196" extrusionOk="0">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9" name="Google Shape;11909;p22"/>
            <p:cNvSpPr/>
            <p:nvPr/>
          </p:nvSpPr>
          <p:spPr>
            <a:xfrm>
              <a:off x="4979401" y="4067455"/>
              <a:ext cx="14358" cy="16611"/>
            </a:xfrm>
            <a:custGeom>
              <a:avLst/>
              <a:gdLst/>
              <a:ahLst/>
              <a:cxnLst/>
              <a:rect l="l" t="t" r="r" b="b"/>
              <a:pathLst>
                <a:path w="548" h="634" extrusionOk="0">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0" name="Google Shape;11910;p22"/>
            <p:cNvSpPr/>
            <p:nvPr/>
          </p:nvSpPr>
          <p:spPr>
            <a:xfrm>
              <a:off x="5016317" y="4060434"/>
              <a:ext cx="83421" cy="71264"/>
            </a:xfrm>
            <a:custGeom>
              <a:avLst/>
              <a:gdLst/>
              <a:ahLst/>
              <a:cxnLst/>
              <a:rect l="l" t="t" r="r" b="b"/>
              <a:pathLst>
                <a:path w="3184" h="2720" extrusionOk="0">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1" name="Google Shape;11911;p22"/>
            <p:cNvSpPr/>
            <p:nvPr/>
          </p:nvSpPr>
          <p:spPr>
            <a:xfrm>
              <a:off x="5057267" y="4060434"/>
              <a:ext cx="42470" cy="71343"/>
            </a:xfrm>
            <a:custGeom>
              <a:avLst/>
              <a:gdLst/>
              <a:ahLst/>
              <a:cxnLst/>
              <a:rect l="l" t="t" r="r" b="b"/>
              <a:pathLst>
                <a:path w="1621" h="2723" extrusionOk="0">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2" name="Google Shape;11912;p22"/>
            <p:cNvSpPr/>
            <p:nvPr/>
          </p:nvSpPr>
          <p:spPr>
            <a:xfrm>
              <a:off x="5035155" y="4067219"/>
              <a:ext cx="57535" cy="57535"/>
            </a:xfrm>
            <a:custGeom>
              <a:avLst/>
              <a:gdLst/>
              <a:ahLst/>
              <a:cxnLst/>
              <a:rect l="l" t="t" r="r" b="b"/>
              <a:pathLst>
                <a:path w="2196" h="2196" extrusionOk="0">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3" name="Google Shape;11913;p22"/>
            <p:cNvSpPr/>
            <p:nvPr/>
          </p:nvSpPr>
          <p:spPr>
            <a:xfrm>
              <a:off x="5078620" y="4067455"/>
              <a:ext cx="14593" cy="16611"/>
            </a:xfrm>
            <a:custGeom>
              <a:avLst/>
              <a:gdLst/>
              <a:ahLst/>
              <a:cxnLst/>
              <a:rect l="l" t="t" r="r" b="b"/>
              <a:pathLst>
                <a:path w="557" h="634" extrusionOk="0">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14" name="Google Shape;11914;p22"/>
          <p:cNvGrpSpPr/>
          <p:nvPr/>
        </p:nvGrpSpPr>
        <p:grpSpPr>
          <a:xfrm>
            <a:off x="6248162" y="3621774"/>
            <a:ext cx="231058" cy="362425"/>
            <a:chOff x="6248162" y="3804774"/>
            <a:chExt cx="231058" cy="362425"/>
          </a:xfrm>
        </p:grpSpPr>
        <p:sp>
          <p:nvSpPr>
            <p:cNvPr id="11915" name="Google Shape;11915;p22"/>
            <p:cNvSpPr/>
            <p:nvPr/>
          </p:nvSpPr>
          <p:spPr>
            <a:xfrm>
              <a:off x="6248162" y="3845646"/>
              <a:ext cx="231058" cy="321553"/>
            </a:xfrm>
            <a:custGeom>
              <a:avLst/>
              <a:gdLst/>
              <a:ahLst/>
              <a:cxnLst/>
              <a:rect l="l" t="t" r="r" b="b"/>
              <a:pathLst>
                <a:path w="8819" h="12273" extrusionOk="0">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6" name="Google Shape;11916;p22"/>
            <p:cNvSpPr/>
            <p:nvPr/>
          </p:nvSpPr>
          <p:spPr>
            <a:xfrm>
              <a:off x="6316963" y="3845463"/>
              <a:ext cx="162257" cy="256157"/>
            </a:xfrm>
            <a:custGeom>
              <a:avLst/>
              <a:gdLst/>
              <a:ahLst/>
              <a:cxnLst/>
              <a:rect l="l" t="t" r="r" b="b"/>
              <a:pathLst>
                <a:path w="6193" h="9777" extrusionOk="0">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7" name="Google Shape;11917;p22"/>
            <p:cNvSpPr/>
            <p:nvPr/>
          </p:nvSpPr>
          <p:spPr>
            <a:xfrm>
              <a:off x="6256939" y="3804774"/>
              <a:ext cx="61046" cy="102232"/>
            </a:xfrm>
            <a:custGeom>
              <a:avLst/>
              <a:gdLst/>
              <a:ahLst/>
              <a:cxnLst/>
              <a:rect l="l" t="t" r="r" b="b"/>
              <a:pathLst>
                <a:path w="2330" h="3902" extrusionOk="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8" name="Google Shape;11918;p22"/>
            <p:cNvSpPr/>
            <p:nvPr/>
          </p:nvSpPr>
          <p:spPr>
            <a:xfrm>
              <a:off x="6288589" y="3870562"/>
              <a:ext cx="29396" cy="36706"/>
            </a:xfrm>
            <a:custGeom>
              <a:avLst/>
              <a:gdLst/>
              <a:ahLst/>
              <a:cxnLst/>
              <a:rect l="l" t="t" r="r" b="b"/>
              <a:pathLst>
                <a:path w="1122" h="1401" extrusionOk="0">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19" name="Google Shape;11919;p22"/>
          <p:cNvGrpSpPr/>
          <p:nvPr/>
        </p:nvGrpSpPr>
        <p:grpSpPr>
          <a:xfrm>
            <a:off x="5346568" y="3621774"/>
            <a:ext cx="233337" cy="362163"/>
            <a:chOff x="5346568" y="3804774"/>
            <a:chExt cx="233337" cy="362163"/>
          </a:xfrm>
        </p:grpSpPr>
        <p:sp>
          <p:nvSpPr>
            <p:cNvPr id="11920" name="Google Shape;11920;p22"/>
            <p:cNvSpPr/>
            <p:nvPr/>
          </p:nvSpPr>
          <p:spPr>
            <a:xfrm>
              <a:off x="5346568" y="3804774"/>
              <a:ext cx="233337" cy="264463"/>
            </a:xfrm>
            <a:custGeom>
              <a:avLst/>
              <a:gdLst/>
              <a:ahLst/>
              <a:cxnLst/>
              <a:rect l="l" t="t" r="r" b="b"/>
              <a:pathLst>
                <a:path w="8906" h="10094" extrusionOk="0">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1" name="Google Shape;11921;p22"/>
            <p:cNvSpPr/>
            <p:nvPr/>
          </p:nvSpPr>
          <p:spPr>
            <a:xfrm>
              <a:off x="5494231" y="3804774"/>
              <a:ext cx="85674" cy="264463"/>
            </a:xfrm>
            <a:custGeom>
              <a:avLst/>
              <a:gdLst/>
              <a:ahLst/>
              <a:cxnLst/>
              <a:rect l="l" t="t" r="r" b="b"/>
              <a:pathLst>
                <a:path w="3270" h="10094" extrusionOk="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2" name="Google Shape;11922;p22"/>
            <p:cNvSpPr/>
            <p:nvPr/>
          </p:nvSpPr>
          <p:spPr>
            <a:xfrm>
              <a:off x="5398811" y="3829900"/>
              <a:ext cx="129114" cy="110014"/>
            </a:xfrm>
            <a:custGeom>
              <a:avLst/>
              <a:gdLst/>
              <a:ahLst/>
              <a:cxnLst/>
              <a:rect l="l" t="t" r="r" b="b"/>
              <a:pathLst>
                <a:path w="4928" h="4199" extrusionOk="0">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3" name="Google Shape;11923;p22"/>
            <p:cNvSpPr/>
            <p:nvPr/>
          </p:nvSpPr>
          <p:spPr>
            <a:xfrm>
              <a:off x="5398811" y="3840930"/>
              <a:ext cx="129114" cy="98984"/>
            </a:xfrm>
            <a:custGeom>
              <a:avLst/>
              <a:gdLst/>
              <a:ahLst/>
              <a:cxnLst/>
              <a:rect l="l" t="t" r="r" b="b"/>
              <a:pathLst>
                <a:path w="4928" h="3778" extrusionOk="0">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4" name="Google Shape;11924;p22"/>
            <p:cNvSpPr/>
            <p:nvPr/>
          </p:nvSpPr>
          <p:spPr>
            <a:xfrm>
              <a:off x="5438477" y="4034076"/>
              <a:ext cx="50016" cy="132860"/>
            </a:xfrm>
            <a:custGeom>
              <a:avLst/>
              <a:gdLst/>
              <a:ahLst/>
              <a:cxnLst/>
              <a:rect l="l" t="t" r="r" b="b"/>
              <a:pathLst>
                <a:path w="1909" h="5071" extrusionOk="0">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5" name="Google Shape;11925;p22"/>
            <p:cNvSpPr/>
            <p:nvPr/>
          </p:nvSpPr>
          <p:spPr>
            <a:xfrm>
              <a:off x="5471647" y="4034076"/>
              <a:ext cx="16847" cy="132860"/>
            </a:xfrm>
            <a:custGeom>
              <a:avLst/>
              <a:gdLst/>
              <a:ahLst/>
              <a:cxnLst/>
              <a:rect l="l" t="t" r="r" b="b"/>
              <a:pathLst>
                <a:path w="643" h="5071" extrusionOk="0">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6" name="Google Shape;11926;p22"/>
            <p:cNvSpPr/>
            <p:nvPr/>
          </p:nvSpPr>
          <p:spPr>
            <a:xfrm>
              <a:off x="5369938" y="3977799"/>
              <a:ext cx="35920" cy="27667"/>
            </a:xfrm>
            <a:custGeom>
              <a:avLst/>
              <a:gdLst/>
              <a:ahLst/>
              <a:cxnLst/>
              <a:rect l="l" t="t" r="r" b="b"/>
              <a:pathLst>
                <a:path w="1371" h="1056" extrusionOk="0">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7" name="Google Shape;11927;p22"/>
            <p:cNvSpPr/>
            <p:nvPr/>
          </p:nvSpPr>
          <p:spPr>
            <a:xfrm>
              <a:off x="5370174" y="3985344"/>
              <a:ext cx="36208" cy="20122"/>
            </a:xfrm>
            <a:custGeom>
              <a:avLst/>
              <a:gdLst/>
              <a:ahLst/>
              <a:cxnLst/>
              <a:rect l="l" t="t" r="r" b="b"/>
              <a:pathLst>
                <a:path w="1382" h="768" extrusionOk="0">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8" name="Google Shape;11928;p22"/>
            <p:cNvSpPr/>
            <p:nvPr/>
          </p:nvSpPr>
          <p:spPr>
            <a:xfrm>
              <a:off x="5438477" y="3977799"/>
              <a:ext cx="49754" cy="27667"/>
            </a:xfrm>
            <a:custGeom>
              <a:avLst/>
              <a:gdLst/>
              <a:ahLst/>
              <a:cxnLst/>
              <a:rect l="l" t="t" r="r" b="b"/>
              <a:pathLst>
                <a:path w="1899" h="1056" extrusionOk="0">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9" name="Google Shape;11929;p22"/>
            <p:cNvSpPr/>
            <p:nvPr/>
          </p:nvSpPr>
          <p:spPr>
            <a:xfrm>
              <a:off x="5438739" y="3985344"/>
              <a:ext cx="50016" cy="20122"/>
            </a:xfrm>
            <a:custGeom>
              <a:avLst/>
              <a:gdLst/>
              <a:ahLst/>
              <a:cxnLst/>
              <a:rect l="l" t="t" r="r" b="b"/>
              <a:pathLst>
                <a:path w="1909" h="768" extrusionOk="0">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0" name="Google Shape;11930;p22"/>
            <p:cNvSpPr/>
            <p:nvPr/>
          </p:nvSpPr>
          <p:spPr>
            <a:xfrm>
              <a:off x="5520850" y="3977799"/>
              <a:ext cx="35946" cy="27667"/>
            </a:xfrm>
            <a:custGeom>
              <a:avLst/>
              <a:gdLst/>
              <a:ahLst/>
              <a:cxnLst/>
              <a:rect l="l" t="t" r="r" b="b"/>
              <a:pathLst>
                <a:path w="1372" h="1056" extrusionOk="0">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1" name="Google Shape;11931;p22"/>
            <p:cNvSpPr/>
            <p:nvPr/>
          </p:nvSpPr>
          <p:spPr>
            <a:xfrm>
              <a:off x="5520850" y="3985842"/>
              <a:ext cx="36208" cy="19624"/>
            </a:xfrm>
            <a:custGeom>
              <a:avLst/>
              <a:gdLst/>
              <a:ahLst/>
              <a:cxnLst/>
              <a:rect l="l" t="t" r="r" b="b"/>
              <a:pathLst>
                <a:path w="1382" h="749" extrusionOk="0">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2" name="Google Shape;11932;p22"/>
            <p:cNvSpPr/>
            <p:nvPr/>
          </p:nvSpPr>
          <p:spPr>
            <a:xfrm>
              <a:off x="5438477" y="4113410"/>
              <a:ext cx="49754" cy="53527"/>
            </a:xfrm>
            <a:custGeom>
              <a:avLst/>
              <a:gdLst/>
              <a:ahLst/>
              <a:cxnLst/>
              <a:rect l="l" t="t" r="r" b="b"/>
              <a:pathLst>
                <a:path w="1899" h="2043" extrusionOk="0">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3" name="Google Shape;11933;p22"/>
            <p:cNvSpPr/>
            <p:nvPr/>
          </p:nvSpPr>
          <p:spPr>
            <a:xfrm>
              <a:off x="5471647" y="4113174"/>
              <a:ext cx="16847" cy="53762"/>
            </a:xfrm>
            <a:custGeom>
              <a:avLst/>
              <a:gdLst/>
              <a:ahLst/>
              <a:cxnLst/>
              <a:rect l="l" t="t" r="r" b="b"/>
              <a:pathLst>
                <a:path w="643" h="2052" extrusionOk="0">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4" name="Google Shape;11934;p22"/>
            <p:cNvSpPr/>
            <p:nvPr/>
          </p:nvSpPr>
          <p:spPr>
            <a:xfrm>
              <a:off x="5452311" y="4132772"/>
              <a:ext cx="19362" cy="16427"/>
            </a:xfrm>
            <a:custGeom>
              <a:avLst/>
              <a:gdLst/>
              <a:ahLst/>
              <a:cxnLst/>
              <a:rect l="l" t="t" r="r" b="b"/>
              <a:pathLst>
                <a:path w="739" h="627" extrusionOk="0">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5" name="Google Shape;11935;p22"/>
            <p:cNvSpPr/>
            <p:nvPr/>
          </p:nvSpPr>
          <p:spPr>
            <a:xfrm>
              <a:off x="5419902" y="3867811"/>
              <a:ext cx="30916" cy="51011"/>
            </a:xfrm>
            <a:custGeom>
              <a:avLst/>
              <a:gdLst/>
              <a:ahLst/>
              <a:cxnLst/>
              <a:rect l="l" t="t" r="r" b="b"/>
              <a:pathLst>
                <a:path w="1180" h="1947" extrusionOk="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6" name="Google Shape;11936;p22"/>
            <p:cNvSpPr/>
            <p:nvPr/>
          </p:nvSpPr>
          <p:spPr>
            <a:xfrm>
              <a:off x="5475917" y="3867811"/>
              <a:ext cx="32671" cy="51011"/>
            </a:xfrm>
            <a:custGeom>
              <a:avLst/>
              <a:gdLst/>
              <a:ahLst/>
              <a:cxnLst/>
              <a:rect l="l" t="t" r="r" b="b"/>
              <a:pathLst>
                <a:path w="1247" h="1947" extrusionOk="0">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7" name="Google Shape;11937;p22"/>
            <p:cNvSpPr/>
            <p:nvPr/>
          </p:nvSpPr>
          <p:spPr>
            <a:xfrm>
              <a:off x="5456817" y="3905696"/>
              <a:ext cx="16349" cy="18890"/>
            </a:xfrm>
            <a:custGeom>
              <a:avLst/>
              <a:gdLst/>
              <a:ahLst/>
              <a:cxnLst/>
              <a:rect l="l" t="t" r="r" b="b"/>
              <a:pathLst>
                <a:path w="624" h="721" extrusionOk="0">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8" name="Google Shape;11938;p22"/>
            <p:cNvSpPr/>
            <p:nvPr/>
          </p:nvSpPr>
          <p:spPr>
            <a:xfrm>
              <a:off x="5419142" y="4028548"/>
              <a:ext cx="88425" cy="11056"/>
            </a:xfrm>
            <a:custGeom>
              <a:avLst/>
              <a:gdLst/>
              <a:ahLst/>
              <a:cxnLst/>
              <a:rect l="l" t="t" r="r" b="b"/>
              <a:pathLst>
                <a:path w="3375" h="422" extrusionOk="0">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39" name="Google Shape;11939;p22"/>
          <p:cNvGrpSpPr/>
          <p:nvPr/>
        </p:nvGrpSpPr>
        <p:grpSpPr>
          <a:xfrm>
            <a:off x="6704985" y="3622141"/>
            <a:ext cx="209967" cy="361638"/>
            <a:chOff x="6704985" y="3805141"/>
            <a:chExt cx="209967" cy="361638"/>
          </a:xfrm>
        </p:grpSpPr>
        <p:sp>
          <p:nvSpPr>
            <p:cNvPr id="11940" name="Google Shape;11940;p22"/>
            <p:cNvSpPr/>
            <p:nvPr/>
          </p:nvSpPr>
          <p:spPr>
            <a:xfrm>
              <a:off x="6704985" y="3965013"/>
              <a:ext cx="209967" cy="201426"/>
            </a:xfrm>
            <a:custGeom>
              <a:avLst/>
              <a:gdLst/>
              <a:ahLst/>
              <a:cxnLst/>
              <a:rect l="l" t="t" r="r" b="b"/>
              <a:pathLst>
                <a:path w="8014" h="7688" extrusionOk="0">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1" name="Google Shape;11941;p22"/>
            <p:cNvSpPr/>
            <p:nvPr/>
          </p:nvSpPr>
          <p:spPr>
            <a:xfrm>
              <a:off x="6796895" y="3965013"/>
              <a:ext cx="118057" cy="201766"/>
            </a:xfrm>
            <a:custGeom>
              <a:avLst/>
              <a:gdLst/>
              <a:ahLst/>
              <a:cxnLst/>
              <a:rect l="l" t="t" r="r" b="b"/>
              <a:pathLst>
                <a:path w="4506" h="7701" extrusionOk="0">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2" name="Google Shape;11942;p22"/>
            <p:cNvSpPr/>
            <p:nvPr/>
          </p:nvSpPr>
          <p:spPr>
            <a:xfrm>
              <a:off x="6789847" y="3965013"/>
              <a:ext cx="7074" cy="7808"/>
            </a:xfrm>
            <a:custGeom>
              <a:avLst/>
              <a:gdLst/>
              <a:ahLst/>
              <a:cxnLst/>
              <a:rect l="l" t="t" r="r" b="b"/>
              <a:pathLst>
                <a:path w="270" h="298" extrusionOk="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3" name="Google Shape;11943;p22"/>
            <p:cNvSpPr/>
            <p:nvPr/>
          </p:nvSpPr>
          <p:spPr>
            <a:xfrm>
              <a:off x="6744495" y="3965013"/>
              <a:ext cx="132939" cy="201426"/>
            </a:xfrm>
            <a:custGeom>
              <a:avLst/>
              <a:gdLst/>
              <a:ahLst/>
              <a:cxnLst/>
              <a:rect l="l" t="t" r="r" b="b"/>
              <a:pathLst>
                <a:path w="5074" h="7688" extrusionOk="0">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4" name="Google Shape;11944;p22"/>
            <p:cNvSpPr/>
            <p:nvPr/>
          </p:nvSpPr>
          <p:spPr>
            <a:xfrm>
              <a:off x="6772791" y="3965013"/>
              <a:ext cx="73858" cy="135873"/>
            </a:xfrm>
            <a:custGeom>
              <a:avLst/>
              <a:gdLst/>
              <a:ahLst/>
              <a:cxnLst/>
              <a:rect l="l" t="t" r="r" b="b"/>
              <a:pathLst>
                <a:path w="2819" h="5186" extrusionOk="0">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5" name="Google Shape;11945;p22"/>
            <p:cNvSpPr/>
            <p:nvPr/>
          </p:nvSpPr>
          <p:spPr>
            <a:xfrm>
              <a:off x="6772791" y="3978323"/>
              <a:ext cx="74094" cy="49492"/>
            </a:xfrm>
            <a:custGeom>
              <a:avLst/>
              <a:gdLst/>
              <a:ahLst/>
              <a:cxnLst/>
              <a:rect l="l" t="t" r="r" b="b"/>
              <a:pathLst>
                <a:path w="2828" h="1889" extrusionOk="0">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6" name="Google Shape;11946;p22"/>
            <p:cNvSpPr/>
            <p:nvPr/>
          </p:nvSpPr>
          <p:spPr>
            <a:xfrm>
              <a:off x="6727570" y="3805141"/>
              <a:ext cx="162021" cy="136528"/>
            </a:xfrm>
            <a:custGeom>
              <a:avLst/>
              <a:gdLst/>
              <a:ahLst/>
              <a:cxnLst/>
              <a:rect l="l" t="t" r="r" b="b"/>
              <a:pathLst>
                <a:path w="6184" h="5211" extrusionOk="0">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7" name="Google Shape;11947;p22"/>
            <p:cNvSpPr/>
            <p:nvPr/>
          </p:nvSpPr>
          <p:spPr>
            <a:xfrm>
              <a:off x="6728330" y="3805219"/>
              <a:ext cx="161261" cy="131681"/>
            </a:xfrm>
            <a:custGeom>
              <a:avLst/>
              <a:gdLst/>
              <a:ahLst/>
              <a:cxnLst/>
              <a:rect l="l" t="t" r="r" b="b"/>
              <a:pathLst>
                <a:path w="6155" h="5026" extrusionOk="0">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8" name="Google Shape;11948;p22"/>
            <p:cNvSpPr/>
            <p:nvPr/>
          </p:nvSpPr>
          <p:spPr>
            <a:xfrm>
              <a:off x="6789847" y="3965013"/>
              <a:ext cx="40217" cy="35999"/>
            </a:xfrm>
            <a:custGeom>
              <a:avLst/>
              <a:gdLst/>
              <a:ahLst/>
              <a:cxnLst/>
              <a:rect l="l" t="t" r="r" b="b"/>
              <a:pathLst>
                <a:path w="1535" h="1374" extrusionOk="0">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9" name="Google Shape;11949;p22"/>
            <p:cNvSpPr/>
            <p:nvPr/>
          </p:nvSpPr>
          <p:spPr>
            <a:xfrm>
              <a:off x="6789847" y="3969782"/>
              <a:ext cx="40217" cy="19598"/>
            </a:xfrm>
            <a:custGeom>
              <a:avLst/>
              <a:gdLst/>
              <a:ahLst/>
              <a:cxnLst/>
              <a:rect l="l" t="t" r="r" b="b"/>
              <a:pathLst>
                <a:path w="1535" h="748" extrusionOk="0">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0" name="Google Shape;11950;p22"/>
            <p:cNvSpPr/>
            <p:nvPr/>
          </p:nvSpPr>
          <p:spPr>
            <a:xfrm>
              <a:off x="6760477" y="3866318"/>
              <a:ext cx="99219" cy="113525"/>
            </a:xfrm>
            <a:custGeom>
              <a:avLst/>
              <a:gdLst/>
              <a:ahLst/>
              <a:cxnLst/>
              <a:rect l="l" t="t" r="r" b="b"/>
              <a:pathLst>
                <a:path w="3787" h="4333" extrusionOk="0">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1" name="Google Shape;11951;p22"/>
            <p:cNvSpPr/>
            <p:nvPr/>
          </p:nvSpPr>
          <p:spPr>
            <a:xfrm>
              <a:off x="6777297" y="3866318"/>
              <a:ext cx="82163" cy="109752"/>
            </a:xfrm>
            <a:custGeom>
              <a:avLst/>
              <a:gdLst/>
              <a:ahLst/>
              <a:cxnLst/>
              <a:rect l="l" t="t" r="r" b="b"/>
              <a:pathLst>
                <a:path w="3136" h="4189" extrusionOk="0">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52" name="Google Shape;11952;p22"/>
          <p:cNvGrpSpPr/>
          <p:nvPr/>
        </p:nvGrpSpPr>
        <p:grpSpPr>
          <a:xfrm>
            <a:off x="7513884" y="2265269"/>
            <a:ext cx="363185" cy="338792"/>
            <a:chOff x="7513884" y="2448269"/>
            <a:chExt cx="363185" cy="338792"/>
          </a:xfrm>
        </p:grpSpPr>
        <p:sp>
          <p:nvSpPr>
            <p:cNvPr id="11953" name="Google Shape;11953;p22"/>
            <p:cNvSpPr/>
            <p:nvPr/>
          </p:nvSpPr>
          <p:spPr>
            <a:xfrm>
              <a:off x="7666316" y="2448269"/>
              <a:ext cx="210753" cy="206954"/>
            </a:xfrm>
            <a:custGeom>
              <a:avLst/>
              <a:gdLst/>
              <a:ahLst/>
              <a:cxnLst/>
              <a:rect l="l" t="t" r="r" b="b"/>
              <a:pathLst>
                <a:path w="8044" h="7899" extrusionOk="0">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4" name="Google Shape;11954;p22"/>
            <p:cNvSpPr/>
            <p:nvPr/>
          </p:nvSpPr>
          <p:spPr>
            <a:xfrm>
              <a:off x="7691442" y="2471482"/>
              <a:ext cx="185627" cy="183741"/>
            </a:xfrm>
            <a:custGeom>
              <a:avLst/>
              <a:gdLst/>
              <a:ahLst/>
              <a:cxnLst/>
              <a:rect l="l" t="t" r="r" b="b"/>
              <a:pathLst>
                <a:path w="7085" h="7013" extrusionOk="0">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5" name="Google Shape;11955;p22"/>
            <p:cNvSpPr/>
            <p:nvPr/>
          </p:nvSpPr>
          <p:spPr>
            <a:xfrm>
              <a:off x="7755972" y="2483298"/>
              <a:ext cx="84416" cy="84154"/>
            </a:xfrm>
            <a:custGeom>
              <a:avLst/>
              <a:gdLst/>
              <a:ahLst/>
              <a:cxnLst/>
              <a:rect l="l" t="t" r="r" b="b"/>
              <a:pathLst>
                <a:path w="3222" h="3212" extrusionOk="0">
                  <a:moveTo>
                    <a:pt x="624" y="0"/>
                  </a:moveTo>
                  <a:lnTo>
                    <a:pt x="1" y="614"/>
                  </a:lnTo>
                  <a:lnTo>
                    <a:pt x="2599" y="3212"/>
                  </a:lnTo>
                  <a:lnTo>
                    <a:pt x="3222" y="2589"/>
                  </a:lnTo>
                  <a:lnTo>
                    <a:pt x="624" y="0"/>
                  </a:ln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6" name="Google Shape;11956;p22"/>
            <p:cNvSpPr/>
            <p:nvPr/>
          </p:nvSpPr>
          <p:spPr>
            <a:xfrm>
              <a:off x="7800931" y="2528258"/>
              <a:ext cx="39457" cy="39195"/>
            </a:xfrm>
            <a:custGeom>
              <a:avLst/>
              <a:gdLst/>
              <a:ahLst/>
              <a:cxnLst/>
              <a:rect l="l" t="t" r="r" b="b"/>
              <a:pathLst>
                <a:path w="1506" h="1496" extrusionOk="0">
                  <a:moveTo>
                    <a:pt x="614" y="0"/>
                  </a:moveTo>
                  <a:lnTo>
                    <a:pt x="1" y="614"/>
                  </a:lnTo>
                  <a:lnTo>
                    <a:pt x="883" y="1496"/>
                  </a:lnTo>
                  <a:lnTo>
                    <a:pt x="1506" y="882"/>
                  </a:lnTo>
                  <a:lnTo>
                    <a:pt x="614"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7" name="Google Shape;11957;p22"/>
            <p:cNvSpPr/>
            <p:nvPr/>
          </p:nvSpPr>
          <p:spPr>
            <a:xfrm>
              <a:off x="7513884" y="2611888"/>
              <a:ext cx="195662" cy="175068"/>
            </a:xfrm>
            <a:custGeom>
              <a:avLst/>
              <a:gdLst/>
              <a:ahLst/>
              <a:cxnLst/>
              <a:rect l="l" t="t" r="r" b="b"/>
              <a:pathLst>
                <a:path w="7468" h="6682" extrusionOk="0">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8" name="Google Shape;11958;p22"/>
            <p:cNvSpPr/>
            <p:nvPr/>
          </p:nvSpPr>
          <p:spPr>
            <a:xfrm>
              <a:off x="7513884" y="2626691"/>
              <a:ext cx="195426" cy="160370"/>
            </a:xfrm>
            <a:custGeom>
              <a:avLst/>
              <a:gdLst/>
              <a:ahLst/>
              <a:cxnLst/>
              <a:rect l="l" t="t" r="r" b="b"/>
              <a:pathLst>
                <a:path w="7459" h="6121" extrusionOk="0">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59" name="Google Shape;11959;p22"/>
          <p:cNvGrpSpPr/>
          <p:nvPr/>
        </p:nvGrpSpPr>
        <p:grpSpPr>
          <a:xfrm>
            <a:off x="5777767" y="3621826"/>
            <a:ext cx="258699" cy="362136"/>
            <a:chOff x="5777767" y="3804826"/>
            <a:chExt cx="258699" cy="362136"/>
          </a:xfrm>
        </p:grpSpPr>
        <p:sp>
          <p:nvSpPr>
            <p:cNvPr id="11960" name="Google Shape;11960;p22"/>
            <p:cNvSpPr/>
            <p:nvPr/>
          </p:nvSpPr>
          <p:spPr>
            <a:xfrm>
              <a:off x="5777767" y="3804826"/>
              <a:ext cx="258699" cy="362136"/>
            </a:xfrm>
            <a:custGeom>
              <a:avLst/>
              <a:gdLst/>
              <a:ahLst/>
              <a:cxnLst/>
              <a:rect l="l" t="t" r="r" b="b"/>
              <a:pathLst>
                <a:path w="9874" h="13822" extrusionOk="0">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1" name="Google Shape;11961;p22"/>
            <p:cNvSpPr/>
            <p:nvPr/>
          </p:nvSpPr>
          <p:spPr>
            <a:xfrm>
              <a:off x="5820211" y="3822852"/>
              <a:ext cx="216255" cy="344085"/>
            </a:xfrm>
            <a:custGeom>
              <a:avLst/>
              <a:gdLst/>
              <a:ahLst/>
              <a:cxnLst/>
              <a:rect l="l" t="t" r="r" b="b"/>
              <a:pathLst>
                <a:path w="8254" h="13133" extrusionOk="0">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2" name="Google Shape;11962;p22"/>
            <p:cNvSpPr/>
            <p:nvPr/>
          </p:nvSpPr>
          <p:spPr>
            <a:xfrm>
              <a:off x="5841067" y="3853427"/>
              <a:ext cx="154973" cy="205775"/>
            </a:xfrm>
            <a:custGeom>
              <a:avLst/>
              <a:gdLst/>
              <a:ahLst/>
              <a:cxnLst/>
              <a:rect l="l" t="t" r="r" b="b"/>
              <a:pathLst>
                <a:path w="5915" h="7854" extrusionOk="0">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63" name="Google Shape;11963;p22"/>
          <p:cNvGrpSpPr/>
          <p:nvPr/>
        </p:nvGrpSpPr>
        <p:grpSpPr>
          <a:xfrm>
            <a:off x="7953101" y="2253584"/>
            <a:ext cx="361691" cy="362162"/>
            <a:chOff x="7953101" y="2436584"/>
            <a:chExt cx="361691" cy="362162"/>
          </a:xfrm>
        </p:grpSpPr>
        <p:sp>
          <p:nvSpPr>
            <p:cNvPr id="11964" name="Google Shape;11964;p22"/>
            <p:cNvSpPr/>
            <p:nvPr/>
          </p:nvSpPr>
          <p:spPr>
            <a:xfrm>
              <a:off x="7960673" y="2452906"/>
              <a:ext cx="304392" cy="345840"/>
            </a:xfrm>
            <a:custGeom>
              <a:avLst/>
              <a:gdLst/>
              <a:ahLst/>
              <a:cxnLst/>
              <a:rect l="l" t="t" r="r" b="b"/>
              <a:pathLst>
                <a:path w="11618" h="13200" extrusionOk="0">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5" name="Google Shape;11965;p22"/>
            <p:cNvSpPr/>
            <p:nvPr/>
          </p:nvSpPr>
          <p:spPr>
            <a:xfrm>
              <a:off x="8012156" y="2436846"/>
              <a:ext cx="40453" cy="46977"/>
            </a:xfrm>
            <a:custGeom>
              <a:avLst/>
              <a:gdLst/>
              <a:ahLst/>
              <a:cxnLst/>
              <a:rect l="l" t="t" r="r" b="b"/>
              <a:pathLst>
                <a:path w="1544" h="1793" extrusionOk="0">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6" name="Google Shape;11966;p22"/>
            <p:cNvSpPr/>
            <p:nvPr/>
          </p:nvSpPr>
          <p:spPr>
            <a:xfrm>
              <a:off x="8012156" y="2436584"/>
              <a:ext cx="23108" cy="47239"/>
            </a:xfrm>
            <a:custGeom>
              <a:avLst/>
              <a:gdLst/>
              <a:ahLst/>
              <a:cxnLst/>
              <a:rect l="l" t="t" r="r" b="b"/>
              <a:pathLst>
                <a:path w="882" h="1803" extrusionOk="0">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7" name="Google Shape;11967;p22"/>
            <p:cNvSpPr/>
            <p:nvPr/>
          </p:nvSpPr>
          <p:spPr>
            <a:xfrm>
              <a:off x="8098773" y="2436846"/>
              <a:ext cx="40479" cy="46977"/>
            </a:xfrm>
            <a:custGeom>
              <a:avLst/>
              <a:gdLst/>
              <a:ahLst/>
              <a:cxnLst/>
              <a:rect l="l" t="t" r="r" b="b"/>
              <a:pathLst>
                <a:path w="1545" h="1793" extrusionOk="0">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8" name="Google Shape;11968;p22"/>
            <p:cNvSpPr/>
            <p:nvPr/>
          </p:nvSpPr>
          <p:spPr>
            <a:xfrm>
              <a:off x="8116117" y="2436584"/>
              <a:ext cx="23135" cy="47239"/>
            </a:xfrm>
            <a:custGeom>
              <a:avLst/>
              <a:gdLst/>
              <a:ahLst/>
              <a:cxnLst/>
              <a:rect l="l" t="t" r="r" b="b"/>
              <a:pathLst>
                <a:path w="883" h="1803" extrusionOk="0">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9" name="Google Shape;11969;p22"/>
            <p:cNvSpPr/>
            <p:nvPr/>
          </p:nvSpPr>
          <p:spPr>
            <a:xfrm>
              <a:off x="8204254" y="2591085"/>
              <a:ext cx="108023" cy="102940"/>
            </a:xfrm>
            <a:custGeom>
              <a:avLst/>
              <a:gdLst/>
              <a:ahLst/>
              <a:cxnLst/>
              <a:rect l="l" t="t" r="r" b="b"/>
              <a:pathLst>
                <a:path w="4123" h="3929" extrusionOk="0">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0" name="Google Shape;11970;p22"/>
            <p:cNvSpPr/>
            <p:nvPr/>
          </p:nvSpPr>
          <p:spPr>
            <a:xfrm>
              <a:off x="8244183" y="2591085"/>
              <a:ext cx="70609" cy="102992"/>
            </a:xfrm>
            <a:custGeom>
              <a:avLst/>
              <a:gdLst/>
              <a:ahLst/>
              <a:cxnLst/>
              <a:rect l="l" t="t" r="r" b="b"/>
              <a:pathLst>
                <a:path w="2695" h="3931" extrusionOk="0">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1" name="Google Shape;11971;p22"/>
            <p:cNvSpPr/>
            <p:nvPr/>
          </p:nvSpPr>
          <p:spPr>
            <a:xfrm>
              <a:off x="8234646" y="2624936"/>
              <a:ext cx="40977" cy="35291"/>
            </a:xfrm>
            <a:custGeom>
              <a:avLst/>
              <a:gdLst/>
              <a:ahLst/>
              <a:cxnLst/>
              <a:rect l="l" t="t" r="r" b="b"/>
              <a:pathLst>
                <a:path w="1564" h="1347" extrusionOk="0">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2" name="Google Shape;11972;p22"/>
            <p:cNvSpPr/>
            <p:nvPr/>
          </p:nvSpPr>
          <p:spPr>
            <a:xfrm>
              <a:off x="7953101" y="2520214"/>
              <a:ext cx="244446" cy="184867"/>
            </a:xfrm>
            <a:custGeom>
              <a:avLst/>
              <a:gdLst/>
              <a:ahLst/>
              <a:cxnLst/>
              <a:rect l="l" t="t" r="r" b="b"/>
              <a:pathLst>
                <a:path w="9330" h="7056" extrusionOk="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73" name="Google Shape;11973;p22"/>
          <p:cNvGrpSpPr/>
          <p:nvPr/>
        </p:nvGrpSpPr>
        <p:grpSpPr>
          <a:xfrm>
            <a:off x="4859353" y="3172130"/>
            <a:ext cx="373481" cy="362267"/>
            <a:chOff x="4859353" y="3355130"/>
            <a:chExt cx="373481" cy="362267"/>
          </a:xfrm>
        </p:grpSpPr>
        <p:sp>
          <p:nvSpPr>
            <p:cNvPr id="11974" name="Google Shape;11974;p22"/>
            <p:cNvSpPr/>
            <p:nvPr/>
          </p:nvSpPr>
          <p:spPr>
            <a:xfrm>
              <a:off x="4859353" y="3355130"/>
              <a:ext cx="373219" cy="362005"/>
            </a:xfrm>
            <a:custGeom>
              <a:avLst/>
              <a:gdLst/>
              <a:ahLst/>
              <a:cxnLst/>
              <a:rect l="l" t="t" r="r" b="b"/>
              <a:pathLst>
                <a:path w="14245" h="13817" extrusionOk="0">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5" name="Google Shape;11975;p22"/>
            <p:cNvSpPr/>
            <p:nvPr/>
          </p:nvSpPr>
          <p:spPr>
            <a:xfrm>
              <a:off x="4868418" y="3388142"/>
              <a:ext cx="364154" cy="329255"/>
            </a:xfrm>
            <a:custGeom>
              <a:avLst/>
              <a:gdLst/>
              <a:ahLst/>
              <a:cxnLst/>
              <a:rect l="l" t="t" r="r" b="b"/>
              <a:pathLst>
                <a:path w="13899" h="12567" extrusionOk="0">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6" name="Google Shape;11976;p22"/>
            <p:cNvSpPr/>
            <p:nvPr/>
          </p:nvSpPr>
          <p:spPr>
            <a:xfrm>
              <a:off x="4969497" y="3355627"/>
              <a:ext cx="263336" cy="251415"/>
            </a:xfrm>
            <a:custGeom>
              <a:avLst/>
              <a:gdLst/>
              <a:ahLst/>
              <a:cxnLst/>
              <a:rect l="l" t="t" r="r" b="b"/>
              <a:pathLst>
                <a:path w="10051" h="9596" extrusionOk="0">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7" name="Google Shape;11977;p22"/>
            <p:cNvSpPr/>
            <p:nvPr/>
          </p:nvSpPr>
          <p:spPr>
            <a:xfrm>
              <a:off x="5178809" y="3364038"/>
              <a:ext cx="12078" cy="12078"/>
            </a:xfrm>
            <a:custGeom>
              <a:avLst/>
              <a:gdLst/>
              <a:ahLst/>
              <a:cxnLst/>
              <a:rect l="l" t="t" r="r" b="b"/>
              <a:pathLst>
                <a:path w="461" h="461" extrusionOk="0">
                  <a:moveTo>
                    <a:pt x="461" y="460"/>
                  </a:moveTo>
                  <a:lnTo>
                    <a:pt x="1" y="0"/>
                  </a:lnTo>
                  <a:close/>
                </a:path>
              </a:pathLst>
            </a:custGeom>
            <a:solidFill>
              <a:srgbClr val="CAD3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8" name="Google Shape;11978;p22"/>
            <p:cNvSpPr/>
            <p:nvPr/>
          </p:nvSpPr>
          <p:spPr>
            <a:xfrm>
              <a:off x="4983934" y="3388142"/>
              <a:ext cx="248900" cy="218849"/>
            </a:xfrm>
            <a:custGeom>
              <a:avLst/>
              <a:gdLst/>
              <a:ahLst/>
              <a:cxnLst/>
              <a:rect l="l" t="t" r="r" b="b"/>
              <a:pathLst>
                <a:path w="9500" h="8353" extrusionOk="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9" name="Google Shape;11979;p22"/>
            <p:cNvSpPr/>
            <p:nvPr/>
          </p:nvSpPr>
          <p:spPr>
            <a:xfrm>
              <a:off x="4865641" y="3654098"/>
              <a:ext cx="65579" cy="63299"/>
            </a:xfrm>
            <a:custGeom>
              <a:avLst/>
              <a:gdLst/>
              <a:ahLst/>
              <a:cxnLst/>
              <a:rect l="l" t="t" r="r" b="b"/>
              <a:pathLst>
                <a:path w="2503" h="2416" extrusionOk="0">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0" name="Google Shape;11980;p22"/>
            <p:cNvSpPr/>
            <p:nvPr/>
          </p:nvSpPr>
          <p:spPr>
            <a:xfrm>
              <a:off x="4868156" y="3668665"/>
              <a:ext cx="63063" cy="48732"/>
            </a:xfrm>
            <a:custGeom>
              <a:avLst/>
              <a:gdLst/>
              <a:ahLst/>
              <a:cxnLst/>
              <a:rect l="l" t="t" r="r" b="b"/>
              <a:pathLst>
                <a:path w="2407" h="1860" extrusionOk="0">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1" name="Google Shape;11981;p22"/>
            <p:cNvSpPr/>
            <p:nvPr/>
          </p:nvSpPr>
          <p:spPr>
            <a:xfrm>
              <a:off x="5010160" y="3403076"/>
              <a:ext cx="178527" cy="165689"/>
            </a:xfrm>
            <a:custGeom>
              <a:avLst/>
              <a:gdLst/>
              <a:ahLst/>
              <a:cxnLst/>
              <a:rect l="l" t="t" r="r" b="b"/>
              <a:pathLst>
                <a:path w="6814" h="6324" extrusionOk="0">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2" name="Google Shape;11982;p22"/>
            <p:cNvSpPr/>
            <p:nvPr/>
          </p:nvSpPr>
          <p:spPr>
            <a:xfrm>
              <a:off x="5115274" y="3375592"/>
              <a:ext cx="27143" cy="26200"/>
            </a:xfrm>
            <a:custGeom>
              <a:avLst/>
              <a:gdLst/>
              <a:ahLst/>
              <a:cxnLst/>
              <a:rect l="l" t="t" r="r" b="b"/>
              <a:pathLst>
                <a:path w="1036" h="1000" extrusionOk="0">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3" name="Google Shape;11983;p22"/>
            <p:cNvSpPr/>
            <p:nvPr/>
          </p:nvSpPr>
          <p:spPr>
            <a:xfrm>
              <a:off x="5094681" y="3396185"/>
              <a:ext cx="27143" cy="26200"/>
            </a:xfrm>
            <a:custGeom>
              <a:avLst/>
              <a:gdLst/>
              <a:ahLst/>
              <a:cxnLst/>
              <a:rect l="l" t="t" r="r" b="b"/>
              <a:pathLst>
                <a:path w="1036" h="1000" extrusionOk="0">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4" name="Google Shape;11984;p22"/>
            <p:cNvSpPr/>
            <p:nvPr/>
          </p:nvSpPr>
          <p:spPr>
            <a:xfrm>
              <a:off x="5074088" y="3416778"/>
              <a:ext cx="29344" cy="26357"/>
            </a:xfrm>
            <a:custGeom>
              <a:avLst/>
              <a:gdLst/>
              <a:ahLst/>
              <a:cxnLst/>
              <a:rect l="l" t="t" r="r" b="b"/>
              <a:pathLst>
                <a:path w="1120" h="1006" extrusionOk="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5" name="Google Shape;11985;p22"/>
            <p:cNvSpPr/>
            <p:nvPr/>
          </p:nvSpPr>
          <p:spPr>
            <a:xfrm>
              <a:off x="5053495" y="3437371"/>
              <a:ext cx="26907" cy="26200"/>
            </a:xfrm>
            <a:custGeom>
              <a:avLst/>
              <a:gdLst/>
              <a:ahLst/>
              <a:cxnLst/>
              <a:rect l="l" t="t" r="r" b="b"/>
              <a:pathLst>
                <a:path w="1027" h="1000" extrusionOk="0">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6" name="Google Shape;11986;p22"/>
            <p:cNvSpPr/>
            <p:nvPr/>
          </p:nvSpPr>
          <p:spPr>
            <a:xfrm>
              <a:off x="5032901" y="3457965"/>
              <a:ext cx="26907" cy="26200"/>
            </a:xfrm>
            <a:custGeom>
              <a:avLst/>
              <a:gdLst/>
              <a:ahLst/>
              <a:cxnLst/>
              <a:rect l="l" t="t" r="r" b="b"/>
              <a:pathLst>
                <a:path w="1027" h="1000" extrusionOk="0">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7" name="Google Shape;11987;p22"/>
            <p:cNvSpPr/>
            <p:nvPr/>
          </p:nvSpPr>
          <p:spPr>
            <a:xfrm>
              <a:off x="5013304" y="3478794"/>
              <a:ext cx="25912" cy="26148"/>
            </a:xfrm>
            <a:custGeom>
              <a:avLst/>
              <a:gdLst/>
              <a:ahLst/>
              <a:cxnLst/>
              <a:rect l="l" t="t" r="r" b="b"/>
              <a:pathLst>
                <a:path w="989" h="998" extrusionOk="0">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88" name="Google Shape;11988;p22"/>
          <p:cNvGrpSpPr/>
          <p:nvPr/>
        </p:nvGrpSpPr>
        <p:grpSpPr>
          <a:xfrm>
            <a:off x="6637678" y="1317982"/>
            <a:ext cx="378721" cy="362005"/>
            <a:chOff x="6637678" y="1500982"/>
            <a:chExt cx="378721" cy="362005"/>
          </a:xfrm>
        </p:grpSpPr>
        <p:sp>
          <p:nvSpPr>
            <p:cNvPr id="11989" name="Google Shape;11989;p22"/>
            <p:cNvSpPr/>
            <p:nvPr/>
          </p:nvSpPr>
          <p:spPr>
            <a:xfrm>
              <a:off x="6637678" y="1500982"/>
              <a:ext cx="377725" cy="361717"/>
            </a:xfrm>
            <a:custGeom>
              <a:avLst/>
              <a:gdLst/>
              <a:ahLst/>
              <a:cxnLst/>
              <a:rect l="l" t="t" r="r" b="b"/>
              <a:pathLst>
                <a:path w="14417" h="13806" extrusionOk="0">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0" name="Google Shape;11990;p22"/>
            <p:cNvSpPr/>
            <p:nvPr/>
          </p:nvSpPr>
          <p:spPr>
            <a:xfrm>
              <a:off x="6696680" y="1551338"/>
              <a:ext cx="260218" cy="260454"/>
            </a:xfrm>
            <a:custGeom>
              <a:avLst/>
              <a:gdLst/>
              <a:ahLst/>
              <a:cxnLst/>
              <a:rect l="l" t="t" r="r" b="b"/>
              <a:pathLst>
                <a:path w="9932" h="9941" extrusionOk="0">
                  <a:moveTo>
                    <a:pt x="5464" y="0"/>
                  </a:moveTo>
                  <a:lnTo>
                    <a:pt x="1" y="5464"/>
                  </a:lnTo>
                  <a:lnTo>
                    <a:pt x="4468" y="9940"/>
                  </a:lnTo>
                  <a:lnTo>
                    <a:pt x="9931" y="4477"/>
                  </a:lnTo>
                  <a:lnTo>
                    <a:pt x="5464" y="0"/>
                  </a:ln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1" name="Google Shape;11991;p22"/>
            <p:cNvSpPr/>
            <p:nvPr/>
          </p:nvSpPr>
          <p:spPr>
            <a:xfrm>
              <a:off x="6638175" y="1500982"/>
              <a:ext cx="377725" cy="361717"/>
            </a:xfrm>
            <a:custGeom>
              <a:avLst/>
              <a:gdLst/>
              <a:ahLst/>
              <a:cxnLst/>
              <a:rect l="l" t="t" r="r" b="b"/>
              <a:pathLst>
                <a:path w="14417" h="13806" extrusionOk="0">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2" name="Google Shape;11992;p22"/>
            <p:cNvSpPr/>
            <p:nvPr/>
          </p:nvSpPr>
          <p:spPr>
            <a:xfrm>
              <a:off x="6842090" y="1696748"/>
              <a:ext cx="174309" cy="166239"/>
            </a:xfrm>
            <a:custGeom>
              <a:avLst/>
              <a:gdLst/>
              <a:ahLst/>
              <a:cxnLst/>
              <a:rect l="l" t="t" r="r" b="b"/>
              <a:pathLst>
                <a:path w="6653" h="6345" extrusionOk="0">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3" name="Google Shape;11993;p22"/>
            <p:cNvSpPr/>
            <p:nvPr/>
          </p:nvSpPr>
          <p:spPr>
            <a:xfrm>
              <a:off x="6752931" y="1608847"/>
              <a:ext cx="146458" cy="144179"/>
            </a:xfrm>
            <a:custGeom>
              <a:avLst/>
              <a:gdLst/>
              <a:ahLst/>
              <a:cxnLst/>
              <a:rect l="l" t="t" r="r" b="b"/>
              <a:pathLst>
                <a:path w="5590" h="5503" extrusionOk="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4" name="Google Shape;11994;p22"/>
            <p:cNvSpPr/>
            <p:nvPr/>
          </p:nvSpPr>
          <p:spPr>
            <a:xfrm>
              <a:off x="6797393" y="1608847"/>
              <a:ext cx="101735" cy="144414"/>
            </a:xfrm>
            <a:custGeom>
              <a:avLst/>
              <a:gdLst/>
              <a:ahLst/>
              <a:cxnLst/>
              <a:rect l="l" t="t" r="r" b="b"/>
              <a:pathLst>
                <a:path w="3883" h="5512" extrusionOk="0">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5" name="Google Shape;11995;p22"/>
            <p:cNvSpPr/>
            <p:nvPr/>
          </p:nvSpPr>
          <p:spPr>
            <a:xfrm>
              <a:off x="6697309" y="1620087"/>
              <a:ext cx="22270" cy="18654"/>
            </a:xfrm>
            <a:custGeom>
              <a:avLst/>
              <a:gdLst/>
              <a:ahLst/>
              <a:cxnLst/>
              <a:rect l="l" t="t" r="r" b="b"/>
              <a:pathLst>
                <a:path w="850" h="712" extrusionOk="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6" name="Google Shape;11996;p22"/>
            <p:cNvSpPr/>
            <p:nvPr/>
          </p:nvSpPr>
          <p:spPr>
            <a:xfrm>
              <a:off x="6690995" y="1582123"/>
              <a:ext cx="22296" cy="18707"/>
            </a:xfrm>
            <a:custGeom>
              <a:avLst/>
              <a:gdLst/>
              <a:ahLst/>
              <a:cxnLst/>
              <a:rect l="l" t="t" r="r" b="b"/>
              <a:pathLst>
                <a:path w="851" h="714" extrusionOk="0">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7" name="Google Shape;11997;p22"/>
            <p:cNvSpPr/>
            <p:nvPr/>
          </p:nvSpPr>
          <p:spPr>
            <a:xfrm>
              <a:off x="6724190" y="1548771"/>
              <a:ext cx="22244" cy="18654"/>
            </a:xfrm>
            <a:custGeom>
              <a:avLst/>
              <a:gdLst/>
              <a:ahLst/>
              <a:cxnLst/>
              <a:rect l="l" t="t" r="r" b="b"/>
              <a:pathLst>
                <a:path w="849" h="712" extrusionOk="0">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8" name="Google Shape;11998;p22"/>
            <p:cNvSpPr/>
            <p:nvPr/>
          </p:nvSpPr>
          <p:spPr>
            <a:xfrm>
              <a:off x="6729902" y="1587782"/>
              <a:ext cx="22322" cy="18576"/>
            </a:xfrm>
            <a:custGeom>
              <a:avLst/>
              <a:gdLst/>
              <a:ahLst/>
              <a:cxnLst/>
              <a:rect l="l" t="t" r="r" b="b"/>
              <a:pathLst>
                <a:path w="852" h="709" extrusionOk="0">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9" name="Google Shape;11999;p22"/>
            <p:cNvSpPr/>
            <p:nvPr/>
          </p:nvSpPr>
          <p:spPr>
            <a:xfrm>
              <a:off x="6762285" y="1555137"/>
              <a:ext cx="22322" cy="18812"/>
            </a:xfrm>
            <a:custGeom>
              <a:avLst/>
              <a:gdLst/>
              <a:ahLst/>
              <a:cxnLst/>
              <a:rect l="l" t="t" r="r" b="b"/>
              <a:pathLst>
                <a:path w="852" h="718" extrusionOk="0">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0" name="Google Shape;12000;p22"/>
            <p:cNvSpPr/>
            <p:nvPr/>
          </p:nvSpPr>
          <p:spPr>
            <a:xfrm>
              <a:off x="6866508" y="1789208"/>
              <a:ext cx="22322" cy="18812"/>
            </a:xfrm>
            <a:custGeom>
              <a:avLst/>
              <a:gdLst/>
              <a:ahLst/>
              <a:cxnLst/>
              <a:rect l="l" t="t" r="r" b="b"/>
              <a:pathLst>
                <a:path w="852" h="718" extrusionOk="0">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1" name="Google Shape;12001;p22"/>
            <p:cNvSpPr/>
            <p:nvPr/>
          </p:nvSpPr>
          <p:spPr>
            <a:xfrm>
              <a:off x="6903450" y="1794998"/>
              <a:ext cx="23554" cy="19309"/>
            </a:xfrm>
            <a:custGeom>
              <a:avLst/>
              <a:gdLst/>
              <a:ahLst/>
              <a:cxnLst/>
              <a:rect l="l" t="t" r="r" b="b"/>
              <a:pathLst>
                <a:path w="899" h="737" extrusionOk="0">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2" name="Google Shape;12002;p22"/>
            <p:cNvSpPr/>
            <p:nvPr/>
          </p:nvSpPr>
          <p:spPr>
            <a:xfrm>
              <a:off x="6937877" y="1762432"/>
              <a:ext cx="22270" cy="18707"/>
            </a:xfrm>
            <a:custGeom>
              <a:avLst/>
              <a:gdLst/>
              <a:ahLst/>
              <a:cxnLst/>
              <a:rect l="l" t="t" r="r" b="b"/>
              <a:pathLst>
                <a:path w="850" h="714" extrusionOk="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3" name="Google Shape;12003;p22"/>
            <p:cNvSpPr/>
            <p:nvPr/>
          </p:nvSpPr>
          <p:spPr>
            <a:xfrm>
              <a:off x="6898970" y="1756799"/>
              <a:ext cx="22270" cy="18812"/>
            </a:xfrm>
            <a:custGeom>
              <a:avLst/>
              <a:gdLst/>
              <a:ahLst/>
              <a:cxnLst/>
              <a:rect l="l" t="t" r="r" b="b"/>
              <a:pathLst>
                <a:path w="850" h="718" extrusionOk="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4" name="Google Shape;12004;p22"/>
            <p:cNvSpPr/>
            <p:nvPr/>
          </p:nvSpPr>
          <p:spPr>
            <a:xfrm>
              <a:off x="6931380" y="1724311"/>
              <a:ext cx="22506" cy="18654"/>
            </a:xfrm>
            <a:custGeom>
              <a:avLst/>
              <a:gdLst/>
              <a:ahLst/>
              <a:cxnLst/>
              <a:rect l="l" t="t" r="r" b="b"/>
              <a:pathLst>
                <a:path w="859" h="712" extrusionOk="0">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05" name="Google Shape;12005;p22"/>
          <p:cNvGrpSpPr/>
          <p:nvPr/>
        </p:nvGrpSpPr>
        <p:grpSpPr>
          <a:xfrm>
            <a:off x="5827993" y="3172496"/>
            <a:ext cx="223041" cy="362163"/>
            <a:chOff x="5827993" y="3355496"/>
            <a:chExt cx="223041" cy="362163"/>
          </a:xfrm>
        </p:grpSpPr>
        <p:sp>
          <p:nvSpPr>
            <p:cNvPr id="12006" name="Google Shape;12006;p22"/>
            <p:cNvSpPr/>
            <p:nvPr/>
          </p:nvSpPr>
          <p:spPr>
            <a:xfrm>
              <a:off x="5827993" y="3448664"/>
              <a:ext cx="223041" cy="268995"/>
            </a:xfrm>
            <a:custGeom>
              <a:avLst/>
              <a:gdLst/>
              <a:ahLst/>
              <a:cxnLst/>
              <a:rect l="l" t="t" r="r" b="b"/>
              <a:pathLst>
                <a:path w="8513" h="10267" extrusionOk="0">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7" name="Google Shape;12007;p22"/>
            <p:cNvSpPr/>
            <p:nvPr/>
          </p:nvSpPr>
          <p:spPr>
            <a:xfrm>
              <a:off x="5989987" y="3448664"/>
              <a:ext cx="60810" cy="268733"/>
            </a:xfrm>
            <a:custGeom>
              <a:avLst/>
              <a:gdLst/>
              <a:ahLst/>
              <a:cxnLst/>
              <a:rect l="l" t="t" r="r" b="b"/>
              <a:pathLst>
                <a:path w="2321" h="10257" extrusionOk="0">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8" name="Google Shape;12008;p22"/>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9" name="Google Shape;12009;p22"/>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0" name="Google Shape;12010;p22"/>
            <p:cNvSpPr/>
            <p:nvPr/>
          </p:nvSpPr>
          <p:spPr>
            <a:xfrm>
              <a:off x="5963630" y="3424560"/>
              <a:ext cx="36942" cy="24130"/>
            </a:xfrm>
            <a:custGeom>
              <a:avLst/>
              <a:gdLst/>
              <a:ahLst/>
              <a:cxnLst/>
              <a:rect l="l" t="t" r="r" b="b"/>
              <a:pathLst>
                <a:path w="1410" h="921" extrusionOk="0">
                  <a:moveTo>
                    <a:pt x="0" y="0"/>
                  </a:moveTo>
                  <a:lnTo>
                    <a:pt x="0" y="921"/>
                  </a:lnTo>
                  <a:lnTo>
                    <a:pt x="1409" y="921"/>
                  </a:lnTo>
                  <a:lnTo>
                    <a:pt x="1409" y="0"/>
                  </a:ln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1" name="Google Shape;12011;p22"/>
            <p:cNvSpPr/>
            <p:nvPr/>
          </p:nvSpPr>
          <p:spPr>
            <a:xfrm>
              <a:off x="5852857" y="3355496"/>
              <a:ext cx="172815" cy="69089"/>
            </a:xfrm>
            <a:custGeom>
              <a:avLst/>
              <a:gdLst/>
              <a:ahLst/>
              <a:cxnLst/>
              <a:rect l="l" t="t" r="r" b="b"/>
              <a:pathLst>
                <a:path w="6596" h="2637" extrusionOk="0">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2" name="Google Shape;12012;p22"/>
            <p:cNvSpPr/>
            <p:nvPr/>
          </p:nvSpPr>
          <p:spPr>
            <a:xfrm>
              <a:off x="5981708" y="3355496"/>
              <a:ext cx="43964" cy="69089"/>
            </a:xfrm>
            <a:custGeom>
              <a:avLst/>
              <a:gdLst/>
              <a:ahLst/>
              <a:cxnLst/>
              <a:rect l="l" t="t" r="r" b="b"/>
              <a:pathLst>
                <a:path w="1678" h="2637" extrusionOk="0">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3" name="Google Shape;12013;p22"/>
            <p:cNvSpPr/>
            <p:nvPr/>
          </p:nvSpPr>
          <p:spPr>
            <a:xfrm>
              <a:off x="5862917" y="3488854"/>
              <a:ext cx="152720" cy="188378"/>
            </a:xfrm>
            <a:custGeom>
              <a:avLst/>
              <a:gdLst/>
              <a:ahLst/>
              <a:cxnLst/>
              <a:rect l="l" t="t" r="r" b="b"/>
              <a:pathLst>
                <a:path w="5829" h="7190" extrusionOk="0">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4" name="Google Shape;12014;p22"/>
            <p:cNvSpPr/>
            <p:nvPr/>
          </p:nvSpPr>
          <p:spPr>
            <a:xfrm>
              <a:off x="5971412" y="3488854"/>
              <a:ext cx="44226" cy="188614"/>
            </a:xfrm>
            <a:custGeom>
              <a:avLst/>
              <a:gdLst/>
              <a:ahLst/>
              <a:cxnLst/>
              <a:rect l="l" t="t" r="r" b="b"/>
              <a:pathLst>
                <a:path w="1688" h="7199" extrusionOk="0">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5" name="Google Shape;12015;p22"/>
            <p:cNvSpPr/>
            <p:nvPr/>
          </p:nvSpPr>
          <p:spPr>
            <a:xfrm>
              <a:off x="5869939" y="3531036"/>
              <a:ext cx="121568" cy="104197"/>
            </a:xfrm>
            <a:custGeom>
              <a:avLst/>
              <a:gdLst/>
              <a:ahLst/>
              <a:cxnLst/>
              <a:rect l="l" t="t" r="r" b="b"/>
              <a:pathLst>
                <a:path w="4640" h="3977" extrusionOk="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6" name="Google Shape;12016;p22"/>
            <p:cNvSpPr/>
            <p:nvPr/>
          </p:nvSpPr>
          <p:spPr>
            <a:xfrm>
              <a:off x="5894043" y="3538058"/>
              <a:ext cx="106529" cy="97202"/>
            </a:xfrm>
            <a:custGeom>
              <a:avLst/>
              <a:gdLst/>
              <a:ahLst/>
              <a:cxnLst/>
              <a:rect l="l" t="t" r="r" b="b"/>
              <a:pathLst>
                <a:path w="4066" h="3710" extrusionOk="0">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7" name="Google Shape;12017;p22"/>
            <p:cNvSpPr/>
            <p:nvPr/>
          </p:nvSpPr>
          <p:spPr>
            <a:xfrm>
              <a:off x="5905597" y="3551813"/>
              <a:ext cx="67334" cy="62513"/>
            </a:xfrm>
            <a:custGeom>
              <a:avLst/>
              <a:gdLst/>
              <a:ahLst/>
              <a:cxnLst/>
              <a:rect l="l" t="t" r="r" b="b"/>
              <a:pathLst>
                <a:path w="2570" h="2386" extrusionOk="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8" name="Google Shape;12018;p22"/>
            <p:cNvSpPr/>
            <p:nvPr/>
          </p:nvSpPr>
          <p:spPr>
            <a:xfrm>
              <a:off x="5887781" y="3355496"/>
              <a:ext cx="14593" cy="69089"/>
            </a:xfrm>
            <a:custGeom>
              <a:avLst/>
              <a:gdLst/>
              <a:ahLst/>
              <a:cxnLst/>
              <a:rect l="l" t="t" r="r" b="b"/>
              <a:pathLst>
                <a:path w="557" h="2637" extrusionOk="0">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9" name="Google Shape;12019;p22"/>
            <p:cNvSpPr/>
            <p:nvPr/>
          </p:nvSpPr>
          <p:spPr>
            <a:xfrm>
              <a:off x="5931719" y="3355496"/>
              <a:ext cx="14855" cy="69089"/>
            </a:xfrm>
            <a:custGeom>
              <a:avLst/>
              <a:gdLst/>
              <a:ahLst/>
              <a:cxnLst/>
              <a:rect l="l" t="t" r="r" b="b"/>
              <a:pathLst>
                <a:path w="567" h="2637" extrusionOk="0">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0" name="Google Shape;12020;p22"/>
            <p:cNvSpPr/>
            <p:nvPr/>
          </p:nvSpPr>
          <p:spPr>
            <a:xfrm>
              <a:off x="5976416" y="3355496"/>
              <a:ext cx="14593" cy="69089"/>
            </a:xfrm>
            <a:custGeom>
              <a:avLst/>
              <a:gdLst/>
              <a:ahLst/>
              <a:cxnLst/>
              <a:rect l="l" t="t" r="r" b="b"/>
              <a:pathLst>
                <a:path w="557" h="2637" extrusionOk="0">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21" name="Google Shape;12021;p22"/>
          <p:cNvGrpSpPr/>
          <p:nvPr/>
        </p:nvGrpSpPr>
        <p:grpSpPr>
          <a:xfrm>
            <a:off x="7528713" y="1317641"/>
            <a:ext cx="370521" cy="361586"/>
            <a:chOff x="7528713" y="1500641"/>
            <a:chExt cx="370521" cy="361586"/>
          </a:xfrm>
        </p:grpSpPr>
        <p:sp>
          <p:nvSpPr>
            <p:cNvPr id="12022" name="Google Shape;12022;p22"/>
            <p:cNvSpPr/>
            <p:nvPr/>
          </p:nvSpPr>
          <p:spPr>
            <a:xfrm>
              <a:off x="7684158" y="1587809"/>
              <a:ext cx="121070" cy="119603"/>
            </a:xfrm>
            <a:custGeom>
              <a:avLst/>
              <a:gdLst/>
              <a:ahLst/>
              <a:cxnLst/>
              <a:rect l="l" t="t" r="r" b="b"/>
              <a:pathLst>
                <a:path w="4621" h="4565" extrusionOk="0">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3" name="Google Shape;12023;p22"/>
            <p:cNvSpPr/>
            <p:nvPr/>
          </p:nvSpPr>
          <p:spPr>
            <a:xfrm>
              <a:off x="7750208" y="1653282"/>
              <a:ext cx="54784" cy="53972"/>
            </a:xfrm>
            <a:custGeom>
              <a:avLst/>
              <a:gdLst/>
              <a:ahLst/>
              <a:cxnLst/>
              <a:rect l="l" t="t" r="r" b="b"/>
              <a:pathLst>
                <a:path w="2091" h="2060" extrusionOk="0">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4" name="Google Shape;12024;p22"/>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5" name="Google Shape;12025;p22"/>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6" name="Google Shape;12026;p22"/>
            <p:cNvSpPr/>
            <p:nvPr/>
          </p:nvSpPr>
          <p:spPr>
            <a:xfrm>
              <a:off x="7764775" y="1501846"/>
              <a:ext cx="128616" cy="155497"/>
            </a:xfrm>
            <a:custGeom>
              <a:avLst/>
              <a:gdLst/>
              <a:ahLst/>
              <a:cxnLst/>
              <a:rect l="l" t="t" r="r" b="b"/>
              <a:pathLst>
                <a:path w="4909" h="5935" extrusionOk="0">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7" name="Google Shape;12027;p22"/>
            <p:cNvSpPr/>
            <p:nvPr/>
          </p:nvSpPr>
          <p:spPr>
            <a:xfrm>
              <a:off x="7528713" y="1618279"/>
              <a:ext cx="252673" cy="243948"/>
            </a:xfrm>
            <a:custGeom>
              <a:avLst/>
              <a:gdLst/>
              <a:ahLst/>
              <a:cxnLst/>
              <a:rect l="l" t="t" r="r" b="b"/>
              <a:pathLst>
                <a:path w="9644" h="9311" extrusionOk="0">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8" name="Google Shape;12028;p22"/>
            <p:cNvSpPr/>
            <p:nvPr/>
          </p:nvSpPr>
          <p:spPr>
            <a:xfrm>
              <a:off x="7570136" y="1670627"/>
              <a:ext cx="211251" cy="191574"/>
            </a:xfrm>
            <a:custGeom>
              <a:avLst/>
              <a:gdLst/>
              <a:ahLst/>
              <a:cxnLst/>
              <a:rect l="l" t="t" r="r" b="b"/>
              <a:pathLst>
                <a:path w="8063" h="7312" extrusionOk="0">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29" name="Google Shape;12029;p22"/>
          <p:cNvGrpSpPr/>
          <p:nvPr/>
        </p:nvGrpSpPr>
        <p:grpSpPr>
          <a:xfrm>
            <a:off x="5317198" y="3172496"/>
            <a:ext cx="367429" cy="362163"/>
            <a:chOff x="5317198" y="3355496"/>
            <a:chExt cx="367429" cy="362163"/>
          </a:xfrm>
        </p:grpSpPr>
        <p:sp>
          <p:nvSpPr>
            <p:cNvPr id="12030" name="Google Shape;12030;p22"/>
            <p:cNvSpPr/>
            <p:nvPr/>
          </p:nvSpPr>
          <p:spPr>
            <a:xfrm>
              <a:off x="5378715" y="3535883"/>
              <a:ext cx="256184" cy="181776"/>
            </a:xfrm>
            <a:custGeom>
              <a:avLst/>
              <a:gdLst/>
              <a:ahLst/>
              <a:cxnLst/>
              <a:rect l="l" t="t" r="r" b="b"/>
              <a:pathLst>
                <a:path w="9778" h="6938" extrusionOk="0">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1" name="Google Shape;12031;p22"/>
            <p:cNvSpPr/>
            <p:nvPr/>
          </p:nvSpPr>
          <p:spPr>
            <a:xfrm>
              <a:off x="5455822" y="3438419"/>
              <a:ext cx="112031" cy="218220"/>
            </a:xfrm>
            <a:custGeom>
              <a:avLst/>
              <a:gdLst/>
              <a:ahLst/>
              <a:cxnLst/>
              <a:rect l="l" t="t" r="r" b="b"/>
              <a:pathLst>
                <a:path w="4276" h="8329" extrusionOk="0">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2" name="Google Shape;12032;p22"/>
            <p:cNvSpPr/>
            <p:nvPr/>
          </p:nvSpPr>
          <p:spPr>
            <a:xfrm>
              <a:off x="5448276" y="3359505"/>
              <a:ext cx="59815" cy="185129"/>
            </a:xfrm>
            <a:custGeom>
              <a:avLst/>
              <a:gdLst/>
              <a:ahLst/>
              <a:cxnLst/>
              <a:rect l="l" t="t" r="r" b="b"/>
              <a:pathLst>
                <a:path w="2283" h="7066" extrusionOk="0">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3" name="Google Shape;12033;p22"/>
            <p:cNvSpPr/>
            <p:nvPr/>
          </p:nvSpPr>
          <p:spPr>
            <a:xfrm>
              <a:off x="5448276" y="3359505"/>
              <a:ext cx="21877" cy="185129"/>
            </a:xfrm>
            <a:custGeom>
              <a:avLst/>
              <a:gdLst/>
              <a:ahLst/>
              <a:cxnLst/>
              <a:rect l="l" t="t" r="r" b="b"/>
              <a:pathLst>
                <a:path w="835" h="7066" extrusionOk="0">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4" name="Google Shape;12034;p22"/>
            <p:cNvSpPr/>
            <p:nvPr/>
          </p:nvSpPr>
          <p:spPr>
            <a:xfrm>
              <a:off x="5529653" y="3432839"/>
              <a:ext cx="67570" cy="21379"/>
            </a:xfrm>
            <a:custGeom>
              <a:avLst/>
              <a:gdLst/>
              <a:ahLst/>
              <a:cxnLst/>
              <a:rect l="l" t="t" r="r" b="b"/>
              <a:pathLst>
                <a:path w="2579" h="816" extrusionOk="0">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5" name="Google Shape;12035;p22"/>
            <p:cNvSpPr/>
            <p:nvPr/>
          </p:nvSpPr>
          <p:spPr>
            <a:xfrm>
              <a:off x="5571102" y="3432839"/>
              <a:ext cx="26383" cy="21877"/>
            </a:xfrm>
            <a:custGeom>
              <a:avLst/>
              <a:gdLst/>
              <a:ahLst/>
              <a:cxnLst/>
              <a:rect l="l" t="t" r="r" b="b"/>
              <a:pathLst>
                <a:path w="1007" h="835" extrusionOk="0">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6" name="Google Shape;12036;p22"/>
            <p:cNvSpPr/>
            <p:nvPr/>
          </p:nvSpPr>
          <p:spPr>
            <a:xfrm>
              <a:off x="5596699" y="3538058"/>
              <a:ext cx="67832" cy="21405"/>
            </a:xfrm>
            <a:custGeom>
              <a:avLst/>
              <a:gdLst/>
              <a:ahLst/>
              <a:cxnLst/>
              <a:rect l="l" t="t" r="r" b="b"/>
              <a:pathLst>
                <a:path w="2589" h="817" extrusionOk="0">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7" name="Google Shape;12037;p22"/>
            <p:cNvSpPr/>
            <p:nvPr/>
          </p:nvSpPr>
          <p:spPr>
            <a:xfrm>
              <a:off x="5639903" y="3538058"/>
              <a:ext cx="24628" cy="21641"/>
            </a:xfrm>
            <a:custGeom>
              <a:avLst/>
              <a:gdLst/>
              <a:ahLst/>
              <a:cxnLst/>
              <a:rect l="l" t="t" r="r" b="b"/>
              <a:pathLst>
                <a:path w="940" h="826" extrusionOk="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8" name="Google Shape;12038;p22"/>
            <p:cNvSpPr/>
            <p:nvPr/>
          </p:nvSpPr>
          <p:spPr>
            <a:xfrm>
              <a:off x="5576604" y="3470514"/>
              <a:ext cx="108023" cy="68592"/>
            </a:xfrm>
            <a:custGeom>
              <a:avLst/>
              <a:gdLst/>
              <a:ahLst/>
              <a:cxnLst/>
              <a:rect l="l" t="t" r="r" b="b"/>
              <a:pathLst>
                <a:path w="4123" h="2618" extrusionOk="0">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9" name="Google Shape;12039;p22"/>
            <p:cNvSpPr/>
            <p:nvPr/>
          </p:nvSpPr>
          <p:spPr>
            <a:xfrm>
              <a:off x="5600734" y="3538058"/>
              <a:ext cx="5528" cy="1284"/>
            </a:xfrm>
            <a:custGeom>
              <a:avLst/>
              <a:gdLst/>
              <a:ahLst/>
              <a:cxnLst/>
              <a:rect l="l" t="t" r="r" b="b"/>
              <a:pathLst>
                <a:path w="211" h="49" extrusionOk="0">
                  <a:moveTo>
                    <a:pt x="0" y="1"/>
                  </a:moveTo>
                  <a:cubicBezTo>
                    <a:pt x="10" y="20"/>
                    <a:pt x="29" y="30"/>
                    <a:pt x="38" y="49"/>
                  </a:cubicBezTo>
                  <a:cubicBezTo>
                    <a:pt x="86" y="20"/>
                    <a:pt x="153" y="1"/>
                    <a:pt x="211" y="1"/>
                  </a:cubicBezTo>
                  <a:close/>
                </a:path>
              </a:pathLst>
            </a:custGeom>
            <a:solidFill>
              <a:srgbClr val="CAD3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0" name="Google Shape;12040;p22"/>
            <p:cNvSpPr/>
            <p:nvPr/>
          </p:nvSpPr>
          <p:spPr>
            <a:xfrm>
              <a:off x="5621327" y="3470776"/>
              <a:ext cx="63299" cy="68565"/>
            </a:xfrm>
            <a:custGeom>
              <a:avLst/>
              <a:gdLst/>
              <a:ahLst/>
              <a:cxnLst/>
              <a:rect l="l" t="t" r="r" b="b"/>
              <a:pathLst>
                <a:path w="2416" h="2617" extrusionOk="0">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1" name="Google Shape;12041;p22"/>
            <p:cNvSpPr/>
            <p:nvPr/>
          </p:nvSpPr>
          <p:spPr>
            <a:xfrm>
              <a:off x="5528396" y="3355496"/>
              <a:ext cx="70085" cy="77369"/>
            </a:xfrm>
            <a:custGeom>
              <a:avLst/>
              <a:gdLst/>
              <a:ahLst/>
              <a:cxnLst/>
              <a:rect l="l" t="t" r="r" b="b"/>
              <a:pathLst>
                <a:path w="2675" h="2953" extrusionOk="0">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2" name="Google Shape;12042;p22"/>
            <p:cNvSpPr/>
            <p:nvPr/>
          </p:nvSpPr>
          <p:spPr>
            <a:xfrm>
              <a:off x="5554779" y="3355496"/>
              <a:ext cx="43964" cy="77369"/>
            </a:xfrm>
            <a:custGeom>
              <a:avLst/>
              <a:gdLst/>
              <a:ahLst/>
              <a:cxnLst/>
              <a:rect l="l" t="t" r="r" b="b"/>
              <a:pathLst>
                <a:path w="1678" h="2953" extrusionOk="0">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3" name="Google Shape;12043;p22"/>
            <p:cNvSpPr/>
            <p:nvPr/>
          </p:nvSpPr>
          <p:spPr>
            <a:xfrm>
              <a:off x="5317433" y="3355496"/>
              <a:ext cx="135637" cy="193146"/>
            </a:xfrm>
            <a:custGeom>
              <a:avLst/>
              <a:gdLst/>
              <a:ahLst/>
              <a:cxnLst/>
              <a:rect l="l" t="t" r="r" b="b"/>
              <a:pathLst>
                <a:path w="5177" h="7372" extrusionOk="0">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4" name="Google Shape;12044;p22"/>
            <p:cNvSpPr/>
            <p:nvPr/>
          </p:nvSpPr>
          <p:spPr>
            <a:xfrm>
              <a:off x="5317198" y="3357514"/>
              <a:ext cx="135873" cy="191129"/>
            </a:xfrm>
            <a:custGeom>
              <a:avLst/>
              <a:gdLst/>
              <a:ahLst/>
              <a:cxnLst/>
              <a:rect l="l" t="t" r="r" b="b"/>
              <a:pathLst>
                <a:path w="5186" h="7295" extrusionOk="0">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5" name="Google Shape;12045;p22"/>
            <p:cNvSpPr/>
            <p:nvPr/>
          </p:nvSpPr>
          <p:spPr>
            <a:xfrm>
              <a:off x="5625336" y="3485579"/>
              <a:ext cx="10821" cy="27641"/>
            </a:xfrm>
            <a:custGeom>
              <a:avLst/>
              <a:gdLst/>
              <a:ahLst/>
              <a:cxnLst/>
              <a:rect l="l" t="t" r="r" b="b"/>
              <a:pathLst>
                <a:path w="413" h="1055" extrusionOk="0">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46" name="Google Shape;12046;p22"/>
          <p:cNvGrpSpPr/>
          <p:nvPr/>
        </p:nvGrpSpPr>
        <p:grpSpPr>
          <a:xfrm>
            <a:off x="5302971" y="1317563"/>
            <a:ext cx="383175" cy="362241"/>
            <a:chOff x="5302971" y="1500563"/>
            <a:chExt cx="383175" cy="362241"/>
          </a:xfrm>
        </p:grpSpPr>
        <p:sp>
          <p:nvSpPr>
            <p:cNvPr id="12047" name="Google Shape;12047;p22"/>
            <p:cNvSpPr/>
            <p:nvPr/>
          </p:nvSpPr>
          <p:spPr>
            <a:xfrm>
              <a:off x="5302971" y="1500563"/>
              <a:ext cx="383175" cy="362241"/>
            </a:xfrm>
            <a:custGeom>
              <a:avLst/>
              <a:gdLst/>
              <a:ahLst/>
              <a:cxnLst/>
              <a:rect l="l" t="t" r="r" b="b"/>
              <a:pathLst>
                <a:path w="14625" h="13826" extrusionOk="0">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8" name="Google Shape;12048;p22"/>
            <p:cNvSpPr/>
            <p:nvPr/>
          </p:nvSpPr>
          <p:spPr>
            <a:xfrm>
              <a:off x="5375964" y="1557102"/>
              <a:ext cx="309920" cy="305675"/>
            </a:xfrm>
            <a:custGeom>
              <a:avLst/>
              <a:gdLst/>
              <a:ahLst/>
              <a:cxnLst/>
              <a:rect l="l" t="t" r="r" b="b"/>
              <a:pathLst>
                <a:path w="11829" h="11667" extrusionOk="0">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49" name="Google Shape;12049;p22"/>
          <p:cNvGrpSpPr/>
          <p:nvPr/>
        </p:nvGrpSpPr>
        <p:grpSpPr>
          <a:xfrm>
            <a:off x="6202705" y="1342453"/>
            <a:ext cx="364180" cy="312461"/>
            <a:chOff x="6202705" y="1525453"/>
            <a:chExt cx="364180" cy="312461"/>
          </a:xfrm>
        </p:grpSpPr>
        <p:sp>
          <p:nvSpPr>
            <p:cNvPr id="12050" name="Google Shape;12050;p22"/>
            <p:cNvSpPr/>
            <p:nvPr/>
          </p:nvSpPr>
          <p:spPr>
            <a:xfrm>
              <a:off x="6407615" y="1616891"/>
              <a:ext cx="159270" cy="221023"/>
            </a:xfrm>
            <a:custGeom>
              <a:avLst/>
              <a:gdLst/>
              <a:ahLst/>
              <a:cxnLst/>
              <a:rect l="l" t="t" r="r" b="b"/>
              <a:pathLst>
                <a:path w="6079" h="8436" extrusionOk="0">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1" name="Google Shape;12051;p22"/>
            <p:cNvSpPr/>
            <p:nvPr/>
          </p:nvSpPr>
          <p:spPr>
            <a:xfrm>
              <a:off x="6454592" y="1616891"/>
              <a:ext cx="112031" cy="221023"/>
            </a:xfrm>
            <a:custGeom>
              <a:avLst/>
              <a:gdLst/>
              <a:ahLst/>
              <a:cxnLst/>
              <a:rect l="l" t="t" r="r" b="b"/>
              <a:pathLst>
                <a:path w="4276" h="8436" extrusionOk="0">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2" name="Google Shape;12052;p22"/>
            <p:cNvSpPr/>
            <p:nvPr/>
          </p:nvSpPr>
          <p:spPr>
            <a:xfrm>
              <a:off x="6202705" y="1616891"/>
              <a:ext cx="158982" cy="221023"/>
            </a:xfrm>
            <a:custGeom>
              <a:avLst/>
              <a:gdLst/>
              <a:ahLst/>
              <a:cxnLst/>
              <a:rect l="l" t="t" r="r" b="b"/>
              <a:pathLst>
                <a:path w="6068" h="8436" extrusionOk="0">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3" name="Google Shape;12053;p22"/>
            <p:cNvSpPr/>
            <p:nvPr/>
          </p:nvSpPr>
          <p:spPr>
            <a:xfrm>
              <a:off x="6202705" y="1616891"/>
              <a:ext cx="112031" cy="221023"/>
            </a:xfrm>
            <a:custGeom>
              <a:avLst/>
              <a:gdLst/>
              <a:ahLst/>
              <a:cxnLst/>
              <a:rect l="l" t="t" r="r" b="b"/>
              <a:pathLst>
                <a:path w="4276" h="8436" extrusionOk="0">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4" name="Google Shape;12054;p22"/>
            <p:cNvSpPr/>
            <p:nvPr/>
          </p:nvSpPr>
          <p:spPr>
            <a:xfrm>
              <a:off x="6288327"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5" name="Google Shape;12055;p22"/>
            <p:cNvSpPr/>
            <p:nvPr/>
          </p:nvSpPr>
          <p:spPr>
            <a:xfrm>
              <a:off x="6453072"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6" name="Google Shape;12056;p22"/>
            <p:cNvSpPr/>
            <p:nvPr/>
          </p:nvSpPr>
          <p:spPr>
            <a:xfrm>
              <a:off x="6295086" y="1525453"/>
              <a:ext cx="177924" cy="246411"/>
            </a:xfrm>
            <a:custGeom>
              <a:avLst/>
              <a:gdLst/>
              <a:ahLst/>
              <a:cxnLst/>
              <a:rect l="l" t="t" r="r" b="b"/>
              <a:pathLst>
                <a:path w="6791" h="9405" extrusionOk="0">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57" name="Google Shape;12057;p22"/>
          <p:cNvGrpSpPr/>
          <p:nvPr/>
        </p:nvGrpSpPr>
        <p:grpSpPr>
          <a:xfrm>
            <a:off x="7087217" y="1320602"/>
            <a:ext cx="362399" cy="356163"/>
            <a:chOff x="7087217" y="1503602"/>
            <a:chExt cx="362399" cy="356163"/>
          </a:xfrm>
        </p:grpSpPr>
        <p:sp>
          <p:nvSpPr>
            <p:cNvPr id="12058" name="Google Shape;12058;p22"/>
            <p:cNvSpPr/>
            <p:nvPr/>
          </p:nvSpPr>
          <p:spPr>
            <a:xfrm>
              <a:off x="7087217" y="1503602"/>
              <a:ext cx="362398" cy="356163"/>
            </a:xfrm>
            <a:custGeom>
              <a:avLst/>
              <a:gdLst/>
              <a:ahLst/>
              <a:cxnLst/>
              <a:rect l="l" t="t" r="r" b="b"/>
              <a:pathLst>
                <a:path w="13832" h="13594" extrusionOk="0">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9" name="Google Shape;12059;p22"/>
            <p:cNvSpPr/>
            <p:nvPr/>
          </p:nvSpPr>
          <p:spPr>
            <a:xfrm>
              <a:off x="7140953" y="1772833"/>
              <a:ext cx="23135" cy="19781"/>
            </a:xfrm>
            <a:custGeom>
              <a:avLst/>
              <a:gdLst/>
              <a:ahLst/>
              <a:cxnLst/>
              <a:rect l="l" t="t" r="r" b="b"/>
              <a:pathLst>
                <a:path w="883" h="755" extrusionOk="0">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0" name="Google Shape;12060;p22"/>
            <p:cNvSpPr/>
            <p:nvPr/>
          </p:nvSpPr>
          <p:spPr>
            <a:xfrm>
              <a:off x="7278818" y="1541277"/>
              <a:ext cx="23135" cy="19912"/>
            </a:xfrm>
            <a:custGeom>
              <a:avLst/>
              <a:gdLst/>
              <a:ahLst/>
              <a:cxnLst/>
              <a:rect l="l" t="t" r="r" b="b"/>
              <a:pathLst>
                <a:path w="883" h="760" extrusionOk="0">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1" name="Google Shape;12061;p22"/>
            <p:cNvSpPr/>
            <p:nvPr/>
          </p:nvSpPr>
          <p:spPr>
            <a:xfrm>
              <a:off x="7322781" y="1635204"/>
              <a:ext cx="23108" cy="19781"/>
            </a:xfrm>
            <a:custGeom>
              <a:avLst/>
              <a:gdLst/>
              <a:ahLst/>
              <a:cxnLst/>
              <a:rect l="l" t="t" r="r" b="b"/>
              <a:pathLst>
                <a:path w="882" h="755" extrusionOk="0">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2" name="Google Shape;12062;p22"/>
            <p:cNvSpPr/>
            <p:nvPr/>
          </p:nvSpPr>
          <p:spPr>
            <a:xfrm>
              <a:off x="7258722" y="1616367"/>
              <a:ext cx="23397" cy="19781"/>
            </a:xfrm>
            <a:custGeom>
              <a:avLst/>
              <a:gdLst/>
              <a:ahLst/>
              <a:cxnLst/>
              <a:rect l="l" t="t" r="r" b="b"/>
              <a:pathLst>
                <a:path w="893" h="755" extrusionOk="0">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3" name="Google Shape;12063;p22"/>
            <p:cNvSpPr/>
            <p:nvPr/>
          </p:nvSpPr>
          <p:spPr>
            <a:xfrm>
              <a:off x="7231370" y="1692713"/>
              <a:ext cx="23108" cy="19912"/>
            </a:xfrm>
            <a:custGeom>
              <a:avLst/>
              <a:gdLst/>
              <a:ahLst/>
              <a:cxnLst/>
              <a:rect l="l" t="t" r="r" b="b"/>
              <a:pathLst>
                <a:path w="882" h="760" extrusionOk="0">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4" name="Google Shape;12064;p22"/>
            <p:cNvSpPr/>
            <p:nvPr/>
          </p:nvSpPr>
          <p:spPr>
            <a:xfrm>
              <a:off x="7399626" y="1590009"/>
              <a:ext cx="23135" cy="19833"/>
            </a:xfrm>
            <a:custGeom>
              <a:avLst/>
              <a:gdLst/>
              <a:ahLst/>
              <a:cxnLst/>
              <a:rect l="l" t="t" r="r" b="b"/>
              <a:pathLst>
                <a:path w="883" h="757" extrusionOk="0">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5" name="Google Shape;12065;p22"/>
            <p:cNvSpPr/>
            <p:nvPr/>
          </p:nvSpPr>
          <p:spPr>
            <a:xfrm>
              <a:off x="7108806" y="1792431"/>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6" name="Google Shape;12066;p22"/>
            <p:cNvSpPr/>
            <p:nvPr/>
          </p:nvSpPr>
          <p:spPr>
            <a:xfrm>
              <a:off x="7128639" y="1823320"/>
              <a:ext cx="23135" cy="19755"/>
            </a:xfrm>
            <a:custGeom>
              <a:avLst/>
              <a:gdLst/>
              <a:ahLst/>
              <a:cxnLst/>
              <a:rect l="l" t="t" r="r" b="b"/>
              <a:pathLst>
                <a:path w="883" h="754" extrusionOk="0">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7" name="Google Shape;12067;p22"/>
            <p:cNvSpPr/>
            <p:nvPr/>
          </p:nvSpPr>
          <p:spPr>
            <a:xfrm>
              <a:off x="7129635" y="1561137"/>
              <a:ext cx="319981" cy="298628"/>
            </a:xfrm>
            <a:custGeom>
              <a:avLst/>
              <a:gdLst/>
              <a:ahLst/>
              <a:cxnLst/>
              <a:rect l="l" t="t" r="r" b="b"/>
              <a:pathLst>
                <a:path w="12213" h="11398" extrusionOk="0">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8" name="Google Shape;12068;p22"/>
            <p:cNvSpPr/>
            <p:nvPr/>
          </p:nvSpPr>
          <p:spPr>
            <a:xfrm>
              <a:off x="7117583" y="1646523"/>
              <a:ext cx="107027" cy="112162"/>
            </a:xfrm>
            <a:custGeom>
              <a:avLst/>
              <a:gdLst/>
              <a:ahLst/>
              <a:cxnLst/>
              <a:rect l="l" t="t" r="r" b="b"/>
              <a:pathLst>
                <a:path w="4085" h="4281" extrusionOk="0">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9" name="Google Shape;12069;p22"/>
            <p:cNvSpPr/>
            <p:nvPr/>
          </p:nvSpPr>
          <p:spPr>
            <a:xfrm>
              <a:off x="7117347" y="1646523"/>
              <a:ext cx="107499" cy="112057"/>
            </a:xfrm>
            <a:custGeom>
              <a:avLst/>
              <a:gdLst/>
              <a:ahLst/>
              <a:cxnLst/>
              <a:rect l="l" t="t" r="r" b="b"/>
              <a:pathLst>
                <a:path w="4103" h="4277" extrusionOk="0">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0" name="Google Shape;12070;p22"/>
            <p:cNvSpPr/>
            <p:nvPr/>
          </p:nvSpPr>
          <p:spPr>
            <a:xfrm>
              <a:off x="7136421" y="1769322"/>
              <a:ext cx="23135" cy="19912"/>
            </a:xfrm>
            <a:custGeom>
              <a:avLst/>
              <a:gdLst/>
              <a:ahLst/>
              <a:cxnLst/>
              <a:rect l="l" t="t" r="r" b="b"/>
              <a:pathLst>
                <a:path w="883" h="760" extrusionOk="0">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1" name="Google Shape;12071;p22"/>
            <p:cNvSpPr/>
            <p:nvPr/>
          </p:nvSpPr>
          <p:spPr>
            <a:xfrm>
              <a:off x="7274311" y="1538029"/>
              <a:ext cx="23108" cy="19833"/>
            </a:xfrm>
            <a:custGeom>
              <a:avLst/>
              <a:gdLst/>
              <a:ahLst/>
              <a:cxnLst/>
              <a:rect l="l" t="t" r="r" b="b"/>
              <a:pathLst>
                <a:path w="882" h="757" extrusionOk="0">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2" name="Google Shape;12072;p22"/>
            <p:cNvSpPr/>
            <p:nvPr/>
          </p:nvSpPr>
          <p:spPr>
            <a:xfrm>
              <a:off x="7318249" y="1631956"/>
              <a:ext cx="23135" cy="19833"/>
            </a:xfrm>
            <a:custGeom>
              <a:avLst/>
              <a:gdLst/>
              <a:ahLst/>
              <a:cxnLst/>
              <a:rect l="l" t="t" r="r" b="b"/>
              <a:pathLst>
                <a:path w="883" h="757" extrusionOk="0">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3" name="Google Shape;12073;p22"/>
            <p:cNvSpPr/>
            <p:nvPr/>
          </p:nvSpPr>
          <p:spPr>
            <a:xfrm>
              <a:off x="7254216" y="1613118"/>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4" name="Google Shape;12074;p22"/>
            <p:cNvSpPr/>
            <p:nvPr/>
          </p:nvSpPr>
          <p:spPr>
            <a:xfrm>
              <a:off x="7226575" y="1689465"/>
              <a:ext cx="23397" cy="19833"/>
            </a:xfrm>
            <a:custGeom>
              <a:avLst/>
              <a:gdLst/>
              <a:ahLst/>
              <a:cxnLst/>
              <a:rect l="l" t="t" r="r" b="b"/>
              <a:pathLst>
                <a:path w="893" h="757" extrusionOk="0">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5" name="Google Shape;12075;p22"/>
            <p:cNvSpPr/>
            <p:nvPr/>
          </p:nvSpPr>
          <p:spPr>
            <a:xfrm>
              <a:off x="7395093" y="1586734"/>
              <a:ext cx="23135" cy="19833"/>
            </a:xfrm>
            <a:custGeom>
              <a:avLst/>
              <a:gdLst/>
              <a:ahLst/>
              <a:cxnLst/>
              <a:rect l="l" t="t" r="r" b="b"/>
              <a:pathLst>
                <a:path w="883" h="757" extrusionOk="0">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6" name="Google Shape;12076;p22"/>
            <p:cNvSpPr/>
            <p:nvPr/>
          </p:nvSpPr>
          <p:spPr>
            <a:xfrm>
              <a:off x="7104273" y="1789156"/>
              <a:ext cx="23135" cy="19912"/>
            </a:xfrm>
            <a:custGeom>
              <a:avLst/>
              <a:gdLst/>
              <a:ahLst/>
              <a:cxnLst/>
              <a:rect l="l" t="t" r="r" b="b"/>
              <a:pathLst>
                <a:path w="883" h="760" extrusionOk="0">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7" name="Google Shape;12077;p22"/>
            <p:cNvSpPr/>
            <p:nvPr/>
          </p:nvSpPr>
          <p:spPr>
            <a:xfrm>
              <a:off x="7124133" y="1820045"/>
              <a:ext cx="23108" cy="19781"/>
            </a:xfrm>
            <a:custGeom>
              <a:avLst/>
              <a:gdLst/>
              <a:ahLst/>
              <a:cxnLst/>
              <a:rect l="l" t="t" r="r" b="b"/>
              <a:pathLst>
                <a:path w="882" h="755" extrusionOk="0">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8" name="Google Shape;12078;p22"/>
            <p:cNvSpPr/>
            <p:nvPr/>
          </p:nvSpPr>
          <p:spPr>
            <a:xfrm>
              <a:off x="7159529" y="1730677"/>
              <a:ext cx="86670" cy="97438"/>
            </a:xfrm>
            <a:custGeom>
              <a:avLst/>
              <a:gdLst/>
              <a:ahLst/>
              <a:cxnLst/>
              <a:rect l="l" t="t" r="r" b="b"/>
              <a:pathLst>
                <a:path w="3308" h="3719" extrusionOk="0">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79" name="Google Shape;12079;p22"/>
          <p:cNvGrpSpPr/>
          <p:nvPr/>
        </p:nvGrpSpPr>
        <p:grpSpPr>
          <a:xfrm>
            <a:off x="7968952" y="1317877"/>
            <a:ext cx="378748" cy="361455"/>
            <a:chOff x="7968952" y="1500877"/>
            <a:chExt cx="378748" cy="361455"/>
          </a:xfrm>
        </p:grpSpPr>
        <p:sp>
          <p:nvSpPr>
            <p:cNvPr id="12080" name="Google Shape;12080;p22"/>
            <p:cNvSpPr/>
            <p:nvPr/>
          </p:nvSpPr>
          <p:spPr>
            <a:xfrm>
              <a:off x="8160579" y="1622393"/>
              <a:ext cx="52505" cy="51771"/>
            </a:xfrm>
            <a:custGeom>
              <a:avLst/>
              <a:gdLst/>
              <a:ahLst/>
              <a:cxnLst/>
              <a:rect l="l" t="t" r="r" b="b"/>
              <a:pathLst>
                <a:path w="2004" h="1976" extrusionOk="0">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1" name="Google Shape;12081;p22"/>
            <p:cNvSpPr/>
            <p:nvPr/>
          </p:nvSpPr>
          <p:spPr>
            <a:xfrm>
              <a:off x="8163592" y="1642750"/>
              <a:ext cx="49728" cy="31230"/>
            </a:xfrm>
            <a:custGeom>
              <a:avLst/>
              <a:gdLst/>
              <a:ahLst/>
              <a:cxnLst/>
              <a:rect l="l" t="t" r="r" b="b"/>
              <a:pathLst>
                <a:path w="1898" h="1192" extrusionOk="0">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2" name="Google Shape;12082;p22"/>
            <p:cNvSpPr/>
            <p:nvPr/>
          </p:nvSpPr>
          <p:spPr>
            <a:xfrm>
              <a:off x="7968952" y="1652549"/>
              <a:ext cx="215233" cy="209364"/>
            </a:xfrm>
            <a:custGeom>
              <a:avLst/>
              <a:gdLst/>
              <a:ahLst/>
              <a:cxnLst/>
              <a:rect l="l" t="t" r="r" b="b"/>
              <a:pathLst>
                <a:path w="8215" h="7991" extrusionOk="0">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3" name="Google Shape;12083;p22"/>
            <p:cNvSpPr/>
            <p:nvPr/>
          </p:nvSpPr>
          <p:spPr>
            <a:xfrm>
              <a:off x="8164587" y="1652287"/>
              <a:ext cx="9825" cy="10061"/>
            </a:xfrm>
            <a:custGeom>
              <a:avLst/>
              <a:gdLst/>
              <a:ahLst/>
              <a:cxnLst/>
              <a:rect l="l" t="t" r="r" b="b"/>
              <a:pathLst>
                <a:path w="375" h="384" extrusionOk="0">
                  <a:moveTo>
                    <a:pt x="374" y="384"/>
                  </a:moveTo>
                  <a:lnTo>
                    <a:pt x="0" y="1"/>
                  </a:lnTo>
                  <a:close/>
                </a:path>
              </a:pathLst>
            </a:custGeom>
            <a:solidFill>
              <a:srgbClr val="CF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4" name="Google Shape;12084;p22"/>
            <p:cNvSpPr/>
            <p:nvPr/>
          </p:nvSpPr>
          <p:spPr>
            <a:xfrm>
              <a:off x="7972463" y="1662583"/>
              <a:ext cx="211722" cy="199565"/>
            </a:xfrm>
            <a:custGeom>
              <a:avLst/>
              <a:gdLst/>
              <a:ahLst/>
              <a:cxnLst/>
              <a:rect l="l" t="t" r="r" b="b"/>
              <a:pathLst>
                <a:path w="8081" h="7617" extrusionOk="0">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5" name="Google Shape;12085;p22"/>
            <p:cNvSpPr/>
            <p:nvPr/>
          </p:nvSpPr>
          <p:spPr>
            <a:xfrm>
              <a:off x="8167103" y="1502554"/>
              <a:ext cx="180597" cy="157750"/>
            </a:xfrm>
            <a:custGeom>
              <a:avLst/>
              <a:gdLst/>
              <a:ahLst/>
              <a:cxnLst/>
              <a:rect l="l" t="t" r="r" b="b"/>
              <a:pathLst>
                <a:path w="6893" h="6021" extrusionOk="0">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6" name="Google Shape;12086;p22"/>
            <p:cNvSpPr/>
            <p:nvPr/>
          </p:nvSpPr>
          <p:spPr>
            <a:xfrm>
              <a:off x="8187198" y="1506877"/>
              <a:ext cx="160501" cy="153427"/>
            </a:xfrm>
            <a:custGeom>
              <a:avLst/>
              <a:gdLst/>
              <a:ahLst/>
              <a:cxnLst/>
              <a:rect l="l" t="t" r="r" b="b"/>
              <a:pathLst>
                <a:path w="6126" h="5856" extrusionOk="0">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7" name="Google Shape;12087;p22"/>
            <p:cNvSpPr/>
            <p:nvPr/>
          </p:nvSpPr>
          <p:spPr>
            <a:xfrm>
              <a:off x="8073176" y="1500877"/>
              <a:ext cx="93193" cy="81430"/>
            </a:xfrm>
            <a:custGeom>
              <a:avLst/>
              <a:gdLst/>
              <a:ahLst/>
              <a:cxnLst/>
              <a:rect l="l" t="t" r="r" b="b"/>
              <a:pathLst>
                <a:path w="3557" h="3108" extrusionOk="0">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8" name="Google Shape;12088;p22"/>
            <p:cNvSpPr/>
            <p:nvPr/>
          </p:nvSpPr>
          <p:spPr>
            <a:xfrm>
              <a:off x="8081455" y="1501846"/>
              <a:ext cx="85176" cy="80696"/>
            </a:xfrm>
            <a:custGeom>
              <a:avLst/>
              <a:gdLst/>
              <a:ahLst/>
              <a:cxnLst/>
              <a:rect l="l" t="t" r="r" b="b"/>
              <a:pathLst>
                <a:path w="3251" h="3080" extrusionOk="0">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9" name="Google Shape;12089;p22"/>
            <p:cNvSpPr/>
            <p:nvPr/>
          </p:nvSpPr>
          <p:spPr>
            <a:xfrm>
              <a:off x="8069901" y="1562630"/>
              <a:ext cx="26907" cy="26593"/>
            </a:xfrm>
            <a:custGeom>
              <a:avLst/>
              <a:gdLst/>
              <a:ahLst/>
              <a:cxnLst/>
              <a:rect l="l" t="t" r="r" b="b"/>
              <a:pathLst>
                <a:path w="1027" h="1015" extrusionOk="0">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0" name="Google Shape;12090;p22"/>
            <p:cNvSpPr/>
            <p:nvPr/>
          </p:nvSpPr>
          <p:spPr>
            <a:xfrm>
              <a:off x="7970969" y="1578193"/>
              <a:ext cx="111009" cy="108337"/>
            </a:xfrm>
            <a:custGeom>
              <a:avLst/>
              <a:gdLst/>
              <a:ahLst/>
              <a:cxnLst/>
              <a:rect l="l" t="t" r="r" b="b"/>
              <a:pathLst>
                <a:path w="4237" h="4135" extrusionOk="0">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1" name="Google Shape;12091;p22"/>
            <p:cNvSpPr/>
            <p:nvPr/>
          </p:nvSpPr>
          <p:spPr>
            <a:xfrm>
              <a:off x="8247458" y="1676758"/>
              <a:ext cx="92958" cy="81534"/>
            </a:xfrm>
            <a:custGeom>
              <a:avLst/>
              <a:gdLst/>
              <a:ahLst/>
              <a:cxnLst/>
              <a:rect l="l" t="t" r="r" b="b"/>
              <a:pathLst>
                <a:path w="3548" h="3112" extrusionOk="0">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2" name="Google Shape;12092;p22"/>
            <p:cNvSpPr/>
            <p:nvPr/>
          </p:nvSpPr>
          <p:spPr>
            <a:xfrm>
              <a:off x="8255501" y="1677648"/>
              <a:ext cx="85150" cy="80460"/>
            </a:xfrm>
            <a:custGeom>
              <a:avLst/>
              <a:gdLst/>
              <a:ahLst/>
              <a:cxnLst/>
              <a:rect l="l" t="t" r="r" b="b"/>
              <a:pathLst>
                <a:path w="3250" h="3071" extrusionOk="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3" name="Google Shape;12093;p22"/>
            <p:cNvSpPr/>
            <p:nvPr/>
          </p:nvSpPr>
          <p:spPr>
            <a:xfrm>
              <a:off x="8244183" y="1738432"/>
              <a:ext cx="27169" cy="26776"/>
            </a:xfrm>
            <a:custGeom>
              <a:avLst/>
              <a:gdLst/>
              <a:ahLst/>
              <a:cxnLst/>
              <a:rect l="l" t="t" r="r" b="b"/>
              <a:pathLst>
                <a:path w="1037" h="1022" extrusionOk="0">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4" name="Google Shape;12094;p22"/>
            <p:cNvSpPr/>
            <p:nvPr/>
          </p:nvSpPr>
          <p:spPr>
            <a:xfrm>
              <a:off x="8145252" y="1753995"/>
              <a:ext cx="111036" cy="108337"/>
            </a:xfrm>
            <a:custGeom>
              <a:avLst/>
              <a:gdLst/>
              <a:ahLst/>
              <a:cxnLst/>
              <a:rect l="l" t="t" r="r" b="b"/>
              <a:pathLst>
                <a:path w="4238" h="4135" extrusionOk="0">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95" name="Google Shape;12095;p22"/>
          <p:cNvGrpSpPr/>
          <p:nvPr/>
        </p:nvGrpSpPr>
        <p:grpSpPr>
          <a:xfrm>
            <a:off x="5761445" y="1358723"/>
            <a:ext cx="362162" cy="279737"/>
            <a:chOff x="5761445" y="1541723"/>
            <a:chExt cx="362162" cy="279737"/>
          </a:xfrm>
        </p:grpSpPr>
        <p:sp>
          <p:nvSpPr>
            <p:cNvPr id="12096" name="Google Shape;12096;p22"/>
            <p:cNvSpPr/>
            <p:nvPr/>
          </p:nvSpPr>
          <p:spPr>
            <a:xfrm>
              <a:off x="5870699" y="1603371"/>
              <a:ext cx="64059" cy="218089"/>
            </a:xfrm>
            <a:custGeom>
              <a:avLst/>
              <a:gdLst/>
              <a:ahLst/>
              <a:cxnLst/>
              <a:rect l="l" t="t" r="r" b="b"/>
              <a:pathLst>
                <a:path w="2445" h="8324" extrusionOk="0">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7" name="Google Shape;12097;p22"/>
            <p:cNvSpPr/>
            <p:nvPr/>
          </p:nvSpPr>
          <p:spPr>
            <a:xfrm>
              <a:off x="5761445" y="1541723"/>
              <a:ext cx="139567" cy="223198"/>
            </a:xfrm>
            <a:custGeom>
              <a:avLst/>
              <a:gdLst/>
              <a:ahLst/>
              <a:cxnLst/>
              <a:rect l="l" t="t" r="r" b="b"/>
              <a:pathLst>
                <a:path w="5327" h="8519" extrusionOk="0">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8" name="Google Shape;12098;p22"/>
            <p:cNvSpPr/>
            <p:nvPr/>
          </p:nvSpPr>
          <p:spPr>
            <a:xfrm>
              <a:off x="5761707" y="1541854"/>
              <a:ext cx="83159" cy="222962"/>
            </a:xfrm>
            <a:custGeom>
              <a:avLst/>
              <a:gdLst/>
              <a:ahLst/>
              <a:cxnLst/>
              <a:rect l="l" t="t" r="r" b="b"/>
              <a:pathLst>
                <a:path w="3174" h="8510" extrusionOk="0">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9" name="Google Shape;12099;p22"/>
            <p:cNvSpPr/>
            <p:nvPr/>
          </p:nvSpPr>
          <p:spPr>
            <a:xfrm>
              <a:off x="5950059" y="1603371"/>
              <a:ext cx="64059" cy="218089"/>
            </a:xfrm>
            <a:custGeom>
              <a:avLst/>
              <a:gdLst/>
              <a:ahLst/>
              <a:cxnLst/>
              <a:rect l="l" t="t" r="r" b="b"/>
              <a:pathLst>
                <a:path w="2445" h="8324" extrusionOk="0">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0" name="Google Shape;12100;p22"/>
            <p:cNvSpPr/>
            <p:nvPr/>
          </p:nvSpPr>
          <p:spPr>
            <a:xfrm>
              <a:off x="5984040" y="1541723"/>
              <a:ext cx="139567" cy="223250"/>
            </a:xfrm>
            <a:custGeom>
              <a:avLst/>
              <a:gdLst/>
              <a:ahLst/>
              <a:cxnLst/>
              <a:rect l="l" t="t" r="r" b="b"/>
              <a:pathLst>
                <a:path w="5327" h="8521" extrusionOk="0">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1" name="Google Shape;12101;p22"/>
            <p:cNvSpPr/>
            <p:nvPr/>
          </p:nvSpPr>
          <p:spPr>
            <a:xfrm>
              <a:off x="6038955" y="1541959"/>
              <a:ext cx="84652" cy="223119"/>
            </a:xfrm>
            <a:custGeom>
              <a:avLst/>
              <a:gdLst/>
              <a:ahLst/>
              <a:cxnLst/>
              <a:rect l="l" t="t" r="r" b="b"/>
              <a:pathLst>
                <a:path w="3231" h="8516" extrusionOk="0">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02" name="Google Shape;12102;p22"/>
          <p:cNvGrpSpPr/>
          <p:nvPr/>
        </p:nvGrpSpPr>
        <p:grpSpPr>
          <a:xfrm>
            <a:off x="6204958" y="3172575"/>
            <a:ext cx="358390" cy="362320"/>
            <a:chOff x="6204958" y="3355575"/>
            <a:chExt cx="358390" cy="362320"/>
          </a:xfrm>
        </p:grpSpPr>
        <p:sp>
          <p:nvSpPr>
            <p:cNvPr id="12103" name="Google Shape;12103;p22"/>
            <p:cNvSpPr/>
            <p:nvPr/>
          </p:nvSpPr>
          <p:spPr>
            <a:xfrm>
              <a:off x="6204958" y="3355706"/>
              <a:ext cx="358154" cy="362189"/>
            </a:xfrm>
            <a:custGeom>
              <a:avLst/>
              <a:gdLst/>
              <a:ahLst/>
              <a:cxnLst/>
              <a:rect l="l" t="t" r="r" b="b"/>
              <a:pathLst>
                <a:path w="13670" h="13824" extrusionOk="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4" name="Google Shape;12104;p22"/>
            <p:cNvSpPr/>
            <p:nvPr/>
          </p:nvSpPr>
          <p:spPr>
            <a:xfrm>
              <a:off x="6253428" y="3355575"/>
              <a:ext cx="309920" cy="221442"/>
            </a:xfrm>
            <a:custGeom>
              <a:avLst/>
              <a:gdLst/>
              <a:ahLst/>
              <a:cxnLst/>
              <a:rect l="l" t="t" r="r" b="b"/>
              <a:pathLst>
                <a:path w="11829" h="8452" extrusionOk="0">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5" name="Google Shape;12105;p22"/>
            <p:cNvSpPr/>
            <p:nvPr/>
          </p:nvSpPr>
          <p:spPr>
            <a:xfrm>
              <a:off x="6225814" y="3425057"/>
              <a:ext cx="3537" cy="6550"/>
            </a:xfrm>
            <a:custGeom>
              <a:avLst/>
              <a:gdLst/>
              <a:ahLst/>
              <a:cxnLst/>
              <a:rect l="l" t="t" r="r" b="b"/>
              <a:pathLst>
                <a:path w="135" h="250" extrusionOk="0">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6" name="Google Shape;12106;p22"/>
            <p:cNvSpPr/>
            <p:nvPr/>
          </p:nvSpPr>
          <p:spPr>
            <a:xfrm>
              <a:off x="6367451" y="3577751"/>
              <a:ext cx="139148" cy="140144"/>
            </a:xfrm>
            <a:custGeom>
              <a:avLst/>
              <a:gdLst/>
              <a:ahLst/>
              <a:cxnLst/>
              <a:rect l="l" t="t" r="r" b="b"/>
              <a:pathLst>
                <a:path w="5311" h="5349" extrusionOk="0">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7" name="Google Shape;12107;p22"/>
            <p:cNvSpPr/>
            <p:nvPr/>
          </p:nvSpPr>
          <p:spPr>
            <a:xfrm>
              <a:off x="6460120" y="3595069"/>
              <a:ext cx="46479" cy="122328"/>
            </a:xfrm>
            <a:custGeom>
              <a:avLst/>
              <a:gdLst/>
              <a:ahLst/>
              <a:cxnLst/>
              <a:rect l="l" t="t" r="r" b="b"/>
              <a:pathLst>
                <a:path w="1774" h="4669" extrusionOk="0">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8" name="Google Shape;12108;p22"/>
            <p:cNvSpPr/>
            <p:nvPr/>
          </p:nvSpPr>
          <p:spPr>
            <a:xfrm>
              <a:off x="6419929" y="3572485"/>
              <a:ext cx="101997" cy="56513"/>
            </a:xfrm>
            <a:custGeom>
              <a:avLst/>
              <a:gdLst/>
              <a:ahLst/>
              <a:cxnLst/>
              <a:rect l="l" t="t" r="r" b="b"/>
              <a:pathLst>
                <a:path w="3893" h="2157" extrusionOk="0">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9" name="Google Shape;12109;p22"/>
            <p:cNvSpPr/>
            <p:nvPr/>
          </p:nvSpPr>
          <p:spPr>
            <a:xfrm>
              <a:off x="6426453" y="3572485"/>
              <a:ext cx="95211" cy="56513"/>
            </a:xfrm>
            <a:custGeom>
              <a:avLst/>
              <a:gdLst/>
              <a:ahLst/>
              <a:cxnLst/>
              <a:rect l="l" t="t" r="r" b="b"/>
              <a:pathLst>
                <a:path w="3634" h="2157" extrusionOk="0">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0" name="Google Shape;12110;p22"/>
            <p:cNvSpPr/>
            <p:nvPr/>
          </p:nvSpPr>
          <p:spPr>
            <a:xfrm>
              <a:off x="6381232" y="3407006"/>
              <a:ext cx="100503" cy="62277"/>
            </a:xfrm>
            <a:custGeom>
              <a:avLst/>
              <a:gdLst/>
              <a:ahLst/>
              <a:cxnLst/>
              <a:rect l="l" t="t" r="r" b="b"/>
              <a:pathLst>
                <a:path w="3836" h="2377" extrusionOk="0">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1" name="Google Shape;12111;p22"/>
            <p:cNvSpPr/>
            <p:nvPr/>
          </p:nvSpPr>
          <p:spPr>
            <a:xfrm>
              <a:off x="6255865" y="3454873"/>
              <a:ext cx="84259" cy="48811"/>
            </a:xfrm>
            <a:custGeom>
              <a:avLst/>
              <a:gdLst/>
              <a:ahLst/>
              <a:cxnLst/>
              <a:rect l="l" t="t" r="r" b="b"/>
              <a:pathLst>
                <a:path w="3216" h="1863" extrusionOk="0">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2" name="Google Shape;12112;p22"/>
            <p:cNvSpPr/>
            <p:nvPr/>
          </p:nvSpPr>
          <p:spPr>
            <a:xfrm>
              <a:off x="6422183" y="3506932"/>
              <a:ext cx="51273" cy="22637"/>
            </a:xfrm>
            <a:custGeom>
              <a:avLst/>
              <a:gdLst/>
              <a:ahLst/>
              <a:cxnLst/>
              <a:rect l="l" t="t" r="r" b="b"/>
              <a:pathLst>
                <a:path w="1957" h="864" extrusionOk="0">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3" name="Google Shape;12113;p22"/>
            <p:cNvSpPr/>
            <p:nvPr/>
          </p:nvSpPr>
          <p:spPr>
            <a:xfrm>
              <a:off x="6358621" y="3569236"/>
              <a:ext cx="52793" cy="23292"/>
            </a:xfrm>
            <a:custGeom>
              <a:avLst/>
              <a:gdLst/>
              <a:ahLst/>
              <a:cxnLst/>
              <a:rect l="l" t="t" r="r" b="b"/>
              <a:pathLst>
                <a:path w="2015" h="889" extrusionOk="0">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4" name="Google Shape;12114;p22"/>
            <p:cNvSpPr/>
            <p:nvPr/>
          </p:nvSpPr>
          <p:spPr>
            <a:xfrm>
              <a:off x="6345076" y="3480470"/>
              <a:ext cx="45509" cy="34532"/>
            </a:xfrm>
            <a:custGeom>
              <a:avLst/>
              <a:gdLst/>
              <a:ahLst/>
              <a:cxnLst/>
              <a:rect l="l" t="t" r="r" b="b"/>
              <a:pathLst>
                <a:path w="1737" h="1318" extrusionOk="0">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5" name="Google Shape;12115;p22"/>
            <p:cNvSpPr/>
            <p:nvPr/>
          </p:nvSpPr>
          <p:spPr>
            <a:xfrm>
              <a:off x="6278030" y="3534285"/>
              <a:ext cx="15353" cy="32933"/>
            </a:xfrm>
            <a:custGeom>
              <a:avLst/>
              <a:gdLst/>
              <a:ahLst/>
              <a:cxnLst/>
              <a:rect l="l" t="t" r="r" b="b"/>
              <a:pathLst>
                <a:path w="586" h="1257" extrusionOk="0">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6" name="Google Shape;12116;p22"/>
            <p:cNvSpPr/>
            <p:nvPr/>
          </p:nvSpPr>
          <p:spPr>
            <a:xfrm>
              <a:off x="6325767" y="3362911"/>
              <a:ext cx="20672" cy="25519"/>
            </a:xfrm>
            <a:custGeom>
              <a:avLst/>
              <a:gdLst/>
              <a:ahLst/>
              <a:cxnLst/>
              <a:rect l="l" t="t" r="r" b="b"/>
              <a:pathLst>
                <a:path w="789" h="974" extrusionOk="0">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7" name="Google Shape;12117;p22"/>
            <p:cNvSpPr/>
            <p:nvPr/>
          </p:nvSpPr>
          <p:spPr>
            <a:xfrm>
              <a:off x="6305042" y="3381146"/>
              <a:ext cx="50880" cy="19205"/>
            </a:xfrm>
            <a:custGeom>
              <a:avLst/>
              <a:gdLst/>
              <a:ahLst/>
              <a:cxnLst/>
              <a:rect l="l" t="t" r="r" b="b"/>
              <a:pathLst>
                <a:path w="1942" h="733" extrusionOk="0">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8" name="Google Shape;12118;p22"/>
            <p:cNvSpPr/>
            <p:nvPr/>
          </p:nvSpPr>
          <p:spPr>
            <a:xfrm>
              <a:off x="6526275" y="3501037"/>
              <a:ext cx="29056" cy="37309"/>
            </a:xfrm>
            <a:custGeom>
              <a:avLst/>
              <a:gdLst/>
              <a:ahLst/>
              <a:cxnLst/>
              <a:rect l="l" t="t" r="r" b="b"/>
              <a:pathLst>
                <a:path w="1109" h="1424" extrusionOk="0">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19" name="Google Shape;12119;p22"/>
          <p:cNvGrpSpPr/>
          <p:nvPr/>
        </p:nvGrpSpPr>
        <p:grpSpPr>
          <a:xfrm>
            <a:off x="4939970" y="1316855"/>
            <a:ext cx="242978" cy="362661"/>
            <a:chOff x="4939970" y="1499855"/>
            <a:chExt cx="242978" cy="362661"/>
          </a:xfrm>
        </p:grpSpPr>
        <p:sp>
          <p:nvSpPr>
            <p:cNvPr id="12120" name="Google Shape;12120;p22"/>
            <p:cNvSpPr/>
            <p:nvPr/>
          </p:nvSpPr>
          <p:spPr>
            <a:xfrm>
              <a:off x="4992973" y="1499855"/>
              <a:ext cx="43728" cy="120075"/>
            </a:xfrm>
            <a:custGeom>
              <a:avLst/>
              <a:gdLst/>
              <a:ahLst/>
              <a:cxnLst/>
              <a:rect l="l" t="t" r="r" b="b"/>
              <a:pathLst>
                <a:path w="1669" h="4583" extrusionOk="0">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1" name="Google Shape;12121;p22"/>
            <p:cNvSpPr/>
            <p:nvPr/>
          </p:nvSpPr>
          <p:spPr>
            <a:xfrm>
              <a:off x="4993470" y="1584979"/>
              <a:ext cx="42732" cy="34951"/>
            </a:xfrm>
            <a:custGeom>
              <a:avLst/>
              <a:gdLst/>
              <a:ahLst/>
              <a:cxnLst/>
              <a:rect l="l" t="t" r="r" b="b"/>
              <a:pathLst>
                <a:path w="1631" h="1334" extrusionOk="0">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2" name="Google Shape;12122;p22"/>
            <p:cNvSpPr/>
            <p:nvPr/>
          </p:nvSpPr>
          <p:spPr>
            <a:xfrm>
              <a:off x="4939970" y="1536588"/>
              <a:ext cx="203207" cy="325928"/>
            </a:xfrm>
            <a:custGeom>
              <a:avLst/>
              <a:gdLst/>
              <a:ahLst/>
              <a:cxnLst/>
              <a:rect l="l" t="t" r="r" b="b"/>
              <a:pathLst>
                <a:path w="7756" h="12440" extrusionOk="0">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3" name="Google Shape;12123;p22"/>
            <p:cNvSpPr/>
            <p:nvPr/>
          </p:nvSpPr>
          <p:spPr>
            <a:xfrm>
              <a:off x="5033163" y="1662321"/>
              <a:ext cx="149785" cy="191155"/>
            </a:xfrm>
            <a:custGeom>
              <a:avLst/>
              <a:gdLst/>
              <a:ahLst/>
              <a:cxnLst/>
              <a:rect l="l" t="t" r="r" b="b"/>
              <a:pathLst>
                <a:path w="5717" h="7296" extrusionOk="0">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4" name="Google Shape;12124;p22"/>
            <p:cNvSpPr/>
            <p:nvPr/>
          </p:nvSpPr>
          <p:spPr>
            <a:xfrm>
              <a:off x="5033399" y="1662321"/>
              <a:ext cx="25388" cy="27667"/>
            </a:xfrm>
            <a:custGeom>
              <a:avLst/>
              <a:gdLst/>
              <a:ahLst/>
              <a:cxnLst/>
              <a:rect l="l" t="t" r="r" b="b"/>
              <a:pathLst>
                <a:path w="969" h="1056" extrusionOk="0">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5" name="Google Shape;12125;p22"/>
            <p:cNvSpPr/>
            <p:nvPr/>
          </p:nvSpPr>
          <p:spPr>
            <a:xfrm>
              <a:off x="5006780" y="1626427"/>
              <a:ext cx="30680" cy="26279"/>
            </a:xfrm>
            <a:custGeom>
              <a:avLst/>
              <a:gdLst/>
              <a:ahLst/>
              <a:cxnLst/>
              <a:rect l="l" t="t" r="r" b="b"/>
              <a:pathLst>
                <a:path w="1171" h="1003" extrusionOk="0">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26" name="Google Shape;12126;p22"/>
          <p:cNvGrpSpPr/>
          <p:nvPr/>
        </p:nvGrpSpPr>
        <p:grpSpPr>
          <a:xfrm>
            <a:off x="8023448" y="3172496"/>
            <a:ext cx="284323" cy="362163"/>
            <a:chOff x="8023448" y="3355496"/>
            <a:chExt cx="284323" cy="362163"/>
          </a:xfrm>
        </p:grpSpPr>
        <p:sp>
          <p:nvSpPr>
            <p:cNvPr id="12127" name="Google Shape;12127;p22"/>
            <p:cNvSpPr/>
            <p:nvPr/>
          </p:nvSpPr>
          <p:spPr>
            <a:xfrm>
              <a:off x="8023448" y="3372815"/>
              <a:ext cx="284322" cy="344844"/>
            </a:xfrm>
            <a:custGeom>
              <a:avLst/>
              <a:gdLst/>
              <a:ahLst/>
              <a:cxnLst/>
              <a:rect l="l" t="t" r="r" b="b"/>
              <a:pathLst>
                <a:path w="10852" h="13162" extrusionOk="0">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8" name="Google Shape;12128;p22"/>
            <p:cNvSpPr/>
            <p:nvPr/>
          </p:nvSpPr>
          <p:spPr>
            <a:xfrm>
              <a:off x="8241930" y="3373077"/>
              <a:ext cx="65841" cy="344582"/>
            </a:xfrm>
            <a:custGeom>
              <a:avLst/>
              <a:gdLst/>
              <a:ahLst/>
              <a:cxnLst/>
              <a:rect l="l" t="t" r="r" b="b"/>
              <a:pathLst>
                <a:path w="2513" h="13152" extrusionOk="0">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9" name="Google Shape;12129;p22"/>
            <p:cNvSpPr/>
            <p:nvPr/>
          </p:nvSpPr>
          <p:spPr>
            <a:xfrm>
              <a:off x="8058111" y="3373077"/>
              <a:ext cx="214997" cy="312435"/>
            </a:xfrm>
            <a:custGeom>
              <a:avLst/>
              <a:gdLst/>
              <a:ahLst/>
              <a:cxnLst/>
              <a:rect l="l" t="t" r="r" b="b"/>
              <a:pathLst>
                <a:path w="8206" h="11925" extrusionOk="0">
                  <a:moveTo>
                    <a:pt x="0" y="0"/>
                  </a:moveTo>
                  <a:lnTo>
                    <a:pt x="0" y="11925"/>
                  </a:lnTo>
                  <a:lnTo>
                    <a:pt x="8205" y="11925"/>
                  </a:lnTo>
                  <a:lnTo>
                    <a:pt x="8205" y="0"/>
                  </a:lnTo>
                  <a:close/>
                </a:path>
              </a:pathLst>
            </a:custGeom>
            <a:solidFill>
              <a:srgbClr val="E7EB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0" name="Google Shape;12130;p22"/>
            <p:cNvSpPr/>
            <p:nvPr/>
          </p:nvSpPr>
          <p:spPr>
            <a:xfrm>
              <a:off x="8058346" y="3373077"/>
              <a:ext cx="214761" cy="312435"/>
            </a:xfrm>
            <a:custGeom>
              <a:avLst/>
              <a:gdLst/>
              <a:ahLst/>
              <a:cxnLst/>
              <a:rect l="l" t="t" r="r" b="b"/>
              <a:pathLst>
                <a:path w="8197" h="11925" extrusionOk="0">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1" name="Google Shape;12131;p22"/>
            <p:cNvSpPr/>
            <p:nvPr/>
          </p:nvSpPr>
          <p:spPr>
            <a:xfrm>
              <a:off x="8092013" y="3355496"/>
              <a:ext cx="147427" cy="72338"/>
            </a:xfrm>
            <a:custGeom>
              <a:avLst/>
              <a:gdLst/>
              <a:ahLst/>
              <a:cxnLst/>
              <a:rect l="l" t="t" r="r" b="b"/>
              <a:pathLst>
                <a:path w="5627" h="2761" extrusionOk="0">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2" name="Google Shape;12132;p22"/>
            <p:cNvSpPr/>
            <p:nvPr/>
          </p:nvSpPr>
          <p:spPr>
            <a:xfrm>
              <a:off x="8162570" y="3355496"/>
              <a:ext cx="76871" cy="72102"/>
            </a:xfrm>
            <a:custGeom>
              <a:avLst/>
              <a:gdLst/>
              <a:ahLst/>
              <a:cxnLst/>
              <a:rect l="l" t="t" r="r" b="b"/>
              <a:pathLst>
                <a:path w="2934" h="2752" extrusionOk="0">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3" name="Google Shape;12133;p22"/>
            <p:cNvSpPr/>
            <p:nvPr/>
          </p:nvSpPr>
          <p:spPr>
            <a:xfrm>
              <a:off x="8090992" y="3448402"/>
              <a:ext cx="147454" cy="103516"/>
            </a:xfrm>
            <a:custGeom>
              <a:avLst/>
              <a:gdLst/>
              <a:ahLst/>
              <a:cxnLst/>
              <a:rect l="l" t="t" r="r" b="b"/>
              <a:pathLst>
                <a:path w="5628" h="3951" extrusionOk="0">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4" name="Google Shape;12134;p22"/>
            <p:cNvSpPr/>
            <p:nvPr/>
          </p:nvSpPr>
          <p:spPr>
            <a:xfrm>
              <a:off x="8091254" y="3588310"/>
              <a:ext cx="148947" cy="10559"/>
            </a:xfrm>
            <a:custGeom>
              <a:avLst/>
              <a:gdLst/>
              <a:ahLst/>
              <a:cxnLst/>
              <a:rect l="l" t="t" r="r" b="b"/>
              <a:pathLst>
                <a:path w="5685" h="403" extrusionOk="0">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5" name="Google Shape;12135;p22"/>
            <p:cNvSpPr/>
            <p:nvPr/>
          </p:nvSpPr>
          <p:spPr>
            <a:xfrm>
              <a:off x="8091254" y="3634998"/>
              <a:ext cx="148947" cy="10585"/>
            </a:xfrm>
            <a:custGeom>
              <a:avLst/>
              <a:gdLst/>
              <a:ahLst/>
              <a:cxnLst/>
              <a:rect l="l" t="t" r="r" b="b"/>
              <a:pathLst>
                <a:path w="5685" h="404" extrusionOk="0">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36" name="Google Shape;12136;p22"/>
          <p:cNvGrpSpPr/>
          <p:nvPr/>
        </p:nvGrpSpPr>
        <p:grpSpPr>
          <a:xfrm>
            <a:off x="6644201" y="3172496"/>
            <a:ext cx="366695" cy="361979"/>
            <a:chOff x="6644201" y="3355496"/>
            <a:chExt cx="366695" cy="361979"/>
          </a:xfrm>
        </p:grpSpPr>
        <p:sp>
          <p:nvSpPr>
            <p:cNvPr id="12137" name="Google Shape;12137;p22"/>
            <p:cNvSpPr/>
            <p:nvPr/>
          </p:nvSpPr>
          <p:spPr>
            <a:xfrm>
              <a:off x="6824274" y="3378421"/>
              <a:ext cx="11056" cy="52190"/>
            </a:xfrm>
            <a:custGeom>
              <a:avLst/>
              <a:gdLst/>
              <a:ahLst/>
              <a:cxnLst/>
              <a:rect l="l" t="t" r="r" b="b"/>
              <a:pathLst>
                <a:path w="422" h="1992" extrusionOk="0">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8" name="Google Shape;12138;p22"/>
            <p:cNvSpPr/>
            <p:nvPr/>
          </p:nvSpPr>
          <p:spPr>
            <a:xfrm>
              <a:off x="6904944" y="3402709"/>
              <a:ext cx="60994" cy="56802"/>
            </a:xfrm>
            <a:custGeom>
              <a:avLst/>
              <a:gdLst/>
              <a:ahLst/>
              <a:cxnLst/>
              <a:rect l="l" t="t" r="r" b="b"/>
              <a:pathLst>
                <a:path w="2328" h="2168" extrusionOk="0">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9" name="Google Shape;12139;p22"/>
            <p:cNvSpPr/>
            <p:nvPr/>
          </p:nvSpPr>
          <p:spPr>
            <a:xfrm>
              <a:off x="6942541" y="3531036"/>
              <a:ext cx="47239" cy="10821"/>
            </a:xfrm>
            <a:custGeom>
              <a:avLst/>
              <a:gdLst/>
              <a:ahLst/>
              <a:cxnLst/>
              <a:rect l="l" t="t" r="r" b="b"/>
              <a:pathLst>
                <a:path w="1803" h="413" extrusionOk="0">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0" name="Google Shape;12140;p22"/>
            <p:cNvSpPr/>
            <p:nvPr/>
          </p:nvSpPr>
          <p:spPr>
            <a:xfrm>
              <a:off x="6927397" y="3636518"/>
              <a:ext cx="30759" cy="26645"/>
            </a:xfrm>
            <a:custGeom>
              <a:avLst/>
              <a:gdLst/>
              <a:ahLst/>
              <a:cxnLst/>
              <a:rect l="l" t="t" r="r" b="b"/>
              <a:pathLst>
                <a:path w="1174" h="1017" extrusionOk="0">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1" name="Google Shape;12141;p22"/>
            <p:cNvSpPr/>
            <p:nvPr/>
          </p:nvSpPr>
          <p:spPr>
            <a:xfrm>
              <a:off x="6905049" y="3614169"/>
              <a:ext cx="23973" cy="21117"/>
            </a:xfrm>
            <a:custGeom>
              <a:avLst/>
              <a:gdLst/>
              <a:ahLst/>
              <a:cxnLst/>
              <a:rect l="l" t="t" r="r" b="b"/>
              <a:pathLst>
                <a:path w="915" h="806" extrusionOk="0">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2" name="Google Shape;12142;p22"/>
            <p:cNvSpPr/>
            <p:nvPr/>
          </p:nvSpPr>
          <p:spPr>
            <a:xfrm>
              <a:off x="6824274" y="3642360"/>
              <a:ext cx="11056" cy="52190"/>
            </a:xfrm>
            <a:custGeom>
              <a:avLst/>
              <a:gdLst/>
              <a:ahLst/>
              <a:cxnLst/>
              <a:rect l="l" t="t" r="r" b="b"/>
              <a:pathLst>
                <a:path w="422" h="1992" extrusionOk="0">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3" name="Google Shape;12143;p22"/>
            <p:cNvSpPr/>
            <p:nvPr/>
          </p:nvSpPr>
          <p:spPr>
            <a:xfrm>
              <a:off x="6715780" y="3612754"/>
              <a:ext cx="40034" cy="37099"/>
            </a:xfrm>
            <a:custGeom>
              <a:avLst/>
              <a:gdLst/>
              <a:ahLst/>
              <a:cxnLst/>
              <a:rect l="l" t="t" r="r" b="b"/>
              <a:pathLst>
                <a:path w="1528" h="1416" extrusionOk="0">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4" name="Google Shape;12144;p22"/>
            <p:cNvSpPr/>
            <p:nvPr/>
          </p:nvSpPr>
          <p:spPr>
            <a:xfrm>
              <a:off x="6669825" y="3531036"/>
              <a:ext cx="47239" cy="10821"/>
            </a:xfrm>
            <a:custGeom>
              <a:avLst/>
              <a:gdLst/>
              <a:ahLst/>
              <a:cxnLst/>
              <a:rect l="l" t="t" r="r" b="b"/>
              <a:pathLst>
                <a:path w="1803" h="413" extrusionOk="0">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5" name="Google Shape;12145;p22"/>
            <p:cNvSpPr/>
            <p:nvPr/>
          </p:nvSpPr>
          <p:spPr>
            <a:xfrm>
              <a:off x="6700924" y="3410097"/>
              <a:ext cx="54548" cy="50409"/>
            </a:xfrm>
            <a:custGeom>
              <a:avLst/>
              <a:gdLst/>
              <a:ahLst/>
              <a:cxnLst/>
              <a:rect l="l" t="t" r="r" b="b"/>
              <a:pathLst>
                <a:path w="2082" h="1924" extrusionOk="0">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6" name="Google Shape;12146;p22"/>
            <p:cNvSpPr/>
            <p:nvPr/>
          </p:nvSpPr>
          <p:spPr>
            <a:xfrm>
              <a:off x="6709492" y="3418953"/>
              <a:ext cx="240621" cy="234988"/>
            </a:xfrm>
            <a:custGeom>
              <a:avLst/>
              <a:gdLst/>
              <a:ahLst/>
              <a:cxnLst/>
              <a:rect l="l" t="t" r="r" b="b"/>
              <a:pathLst>
                <a:path w="9184" h="8969" extrusionOk="0">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7" name="Google Shape;12147;p22"/>
            <p:cNvSpPr/>
            <p:nvPr/>
          </p:nvSpPr>
          <p:spPr>
            <a:xfrm>
              <a:off x="6749683" y="3436114"/>
              <a:ext cx="200430" cy="218010"/>
            </a:xfrm>
            <a:custGeom>
              <a:avLst/>
              <a:gdLst/>
              <a:ahLst/>
              <a:cxnLst/>
              <a:rect l="l" t="t" r="r" b="b"/>
              <a:pathLst>
                <a:path w="7650" h="8321" extrusionOk="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8" name="Google Shape;12148;p22"/>
            <p:cNvSpPr/>
            <p:nvPr/>
          </p:nvSpPr>
          <p:spPr>
            <a:xfrm>
              <a:off x="6774049" y="3464226"/>
              <a:ext cx="33169" cy="28244"/>
            </a:xfrm>
            <a:custGeom>
              <a:avLst/>
              <a:gdLst/>
              <a:ahLst/>
              <a:cxnLst/>
              <a:rect l="l" t="t" r="r" b="b"/>
              <a:pathLst>
                <a:path w="1266" h="1078" extrusionOk="0">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9" name="Google Shape;12149;p22"/>
            <p:cNvSpPr/>
            <p:nvPr/>
          </p:nvSpPr>
          <p:spPr>
            <a:xfrm>
              <a:off x="6810964" y="3355496"/>
              <a:ext cx="33169" cy="28479"/>
            </a:xfrm>
            <a:custGeom>
              <a:avLst/>
              <a:gdLst/>
              <a:ahLst/>
              <a:cxnLst/>
              <a:rect l="l" t="t" r="r" b="b"/>
              <a:pathLst>
                <a:path w="1266" h="1087" extrusionOk="0">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0" name="Google Shape;12150;p22"/>
            <p:cNvSpPr/>
            <p:nvPr/>
          </p:nvSpPr>
          <p:spPr>
            <a:xfrm>
              <a:off x="6866194" y="3511203"/>
              <a:ext cx="33195" cy="28401"/>
            </a:xfrm>
            <a:custGeom>
              <a:avLst/>
              <a:gdLst/>
              <a:ahLst/>
              <a:cxnLst/>
              <a:rect l="l" t="t" r="r" b="b"/>
              <a:pathLst>
                <a:path w="1267" h="1084" extrusionOk="0">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1" name="Google Shape;12151;p22"/>
            <p:cNvSpPr/>
            <p:nvPr/>
          </p:nvSpPr>
          <p:spPr>
            <a:xfrm>
              <a:off x="6762992" y="3556896"/>
              <a:ext cx="52505" cy="44828"/>
            </a:xfrm>
            <a:custGeom>
              <a:avLst/>
              <a:gdLst/>
              <a:ahLst/>
              <a:cxnLst/>
              <a:rect l="l" t="t" r="r" b="b"/>
              <a:pathLst>
                <a:path w="2004" h="1711" extrusionOk="0">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2" name="Google Shape;12152;p22"/>
            <p:cNvSpPr/>
            <p:nvPr/>
          </p:nvSpPr>
          <p:spPr>
            <a:xfrm>
              <a:off x="6953859" y="3377426"/>
              <a:ext cx="36680" cy="35003"/>
            </a:xfrm>
            <a:custGeom>
              <a:avLst/>
              <a:gdLst/>
              <a:ahLst/>
              <a:cxnLst/>
              <a:rect l="l" t="t" r="r" b="b"/>
              <a:pathLst>
                <a:path w="1400" h="1336" extrusionOk="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3" name="Google Shape;12153;p22"/>
            <p:cNvSpPr/>
            <p:nvPr/>
          </p:nvSpPr>
          <p:spPr>
            <a:xfrm>
              <a:off x="6977701" y="3522259"/>
              <a:ext cx="33195" cy="28479"/>
            </a:xfrm>
            <a:custGeom>
              <a:avLst/>
              <a:gdLst/>
              <a:ahLst/>
              <a:cxnLst/>
              <a:rect l="l" t="t" r="r" b="b"/>
              <a:pathLst>
                <a:path w="1267" h="1087" extrusionOk="0">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4" name="Google Shape;12154;p22"/>
            <p:cNvSpPr/>
            <p:nvPr/>
          </p:nvSpPr>
          <p:spPr>
            <a:xfrm>
              <a:off x="6945816" y="3652473"/>
              <a:ext cx="38462" cy="36680"/>
            </a:xfrm>
            <a:custGeom>
              <a:avLst/>
              <a:gdLst/>
              <a:ahLst/>
              <a:cxnLst/>
              <a:rect l="l" t="t" r="r" b="b"/>
              <a:pathLst>
                <a:path w="1468" h="1400" extrusionOk="0">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5" name="Google Shape;12155;p22"/>
            <p:cNvSpPr/>
            <p:nvPr/>
          </p:nvSpPr>
          <p:spPr>
            <a:xfrm>
              <a:off x="6810964" y="3688996"/>
              <a:ext cx="33169" cy="28479"/>
            </a:xfrm>
            <a:custGeom>
              <a:avLst/>
              <a:gdLst/>
              <a:ahLst/>
              <a:cxnLst/>
              <a:rect l="l" t="t" r="r" b="b"/>
              <a:pathLst>
                <a:path w="1266" h="1087" extrusionOk="0">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6" name="Google Shape;12156;p22"/>
            <p:cNvSpPr/>
            <p:nvPr/>
          </p:nvSpPr>
          <p:spPr>
            <a:xfrm>
              <a:off x="6697702" y="3640212"/>
              <a:ext cx="29894" cy="28479"/>
            </a:xfrm>
            <a:custGeom>
              <a:avLst/>
              <a:gdLst/>
              <a:ahLst/>
              <a:cxnLst/>
              <a:rect l="l" t="t" r="r" b="b"/>
              <a:pathLst>
                <a:path w="1141" h="1087" extrusionOk="0">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7" name="Google Shape;12157;p22"/>
            <p:cNvSpPr/>
            <p:nvPr/>
          </p:nvSpPr>
          <p:spPr>
            <a:xfrm>
              <a:off x="6644201" y="3522259"/>
              <a:ext cx="33169" cy="28479"/>
            </a:xfrm>
            <a:custGeom>
              <a:avLst/>
              <a:gdLst/>
              <a:ahLst/>
              <a:cxnLst/>
              <a:rect l="l" t="t" r="r" b="b"/>
              <a:pathLst>
                <a:path w="1266" h="1087" extrusionOk="0">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8" name="Google Shape;12158;p22"/>
            <p:cNvSpPr/>
            <p:nvPr/>
          </p:nvSpPr>
          <p:spPr>
            <a:xfrm>
              <a:off x="6676349" y="3383242"/>
              <a:ext cx="39457" cy="37754"/>
            </a:xfrm>
            <a:custGeom>
              <a:avLst/>
              <a:gdLst/>
              <a:ahLst/>
              <a:cxnLst/>
              <a:rect l="l" t="t" r="r" b="b"/>
              <a:pathLst>
                <a:path w="1506" h="1441" extrusionOk="0">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59" name="Google Shape;12159;p22"/>
          <p:cNvGrpSpPr/>
          <p:nvPr/>
        </p:nvGrpSpPr>
        <p:grpSpPr>
          <a:xfrm>
            <a:off x="7955145" y="1836192"/>
            <a:ext cx="365175" cy="271013"/>
            <a:chOff x="7955145" y="2019192"/>
            <a:chExt cx="365175" cy="271013"/>
          </a:xfrm>
        </p:grpSpPr>
        <p:sp>
          <p:nvSpPr>
            <p:cNvPr id="12160" name="Google Shape;12160;p22"/>
            <p:cNvSpPr/>
            <p:nvPr/>
          </p:nvSpPr>
          <p:spPr>
            <a:xfrm>
              <a:off x="7977729" y="2019192"/>
              <a:ext cx="320243" cy="271013"/>
            </a:xfrm>
            <a:custGeom>
              <a:avLst/>
              <a:gdLst/>
              <a:ahLst/>
              <a:cxnLst/>
              <a:rect l="l" t="t" r="r" b="b"/>
              <a:pathLst>
                <a:path w="12223" h="10344" extrusionOk="0">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1" name="Google Shape;12161;p22"/>
            <p:cNvSpPr/>
            <p:nvPr/>
          </p:nvSpPr>
          <p:spPr>
            <a:xfrm>
              <a:off x="8084468" y="2023226"/>
              <a:ext cx="213504" cy="266978"/>
            </a:xfrm>
            <a:custGeom>
              <a:avLst/>
              <a:gdLst/>
              <a:ahLst/>
              <a:cxnLst/>
              <a:rect l="l" t="t" r="r" b="b"/>
              <a:pathLst>
                <a:path w="8149" h="10190" extrusionOk="0">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2" name="Google Shape;12162;p22"/>
            <p:cNvSpPr/>
            <p:nvPr/>
          </p:nvSpPr>
          <p:spPr>
            <a:xfrm>
              <a:off x="8182377" y="2136437"/>
              <a:ext cx="95735" cy="76163"/>
            </a:xfrm>
            <a:custGeom>
              <a:avLst/>
              <a:gdLst/>
              <a:ahLst/>
              <a:cxnLst/>
              <a:rect l="l" t="t" r="r" b="b"/>
              <a:pathLst>
                <a:path w="3654" h="2907" extrusionOk="0">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3" name="Google Shape;12163;p22"/>
            <p:cNvSpPr/>
            <p:nvPr/>
          </p:nvSpPr>
          <p:spPr>
            <a:xfrm>
              <a:off x="7997327" y="2098866"/>
              <a:ext cx="191601" cy="125026"/>
            </a:xfrm>
            <a:custGeom>
              <a:avLst/>
              <a:gdLst/>
              <a:ahLst/>
              <a:cxnLst/>
              <a:rect l="l" t="t" r="r" b="b"/>
              <a:pathLst>
                <a:path w="7313" h="4772" extrusionOk="0">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4" name="Google Shape;12164;p22"/>
            <p:cNvSpPr/>
            <p:nvPr/>
          </p:nvSpPr>
          <p:spPr>
            <a:xfrm>
              <a:off x="8182220" y="2122917"/>
              <a:ext cx="138100" cy="76373"/>
            </a:xfrm>
            <a:custGeom>
              <a:avLst/>
              <a:gdLst/>
              <a:ahLst/>
              <a:cxnLst/>
              <a:rect l="l" t="t" r="r" b="b"/>
              <a:pathLst>
                <a:path w="5271" h="2915" extrusionOk="0">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5" name="Google Shape;12165;p22"/>
            <p:cNvSpPr/>
            <p:nvPr/>
          </p:nvSpPr>
          <p:spPr>
            <a:xfrm>
              <a:off x="7955145" y="2085504"/>
              <a:ext cx="234123" cy="125341"/>
            </a:xfrm>
            <a:custGeom>
              <a:avLst/>
              <a:gdLst/>
              <a:ahLst/>
              <a:cxnLst/>
              <a:rect l="l" t="t" r="r" b="b"/>
              <a:pathLst>
                <a:path w="8936" h="4784" extrusionOk="0">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66" name="Google Shape;12166;p22"/>
          <p:cNvGrpSpPr/>
          <p:nvPr/>
        </p:nvGrpSpPr>
        <p:grpSpPr>
          <a:xfrm>
            <a:off x="7518155" y="1826471"/>
            <a:ext cx="361926" cy="290270"/>
            <a:chOff x="7518155" y="2009471"/>
            <a:chExt cx="361926" cy="290270"/>
          </a:xfrm>
        </p:grpSpPr>
        <p:sp>
          <p:nvSpPr>
            <p:cNvPr id="12167" name="Google Shape;12167;p22"/>
            <p:cNvSpPr/>
            <p:nvPr/>
          </p:nvSpPr>
          <p:spPr>
            <a:xfrm>
              <a:off x="7518155" y="2133712"/>
              <a:ext cx="361403" cy="166029"/>
            </a:xfrm>
            <a:custGeom>
              <a:avLst/>
              <a:gdLst/>
              <a:ahLst/>
              <a:cxnLst/>
              <a:rect l="l" t="t" r="r" b="b"/>
              <a:pathLst>
                <a:path w="13794" h="6337" extrusionOk="0">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8" name="Google Shape;12168;p22"/>
            <p:cNvSpPr/>
            <p:nvPr/>
          </p:nvSpPr>
          <p:spPr>
            <a:xfrm>
              <a:off x="7765037" y="2147781"/>
              <a:ext cx="114782" cy="40217"/>
            </a:xfrm>
            <a:custGeom>
              <a:avLst/>
              <a:gdLst/>
              <a:ahLst/>
              <a:cxnLst/>
              <a:rect l="l" t="t" r="r" b="b"/>
              <a:pathLst>
                <a:path w="4381" h="1535" extrusionOk="0">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9" name="Google Shape;12169;p22"/>
            <p:cNvSpPr/>
            <p:nvPr/>
          </p:nvSpPr>
          <p:spPr>
            <a:xfrm>
              <a:off x="7518417" y="2147781"/>
              <a:ext cx="114782" cy="40217"/>
            </a:xfrm>
            <a:custGeom>
              <a:avLst/>
              <a:gdLst/>
              <a:ahLst/>
              <a:cxnLst/>
              <a:rect l="l" t="t" r="r" b="b"/>
              <a:pathLst>
                <a:path w="4381" h="1535" extrusionOk="0">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0" name="Google Shape;12170;p22"/>
            <p:cNvSpPr/>
            <p:nvPr/>
          </p:nvSpPr>
          <p:spPr>
            <a:xfrm>
              <a:off x="7518417" y="2133712"/>
              <a:ext cx="117533" cy="39955"/>
            </a:xfrm>
            <a:custGeom>
              <a:avLst/>
              <a:gdLst/>
              <a:ahLst/>
              <a:cxnLst/>
              <a:rect l="l" t="t" r="r" b="b"/>
              <a:pathLst>
                <a:path w="4486" h="1525" extrusionOk="0">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1" name="Google Shape;12171;p22"/>
            <p:cNvSpPr/>
            <p:nvPr/>
          </p:nvSpPr>
          <p:spPr>
            <a:xfrm>
              <a:off x="7762548" y="2133712"/>
              <a:ext cx="117533" cy="39955"/>
            </a:xfrm>
            <a:custGeom>
              <a:avLst/>
              <a:gdLst/>
              <a:ahLst/>
              <a:cxnLst/>
              <a:rect l="l" t="t" r="r" b="b"/>
              <a:pathLst>
                <a:path w="4486" h="1525" extrusionOk="0">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2" name="Google Shape;12172;p22"/>
            <p:cNvSpPr/>
            <p:nvPr/>
          </p:nvSpPr>
          <p:spPr>
            <a:xfrm>
              <a:off x="7604536" y="2228896"/>
              <a:ext cx="22139" cy="18916"/>
            </a:xfrm>
            <a:custGeom>
              <a:avLst/>
              <a:gdLst/>
              <a:ahLst/>
              <a:cxnLst/>
              <a:rect l="l" t="t" r="r" b="b"/>
              <a:pathLst>
                <a:path w="845" h="722" extrusionOk="0">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3" name="Google Shape;12173;p22"/>
            <p:cNvSpPr/>
            <p:nvPr/>
          </p:nvSpPr>
          <p:spPr>
            <a:xfrm>
              <a:off x="7526696" y="2253000"/>
              <a:ext cx="22113" cy="18916"/>
            </a:xfrm>
            <a:custGeom>
              <a:avLst/>
              <a:gdLst/>
              <a:ahLst/>
              <a:cxnLst/>
              <a:rect l="l" t="t" r="r" b="b"/>
              <a:pathLst>
                <a:path w="844" h="722" extrusionOk="0">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4" name="Google Shape;12174;p22"/>
            <p:cNvSpPr/>
            <p:nvPr/>
          </p:nvSpPr>
          <p:spPr>
            <a:xfrm>
              <a:off x="7550564" y="2206286"/>
              <a:ext cx="22113" cy="18943"/>
            </a:xfrm>
            <a:custGeom>
              <a:avLst/>
              <a:gdLst/>
              <a:ahLst/>
              <a:cxnLst/>
              <a:rect l="l" t="t" r="r" b="b"/>
              <a:pathLst>
                <a:path w="844" h="723" extrusionOk="0">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5" name="Google Shape;12175;p22"/>
            <p:cNvSpPr/>
            <p:nvPr/>
          </p:nvSpPr>
          <p:spPr>
            <a:xfrm>
              <a:off x="7768286" y="2228896"/>
              <a:ext cx="21877" cy="18916"/>
            </a:xfrm>
            <a:custGeom>
              <a:avLst/>
              <a:gdLst/>
              <a:ahLst/>
              <a:cxnLst/>
              <a:rect l="l" t="t" r="r" b="b"/>
              <a:pathLst>
                <a:path w="835" h="722" extrusionOk="0">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6" name="Google Shape;12176;p22"/>
            <p:cNvSpPr/>
            <p:nvPr/>
          </p:nvSpPr>
          <p:spPr>
            <a:xfrm>
              <a:off x="7845891" y="2253000"/>
              <a:ext cx="22113" cy="18916"/>
            </a:xfrm>
            <a:custGeom>
              <a:avLst/>
              <a:gdLst/>
              <a:ahLst/>
              <a:cxnLst/>
              <a:rect l="l" t="t" r="r" b="b"/>
              <a:pathLst>
                <a:path w="844" h="722" extrusionOk="0">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7" name="Google Shape;12177;p22"/>
            <p:cNvSpPr/>
            <p:nvPr/>
          </p:nvSpPr>
          <p:spPr>
            <a:xfrm>
              <a:off x="7822022" y="2206286"/>
              <a:ext cx="22139" cy="18943"/>
            </a:xfrm>
            <a:custGeom>
              <a:avLst/>
              <a:gdLst/>
              <a:ahLst/>
              <a:cxnLst/>
              <a:rect l="l" t="t" r="r" b="b"/>
              <a:pathLst>
                <a:path w="845" h="723" extrusionOk="0">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8" name="Google Shape;12178;p22"/>
            <p:cNvSpPr/>
            <p:nvPr/>
          </p:nvSpPr>
          <p:spPr>
            <a:xfrm>
              <a:off x="7636500" y="2009471"/>
              <a:ext cx="125026" cy="206901"/>
            </a:xfrm>
            <a:custGeom>
              <a:avLst/>
              <a:gdLst/>
              <a:ahLst/>
              <a:cxnLst/>
              <a:rect l="l" t="t" r="r" b="b"/>
              <a:pathLst>
                <a:path w="4772" h="7897" extrusionOk="0">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9" name="Google Shape;12179;p22"/>
            <p:cNvSpPr/>
            <p:nvPr/>
          </p:nvSpPr>
          <p:spPr>
            <a:xfrm>
              <a:off x="7688167" y="2009471"/>
              <a:ext cx="73412" cy="206639"/>
            </a:xfrm>
            <a:custGeom>
              <a:avLst/>
              <a:gdLst/>
              <a:ahLst/>
              <a:cxnLst/>
              <a:rect l="l" t="t" r="r" b="b"/>
              <a:pathLst>
                <a:path w="2802" h="7887" extrusionOk="0">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80" name="Google Shape;12180;p22"/>
          <p:cNvGrpSpPr/>
          <p:nvPr/>
        </p:nvGrpSpPr>
        <p:grpSpPr>
          <a:xfrm>
            <a:off x="7079672" y="1808053"/>
            <a:ext cx="362162" cy="327264"/>
            <a:chOff x="7079672" y="1991053"/>
            <a:chExt cx="362162" cy="327264"/>
          </a:xfrm>
        </p:grpSpPr>
        <p:sp>
          <p:nvSpPr>
            <p:cNvPr id="12181" name="Google Shape;12181;p22"/>
            <p:cNvSpPr/>
            <p:nvPr/>
          </p:nvSpPr>
          <p:spPr>
            <a:xfrm>
              <a:off x="7418202" y="2117651"/>
              <a:ext cx="23632" cy="200666"/>
            </a:xfrm>
            <a:custGeom>
              <a:avLst/>
              <a:gdLst/>
              <a:ahLst/>
              <a:cxnLst/>
              <a:rect l="l" t="t" r="r" b="b"/>
              <a:pathLst>
                <a:path w="902" h="7659" extrusionOk="0">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2" name="Google Shape;12182;p22"/>
            <p:cNvSpPr/>
            <p:nvPr/>
          </p:nvSpPr>
          <p:spPr>
            <a:xfrm>
              <a:off x="7423992" y="2117651"/>
              <a:ext cx="17842" cy="200666"/>
            </a:xfrm>
            <a:custGeom>
              <a:avLst/>
              <a:gdLst/>
              <a:ahLst/>
              <a:cxnLst/>
              <a:rect l="l" t="t" r="r" b="b"/>
              <a:pathLst>
                <a:path w="681" h="7659" extrusionOk="0">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3" name="Google Shape;12183;p22"/>
            <p:cNvSpPr/>
            <p:nvPr/>
          </p:nvSpPr>
          <p:spPr>
            <a:xfrm>
              <a:off x="7103540" y="2161353"/>
              <a:ext cx="104748" cy="94687"/>
            </a:xfrm>
            <a:custGeom>
              <a:avLst/>
              <a:gdLst/>
              <a:ahLst/>
              <a:cxnLst/>
              <a:rect l="l" t="t" r="r" b="b"/>
              <a:pathLst>
                <a:path w="3998" h="3614" extrusionOk="0">
                  <a:moveTo>
                    <a:pt x="0" y="0"/>
                  </a:moveTo>
                  <a:lnTo>
                    <a:pt x="0" y="3614"/>
                  </a:lnTo>
                  <a:lnTo>
                    <a:pt x="3997" y="3614"/>
                  </a:lnTo>
                  <a:lnTo>
                    <a:pt x="3997" y="0"/>
                  </a:lnTo>
                  <a:close/>
                </a:path>
              </a:pathLst>
            </a:custGeom>
            <a:solidFill>
              <a:srgbClr val="D2D9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4" name="Google Shape;12184;p22"/>
            <p:cNvSpPr/>
            <p:nvPr/>
          </p:nvSpPr>
          <p:spPr>
            <a:xfrm>
              <a:off x="7190419" y="2161353"/>
              <a:ext cx="17868" cy="94687"/>
            </a:xfrm>
            <a:custGeom>
              <a:avLst/>
              <a:gdLst/>
              <a:ahLst/>
              <a:cxnLst/>
              <a:rect l="l" t="t" r="r" b="b"/>
              <a:pathLst>
                <a:path w="682" h="3614" extrusionOk="0">
                  <a:moveTo>
                    <a:pt x="1" y="0"/>
                  </a:moveTo>
                  <a:lnTo>
                    <a:pt x="1" y="3614"/>
                  </a:lnTo>
                  <a:lnTo>
                    <a:pt x="681" y="3614"/>
                  </a:lnTo>
                  <a:lnTo>
                    <a:pt x="681" y="0"/>
                  </a:lnTo>
                  <a:close/>
                </a:path>
              </a:pathLst>
            </a:custGeom>
            <a:solidFill>
              <a:srgbClr val="CF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5" name="Google Shape;12185;p22"/>
            <p:cNvSpPr/>
            <p:nvPr/>
          </p:nvSpPr>
          <p:spPr>
            <a:xfrm>
              <a:off x="7103540" y="2090010"/>
              <a:ext cx="71343" cy="71369"/>
            </a:xfrm>
            <a:custGeom>
              <a:avLst/>
              <a:gdLst/>
              <a:ahLst/>
              <a:cxnLst/>
              <a:rect l="l" t="t" r="r" b="b"/>
              <a:pathLst>
                <a:path w="2723" h="2724" extrusionOk="0">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6" name="Google Shape;12186;p22"/>
            <p:cNvSpPr/>
            <p:nvPr/>
          </p:nvSpPr>
          <p:spPr>
            <a:xfrm>
              <a:off x="7103540" y="2090010"/>
              <a:ext cx="71343" cy="71369"/>
            </a:xfrm>
            <a:custGeom>
              <a:avLst/>
              <a:gdLst/>
              <a:ahLst/>
              <a:cxnLst/>
              <a:rect l="l" t="t" r="r" b="b"/>
              <a:pathLst>
                <a:path w="2723" h="2724" extrusionOk="0">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7" name="Google Shape;12187;p22"/>
            <p:cNvSpPr/>
            <p:nvPr/>
          </p:nvSpPr>
          <p:spPr>
            <a:xfrm>
              <a:off x="7139198" y="2256013"/>
              <a:ext cx="16847" cy="62304"/>
            </a:xfrm>
            <a:custGeom>
              <a:avLst/>
              <a:gdLst/>
              <a:ahLst/>
              <a:cxnLst/>
              <a:rect l="l" t="t" r="r" b="b"/>
              <a:pathLst>
                <a:path w="643" h="2378" extrusionOk="0">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8" name="Google Shape;12188;p22"/>
            <p:cNvSpPr/>
            <p:nvPr/>
          </p:nvSpPr>
          <p:spPr>
            <a:xfrm>
              <a:off x="7193930" y="2002424"/>
              <a:ext cx="11083" cy="38147"/>
            </a:xfrm>
            <a:custGeom>
              <a:avLst/>
              <a:gdLst/>
              <a:ahLst/>
              <a:cxnLst/>
              <a:rect l="l" t="t" r="r" b="b"/>
              <a:pathLst>
                <a:path w="423" h="1456" extrusionOk="0">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9" name="Google Shape;12189;p22"/>
            <p:cNvSpPr/>
            <p:nvPr/>
          </p:nvSpPr>
          <p:spPr>
            <a:xfrm>
              <a:off x="7193930" y="2072063"/>
              <a:ext cx="11083" cy="47108"/>
            </a:xfrm>
            <a:custGeom>
              <a:avLst/>
              <a:gdLst/>
              <a:ahLst/>
              <a:cxnLst/>
              <a:rect l="l" t="t" r="r" b="b"/>
              <a:pathLst>
                <a:path w="423" h="1798" extrusionOk="0">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0" name="Google Shape;12190;p22"/>
            <p:cNvSpPr/>
            <p:nvPr/>
          </p:nvSpPr>
          <p:spPr>
            <a:xfrm>
              <a:off x="7177371" y="2029488"/>
              <a:ext cx="43964" cy="47998"/>
            </a:xfrm>
            <a:custGeom>
              <a:avLst/>
              <a:gdLst/>
              <a:ahLst/>
              <a:cxnLst/>
              <a:rect l="l" t="t" r="r" b="b"/>
              <a:pathLst>
                <a:path w="1678" h="1832" extrusionOk="0">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1" name="Google Shape;12191;p22"/>
            <p:cNvSpPr/>
            <p:nvPr/>
          </p:nvSpPr>
          <p:spPr>
            <a:xfrm>
              <a:off x="7197205" y="2029488"/>
              <a:ext cx="24130" cy="47998"/>
            </a:xfrm>
            <a:custGeom>
              <a:avLst/>
              <a:gdLst/>
              <a:ahLst/>
              <a:cxnLst/>
              <a:rect l="l" t="t" r="r" b="b"/>
              <a:pathLst>
                <a:path w="921" h="1832" extrusionOk="0">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2" name="Google Shape;12192;p22"/>
            <p:cNvSpPr/>
            <p:nvPr/>
          </p:nvSpPr>
          <p:spPr>
            <a:xfrm>
              <a:off x="7208261" y="2145528"/>
              <a:ext cx="209705" cy="129611"/>
            </a:xfrm>
            <a:custGeom>
              <a:avLst/>
              <a:gdLst/>
              <a:ahLst/>
              <a:cxnLst/>
              <a:rect l="l" t="t" r="r" b="b"/>
              <a:pathLst>
                <a:path w="8004" h="4947" extrusionOk="0">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3" name="Google Shape;12193;p22"/>
            <p:cNvSpPr/>
            <p:nvPr/>
          </p:nvSpPr>
          <p:spPr>
            <a:xfrm>
              <a:off x="7391321" y="2145528"/>
              <a:ext cx="26645" cy="129611"/>
            </a:xfrm>
            <a:custGeom>
              <a:avLst/>
              <a:gdLst/>
              <a:ahLst/>
              <a:cxnLst/>
              <a:rect l="l" t="t" r="r" b="b"/>
              <a:pathLst>
                <a:path w="1017" h="4947" extrusionOk="0">
                  <a:moveTo>
                    <a:pt x="1" y="0"/>
                  </a:moveTo>
                  <a:lnTo>
                    <a:pt x="1" y="4946"/>
                  </a:lnTo>
                  <a:lnTo>
                    <a:pt x="1017" y="4946"/>
                  </a:lnTo>
                  <a:lnTo>
                    <a:pt x="1017" y="0"/>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4" name="Google Shape;12194;p22"/>
            <p:cNvSpPr/>
            <p:nvPr/>
          </p:nvSpPr>
          <p:spPr>
            <a:xfrm>
              <a:off x="7139198" y="1991053"/>
              <a:ext cx="88189" cy="122092"/>
            </a:xfrm>
            <a:custGeom>
              <a:avLst/>
              <a:gdLst/>
              <a:ahLst/>
              <a:cxnLst/>
              <a:rect l="l" t="t" r="r" b="b"/>
              <a:pathLst>
                <a:path w="3366" h="4660" extrusionOk="0">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5" name="Google Shape;12195;p22"/>
            <p:cNvSpPr/>
            <p:nvPr/>
          </p:nvSpPr>
          <p:spPr>
            <a:xfrm>
              <a:off x="7079672" y="2018406"/>
              <a:ext cx="23894" cy="299911"/>
            </a:xfrm>
            <a:custGeom>
              <a:avLst/>
              <a:gdLst/>
              <a:ahLst/>
              <a:cxnLst/>
              <a:rect l="l" t="t" r="r" b="b"/>
              <a:pathLst>
                <a:path w="912" h="11447" extrusionOk="0">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6" name="Google Shape;12196;p22"/>
            <p:cNvSpPr/>
            <p:nvPr/>
          </p:nvSpPr>
          <p:spPr>
            <a:xfrm>
              <a:off x="7085698" y="2018379"/>
              <a:ext cx="17868" cy="299938"/>
            </a:xfrm>
            <a:custGeom>
              <a:avLst/>
              <a:gdLst/>
              <a:ahLst/>
              <a:cxnLst/>
              <a:rect l="l" t="t" r="r" b="b"/>
              <a:pathLst>
                <a:path w="682" h="11448" extrusionOk="0">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97" name="Google Shape;12197;p22"/>
          <p:cNvGrpSpPr/>
          <p:nvPr/>
        </p:nvGrpSpPr>
        <p:grpSpPr>
          <a:xfrm>
            <a:off x="6641188" y="1852514"/>
            <a:ext cx="361901" cy="238132"/>
            <a:chOff x="6641188" y="2035514"/>
            <a:chExt cx="361901" cy="238132"/>
          </a:xfrm>
        </p:grpSpPr>
        <p:sp>
          <p:nvSpPr>
            <p:cNvPr id="12198" name="Google Shape;12198;p22"/>
            <p:cNvSpPr/>
            <p:nvPr/>
          </p:nvSpPr>
          <p:spPr>
            <a:xfrm>
              <a:off x="6641188" y="2035514"/>
              <a:ext cx="361901" cy="220787"/>
            </a:xfrm>
            <a:custGeom>
              <a:avLst/>
              <a:gdLst/>
              <a:ahLst/>
              <a:cxnLst/>
              <a:rect l="l" t="t" r="r" b="b"/>
              <a:pathLst>
                <a:path w="13813" h="8427" extrusionOk="0">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9" name="Google Shape;12199;p22"/>
            <p:cNvSpPr/>
            <p:nvPr/>
          </p:nvSpPr>
          <p:spPr>
            <a:xfrm>
              <a:off x="6641188" y="2035514"/>
              <a:ext cx="361901" cy="220787"/>
            </a:xfrm>
            <a:custGeom>
              <a:avLst/>
              <a:gdLst/>
              <a:ahLst/>
              <a:cxnLst/>
              <a:rect l="l" t="t" r="r" b="b"/>
              <a:pathLst>
                <a:path w="13813" h="8427" extrusionOk="0">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0" name="Google Shape;12200;p22"/>
            <p:cNvSpPr/>
            <p:nvPr/>
          </p:nvSpPr>
          <p:spPr>
            <a:xfrm>
              <a:off x="6681615" y="2256275"/>
              <a:ext cx="65579" cy="17371"/>
            </a:xfrm>
            <a:custGeom>
              <a:avLst/>
              <a:gdLst/>
              <a:ahLst/>
              <a:cxnLst/>
              <a:rect l="l" t="t" r="r" b="b"/>
              <a:pathLst>
                <a:path w="2503" h="663" extrusionOk="0">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1" name="Google Shape;12201;p22"/>
            <p:cNvSpPr/>
            <p:nvPr/>
          </p:nvSpPr>
          <p:spPr>
            <a:xfrm>
              <a:off x="6897084" y="2256275"/>
              <a:ext cx="65579" cy="17371"/>
            </a:xfrm>
            <a:custGeom>
              <a:avLst/>
              <a:gdLst/>
              <a:ahLst/>
              <a:cxnLst/>
              <a:rect l="l" t="t" r="r" b="b"/>
              <a:pathLst>
                <a:path w="2503" h="663" extrusionOk="0">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2" name="Google Shape;12202;p22"/>
            <p:cNvSpPr/>
            <p:nvPr/>
          </p:nvSpPr>
          <p:spPr>
            <a:xfrm>
              <a:off x="6666288" y="2064151"/>
              <a:ext cx="191653" cy="163776"/>
            </a:xfrm>
            <a:custGeom>
              <a:avLst/>
              <a:gdLst/>
              <a:ahLst/>
              <a:cxnLst/>
              <a:rect l="l" t="t" r="r" b="b"/>
              <a:pathLst>
                <a:path w="7315" h="6251" extrusionOk="0">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3" name="Google Shape;12203;p22"/>
            <p:cNvSpPr/>
            <p:nvPr/>
          </p:nvSpPr>
          <p:spPr>
            <a:xfrm>
              <a:off x="6666288" y="2063653"/>
              <a:ext cx="191915" cy="164274"/>
            </a:xfrm>
            <a:custGeom>
              <a:avLst/>
              <a:gdLst/>
              <a:ahLst/>
              <a:cxnLst/>
              <a:rect l="l" t="t" r="r" b="b"/>
              <a:pathLst>
                <a:path w="7325" h="6270" extrusionOk="0">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4" name="Google Shape;12204;p22"/>
            <p:cNvSpPr/>
            <p:nvPr/>
          </p:nvSpPr>
          <p:spPr>
            <a:xfrm>
              <a:off x="6892315" y="2171387"/>
              <a:ext cx="75115" cy="64321"/>
            </a:xfrm>
            <a:custGeom>
              <a:avLst/>
              <a:gdLst/>
              <a:ahLst/>
              <a:cxnLst/>
              <a:rect l="l" t="t" r="r" b="b"/>
              <a:pathLst>
                <a:path w="2867" h="2455" extrusionOk="0">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5" name="Google Shape;12205;p22"/>
            <p:cNvSpPr/>
            <p:nvPr/>
          </p:nvSpPr>
          <p:spPr>
            <a:xfrm>
              <a:off x="6925485" y="2171387"/>
              <a:ext cx="44461" cy="64111"/>
            </a:xfrm>
            <a:custGeom>
              <a:avLst/>
              <a:gdLst/>
              <a:ahLst/>
              <a:cxnLst/>
              <a:rect l="l" t="t" r="r" b="b"/>
              <a:pathLst>
                <a:path w="1697" h="2447" extrusionOk="0">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6" name="Google Shape;12206;p22"/>
            <p:cNvSpPr/>
            <p:nvPr/>
          </p:nvSpPr>
          <p:spPr>
            <a:xfrm>
              <a:off x="6889302" y="2064151"/>
              <a:ext cx="40715" cy="19624"/>
            </a:xfrm>
            <a:custGeom>
              <a:avLst/>
              <a:gdLst/>
              <a:ahLst/>
              <a:cxnLst/>
              <a:rect l="l" t="t" r="r" b="b"/>
              <a:pathLst>
                <a:path w="1554" h="749" extrusionOk="0">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7" name="Google Shape;12207;p22"/>
            <p:cNvSpPr/>
            <p:nvPr/>
          </p:nvSpPr>
          <p:spPr>
            <a:xfrm>
              <a:off x="6908402" y="2063889"/>
              <a:ext cx="21615" cy="19886"/>
            </a:xfrm>
            <a:custGeom>
              <a:avLst/>
              <a:gdLst/>
              <a:ahLst/>
              <a:cxnLst/>
              <a:rect l="l" t="t" r="r" b="b"/>
              <a:pathLst>
                <a:path w="825" h="759" extrusionOk="0">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8" name="Google Shape;12208;p22"/>
            <p:cNvSpPr/>
            <p:nvPr/>
          </p:nvSpPr>
          <p:spPr>
            <a:xfrm>
              <a:off x="6889302" y="2099049"/>
              <a:ext cx="40715" cy="19624"/>
            </a:xfrm>
            <a:custGeom>
              <a:avLst/>
              <a:gdLst/>
              <a:ahLst/>
              <a:cxnLst/>
              <a:rect l="l" t="t" r="r" b="b"/>
              <a:pathLst>
                <a:path w="1554" h="749" extrusionOk="0">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9" name="Google Shape;12209;p22"/>
            <p:cNvSpPr/>
            <p:nvPr/>
          </p:nvSpPr>
          <p:spPr>
            <a:xfrm>
              <a:off x="6889302" y="2133974"/>
              <a:ext cx="40715" cy="19598"/>
            </a:xfrm>
            <a:custGeom>
              <a:avLst/>
              <a:gdLst/>
              <a:ahLst/>
              <a:cxnLst/>
              <a:rect l="l" t="t" r="r" b="b"/>
              <a:pathLst>
                <a:path w="1554" h="748" extrusionOk="0">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0" name="Google Shape;12210;p22"/>
            <p:cNvSpPr/>
            <p:nvPr/>
          </p:nvSpPr>
          <p:spPr>
            <a:xfrm>
              <a:off x="6908402" y="2099049"/>
              <a:ext cx="21615" cy="19624"/>
            </a:xfrm>
            <a:custGeom>
              <a:avLst/>
              <a:gdLst/>
              <a:ahLst/>
              <a:cxnLst/>
              <a:rect l="l" t="t" r="r" b="b"/>
              <a:pathLst>
                <a:path w="825" h="749" extrusionOk="0">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1" name="Google Shape;12211;p22"/>
            <p:cNvSpPr/>
            <p:nvPr/>
          </p:nvSpPr>
          <p:spPr>
            <a:xfrm>
              <a:off x="6908402" y="2133974"/>
              <a:ext cx="21615" cy="19598"/>
            </a:xfrm>
            <a:custGeom>
              <a:avLst/>
              <a:gdLst/>
              <a:ahLst/>
              <a:cxnLst/>
              <a:rect l="l" t="t" r="r" b="b"/>
              <a:pathLst>
                <a:path w="825" h="748" extrusionOk="0">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2" name="Google Shape;12212;p22"/>
            <p:cNvSpPr/>
            <p:nvPr/>
          </p:nvSpPr>
          <p:spPr>
            <a:xfrm>
              <a:off x="6947833" y="2064151"/>
              <a:ext cx="33405" cy="89421"/>
            </a:xfrm>
            <a:custGeom>
              <a:avLst/>
              <a:gdLst/>
              <a:ahLst/>
              <a:cxnLst/>
              <a:rect l="l" t="t" r="r" b="b"/>
              <a:pathLst>
                <a:path w="1275" h="3413" extrusionOk="0">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3" name="Google Shape;12213;p22"/>
            <p:cNvSpPr/>
            <p:nvPr/>
          </p:nvSpPr>
          <p:spPr>
            <a:xfrm>
              <a:off x="6960645" y="2063889"/>
              <a:ext cx="20593" cy="89683"/>
            </a:xfrm>
            <a:custGeom>
              <a:avLst/>
              <a:gdLst/>
              <a:ahLst/>
              <a:cxnLst/>
              <a:rect l="l" t="t" r="r" b="b"/>
              <a:pathLst>
                <a:path w="786" h="3423" extrusionOk="0">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4" name="Google Shape;12214;p22"/>
            <p:cNvSpPr/>
            <p:nvPr/>
          </p:nvSpPr>
          <p:spPr>
            <a:xfrm>
              <a:off x="6816728" y="2076203"/>
              <a:ext cx="31676" cy="11083"/>
            </a:xfrm>
            <a:custGeom>
              <a:avLst/>
              <a:gdLst/>
              <a:ahLst/>
              <a:cxnLst/>
              <a:rect l="l" t="t" r="r" b="b"/>
              <a:pathLst>
                <a:path w="1209" h="423" extrusionOk="0">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5" name="Google Shape;12215;p22"/>
            <p:cNvSpPr/>
            <p:nvPr/>
          </p:nvSpPr>
          <p:spPr>
            <a:xfrm>
              <a:off x="6677842" y="2076203"/>
              <a:ext cx="15353" cy="11083"/>
            </a:xfrm>
            <a:custGeom>
              <a:avLst/>
              <a:gdLst/>
              <a:ahLst/>
              <a:cxnLst/>
              <a:rect l="l" t="t" r="r" b="b"/>
              <a:pathLst>
                <a:path w="586" h="423" extrusionOk="0">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6" name="Google Shape;12216;p22"/>
            <p:cNvSpPr/>
            <p:nvPr/>
          </p:nvSpPr>
          <p:spPr>
            <a:xfrm>
              <a:off x="6685126" y="2100569"/>
              <a:ext cx="155995" cy="90678"/>
            </a:xfrm>
            <a:custGeom>
              <a:avLst/>
              <a:gdLst/>
              <a:ahLst/>
              <a:cxnLst/>
              <a:rect l="l" t="t" r="r" b="b"/>
              <a:pathLst>
                <a:path w="5954" h="3461" extrusionOk="0">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17" name="Google Shape;12217;p22"/>
          <p:cNvGrpSpPr/>
          <p:nvPr/>
        </p:nvGrpSpPr>
        <p:grpSpPr>
          <a:xfrm>
            <a:off x="6202443" y="1803677"/>
            <a:ext cx="362425" cy="335885"/>
            <a:chOff x="6202443" y="1986677"/>
            <a:chExt cx="362425" cy="335885"/>
          </a:xfrm>
        </p:grpSpPr>
        <p:sp>
          <p:nvSpPr>
            <p:cNvPr id="12218" name="Google Shape;12218;p22"/>
            <p:cNvSpPr/>
            <p:nvPr/>
          </p:nvSpPr>
          <p:spPr>
            <a:xfrm>
              <a:off x="6202705" y="2077460"/>
              <a:ext cx="202945" cy="244891"/>
            </a:xfrm>
            <a:custGeom>
              <a:avLst/>
              <a:gdLst/>
              <a:ahLst/>
              <a:cxnLst/>
              <a:rect l="l" t="t" r="r" b="b"/>
              <a:pathLst>
                <a:path w="7746" h="9347" extrusionOk="0">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9" name="Google Shape;12219;p22"/>
            <p:cNvSpPr/>
            <p:nvPr/>
          </p:nvSpPr>
          <p:spPr>
            <a:xfrm>
              <a:off x="6202443" y="2077460"/>
              <a:ext cx="202185" cy="244891"/>
            </a:xfrm>
            <a:custGeom>
              <a:avLst/>
              <a:gdLst/>
              <a:ahLst/>
              <a:cxnLst/>
              <a:rect l="l" t="t" r="r" b="b"/>
              <a:pathLst>
                <a:path w="7717" h="9347" extrusionOk="0">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0" name="Google Shape;12220;p22"/>
            <p:cNvSpPr/>
            <p:nvPr/>
          </p:nvSpPr>
          <p:spPr>
            <a:xfrm>
              <a:off x="6248398" y="2055610"/>
              <a:ext cx="111298" cy="22139"/>
            </a:xfrm>
            <a:custGeom>
              <a:avLst/>
              <a:gdLst/>
              <a:ahLst/>
              <a:cxnLst/>
              <a:rect l="l" t="t" r="r" b="b"/>
              <a:pathLst>
                <a:path w="4248" h="845" extrusionOk="0">
                  <a:moveTo>
                    <a:pt x="1" y="1"/>
                  </a:moveTo>
                  <a:lnTo>
                    <a:pt x="1" y="844"/>
                  </a:lnTo>
                  <a:lnTo>
                    <a:pt x="4247" y="844"/>
                  </a:lnTo>
                  <a:lnTo>
                    <a:pt x="4247" y="1"/>
                  </a:ln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1" name="Google Shape;12221;p22"/>
            <p:cNvSpPr/>
            <p:nvPr/>
          </p:nvSpPr>
          <p:spPr>
            <a:xfrm>
              <a:off x="6331295" y="2055610"/>
              <a:ext cx="28401" cy="22139"/>
            </a:xfrm>
            <a:custGeom>
              <a:avLst/>
              <a:gdLst/>
              <a:ahLst/>
              <a:cxnLst/>
              <a:rect l="l" t="t" r="r" b="b"/>
              <a:pathLst>
                <a:path w="1084" h="845" extrusionOk="0">
                  <a:moveTo>
                    <a:pt x="0" y="1"/>
                  </a:moveTo>
                  <a:lnTo>
                    <a:pt x="0" y="844"/>
                  </a:lnTo>
                  <a:lnTo>
                    <a:pt x="1083" y="844"/>
                  </a:lnTo>
                  <a:lnTo>
                    <a:pt x="1083" y="1"/>
                  </a:ln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2" name="Google Shape;12222;p22"/>
            <p:cNvSpPr/>
            <p:nvPr/>
          </p:nvSpPr>
          <p:spPr>
            <a:xfrm>
              <a:off x="6225290" y="1992834"/>
              <a:ext cx="157514" cy="62801"/>
            </a:xfrm>
            <a:custGeom>
              <a:avLst/>
              <a:gdLst/>
              <a:ahLst/>
              <a:cxnLst/>
              <a:rect l="l" t="t" r="r" b="b"/>
              <a:pathLst>
                <a:path w="6012" h="2397" extrusionOk="0">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3" name="Google Shape;12223;p22"/>
            <p:cNvSpPr/>
            <p:nvPr/>
          </p:nvSpPr>
          <p:spPr>
            <a:xfrm>
              <a:off x="6343085" y="1992572"/>
              <a:ext cx="39719" cy="63063"/>
            </a:xfrm>
            <a:custGeom>
              <a:avLst/>
              <a:gdLst/>
              <a:ahLst/>
              <a:cxnLst/>
              <a:rect l="l" t="t" r="r" b="b"/>
              <a:pathLst>
                <a:path w="1516" h="2407" extrusionOk="0">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4" name="Google Shape;12224;p22"/>
            <p:cNvSpPr/>
            <p:nvPr/>
          </p:nvSpPr>
          <p:spPr>
            <a:xfrm>
              <a:off x="6222539" y="2138978"/>
              <a:ext cx="142685" cy="122223"/>
            </a:xfrm>
            <a:custGeom>
              <a:avLst/>
              <a:gdLst/>
              <a:ahLst/>
              <a:cxnLst/>
              <a:rect l="l" t="t" r="r" b="b"/>
              <a:pathLst>
                <a:path w="5446" h="4665" extrusionOk="0">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5" name="Google Shape;12225;p22"/>
            <p:cNvSpPr/>
            <p:nvPr/>
          </p:nvSpPr>
          <p:spPr>
            <a:xfrm>
              <a:off x="6253926" y="2149799"/>
              <a:ext cx="121070" cy="111586"/>
            </a:xfrm>
            <a:custGeom>
              <a:avLst/>
              <a:gdLst/>
              <a:ahLst/>
              <a:cxnLst/>
              <a:rect l="l" t="t" r="r" b="b"/>
              <a:pathLst>
                <a:path w="4621" h="4259" extrusionOk="0">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6" name="Google Shape;12226;p22"/>
            <p:cNvSpPr/>
            <p:nvPr/>
          </p:nvSpPr>
          <p:spPr>
            <a:xfrm>
              <a:off x="6355137" y="2176654"/>
              <a:ext cx="170562" cy="145908"/>
            </a:xfrm>
            <a:custGeom>
              <a:avLst/>
              <a:gdLst/>
              <a:ahLst/>
              <a:cxnLst/>
              <a:rect l="l" t="t" r="r" b="b"/>
              <a:pathLst>
                <a:path w="6510" h="5569" extrusionOk="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7" name="Google Shape;12227;p22"/>
            <p:cNvSpPr/>
            <p:nvPr/>
          </p:nvSpPr>
          <p:spPr>
            <a:xfrm>
              <a:off x="6394568" y="2191483"/>
              <a:ext cx="141166" cy="131026"/>
            </a:xfrm>
            <a:custGeom>
              <a:avLst/>
              <a:gdLst/>
              <a:ahLst/>
              <a:cxnLst/>
              <a:rect l="l" t="t" r="r" b="b"/>
              <a:pathLst>
                <a:path w="5388" h="5001" extrusionOk="0">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8" name="Google Shape;12228;p22"/>
            <p:cNvSpPr/>
            <p:nvPr/>
          </p:nvSpPr>
          <p:spPr>
            <a:xfrm>
              <a:off x="6402611" y="2199002"/>
              <a:ext cx="109516" cy="109542"/>
            </a:xfrm>
            <a:custGeom>
              <a:avLst/>
              <a:gdLst/>
              <a:ahLst/>
              <a:cxnLst/>
              <a:rect l="l" t="t" r="r" b="b"/>
              <a:pathLst>
                <a:path w="4180" h="4181" extrusionOk="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9" name="Google Shape;12229;p22"/>
            <p:cNvSpPr/>
            <p:nvPr/>
          </p:nvSpPr>
          <p:spPr>
            <a:xfrm>
              <a:off x="6451841" y="2085320"/>
              <a:ext cx="113027" cy="215181"/>
            </a:xfrm>
            <a:custGeom>
              <a:avLst/>
              <a:gdLst/>
              <a:ahLst/>
              <a:cxnLst/>
              <a:rect l="l" t="t" r="r" b="b"/>
              <a:pathLst>
                <a:path w="4314" h="8213" extrusionOk="0">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0" name="Google Shape;12230;p22"/>
            <p:cNvSpPr/>
            <p:nvPr/>
          </p:nvSpPr>
          <p:spPr>
            <a:xfrm>
              <a:off x="6497796" y="2085242"/>
              <a:ext cx="66810" cy="215259"/>
            </a:xfrm>
            <a:custGeom>
              <a:avLst/>
              <a:gdLst/>
              <a:ahLst/>
              <a:cxnLst/>
              <a:rect l="l" t="t" r="r" b="b"/>
              <a:pathLst>
                <a:path w="2550" h="8216" extrusionOk="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1" name="Google Shape;12231;p22"/>
            <p:cNvSpPr/>
            <p:nvPr/>
          </p:nvSpPr>
          <p:spPr>
            <a:xfrm>
              <a:off x="6498791" y="2192740"/>
              <a:ext cx="66076" cy="107761"/>
            </a:xfrm>
            <a:custGeom>
              <a:avLst/>
              <a:gdLst/>
              <a:ahLst/>
              <a:cxnLst/>
              <a:rect l="l" t="t" r="r" b="b"/>
              <a:pathLst>
                <a:path w="2522" h="4113" extrusionOk="0">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2" name="Google Shape;12232;p22"/>
            <p:cNvSpPr/>
            <p:nvPr/>
          </p:nvSpPr>
          <p:spPr>
            <a:xfrm>
              <a:off x="6504555" y="2192740"/>
              <a:ext cx="60050" cy="107761"/>
            </a:xfrm>
            <a:custGeom>
              <a:avLst/>
              <a:gdLst/>
              <a:ahLst/>
              <a:cxnLst/>
              <a:rect l="l" t="t" r="r" b="b"/>
              <a:pathLst>
                <a:path w="2292" h="4113" extrusionOk="0">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3" name="Google Shape;12233;p22"/>
            <p:cNvSpPr/>
            <p:nvPr/>
          </p:nvSpPr>
          <p:spPr>
            <a:xfrm>
              <a:off x="6268493" y="2166226"/>
              <a:ext cx="71343" cy="67596"/>
            </a:xfrm>
            <a:custGeom>
              <a:avLst/>
              <a:gdLst/>
              <a:ahLst/>
              <a:cxnLst/>
              <a:rect l="l" t="t" r="r" b="b"/>
              <a:pathLst>
                <a:path w="2723" h="2580" extrusionOk="0">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4" name="Google Shape;12234;p22"/>
            <p:cNvSpPr/>
            <p:nvPr/>
          </p:nvSpPr>
          <p:spPr>
            <a:xfrm>
              <a:off x="6258459" y="1986677"/>
              <a:ext cx="11318" cy="74487"/>
            </a:xfrm>
            <a:custGeom>
              <a:avLst/>
              <a:gdLst/>
              <a:ahLst/>
              <a:cxnLst/>
              <a:rect l="l" t="t" r="r" b="b"/>
              <a:pathLst>
                <a:path w="432" h="2843" extrusionOk="0">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5" name="Google Shape;12235;p22"/>
            <p:cNvSpPr/>
            <p:nvPr/>
          </p:nvSpPr>
          <p:spPr>
            <a:xfrm>
              <a:off x="6298623" y="1986677"/>
              <a:ext cx="11345" cy="74487"/>
            </a:xfrm>
            <a:custGeom>
              <a:avLst/>
              <a:gdLst/>
              <a:ahLst/>
              <a:cxnLst/>
              <a:rect l="l" t="t" r="r" b="b"/>
              <a:pathLst>
                <a:path w="433" h="2843" extrusionOk="0">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6" name="Google Shape;12236;p22"/>
            <p:cNvSpPr/>
            <p:nvPr/>
          </p:nvSpPr>
          <p:spPr>
            <a:xfrm>
              <a:off x="6338814" y="1986677"/>
              <a:ext cx="11318" cy="74487"/>
            </a:xfrm>
            <a:custGeom>
              <a:avLst/>
              <a:gdLst/>
              <a:ahLst/>
              <a:cxnLst/>
              <a:rect l="l" t="t" r="r" b="b"/>
              <a:pathLst>
                <a:path w="432" h="2843" extrusionOk="0">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7" name="Google Shape;12237;p22"/>
            <p:cNvSpPr/>
            <p:nvPr/>
          </p:nvSpPr>
          <p:spPr>
            <a:xfrm>
              <a:off x="6394306" y="2194286"/>
              <a:ext cx="116118" cy="111979"/>
            </a:xfrm>
            <a:custGeom>
              <a:avLst/>
              <a:gdLst/>
              <a:ahLst/>
              <a:cxnLst/>
              <a:rect l="l" t="t" r="r" b="b"/>
              <a:pathLst>
                <a:path w="4432" h="4274" extrusionOk="0">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38" name="Google Shape;12238;p22"/>
          <p:cNvGrpSpPr/>
          <p:nvPr/>
        </p:nvGrpSpPr>
        <p:grpSpPr>
          <a:xfrm>
            <a:off x="5764222" y="1833598"/>
            <a:ext cx="374293" cy="276069"/>
            <a:chOff x="5764222" y="2016598"/>
            <a:chExt cx="374293" cy="276069"/>
          </a:xfrm>
        </p:grpSpPr>
        <p:sp>
          <p:nvSpPr>
            <p:cNvPr id="12239" name="Google Shape;12239;p22"/>
            <p:cNvSpPr/>
            <p:nvPr/>
          </p:nvSpPr>
          <p:spPr>
            <a:xfrm>
              <a:off x="5925693" y="2209823"/>
              <a:ext cx="37440" cy="82844"/>
            </a:xfrm>
            <a:custGeom>
              <a:avLst/>
              <a:gdLst/>
              <a:ahLst/>
              <a:cxnLst/>
              <a:rect l="l" t="t" r="r" b="b"/>
              <a:pathLst>
                <a:path w="1429" h="3162" extrusionOk="0">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0" name="Google Shape;12240;p22"/>
            <p:cNvSpPr/>
            <p:nvPr/>
          </p:nvSpPr>
          <p:spPr>
            <a:xfrm>
              <a:off x="5932478" y="2209823"/>
              <a:ext cx="29973" cy="29396"/>
            </a:xfrm>
            <a:custGeom>
              <a:avLst/>
              <a:gdLst/>
              <a:ahLst/>
              <a:cxnLst/>
              <a:rect l="l" t="t" r="r" b="b"/>
              <a:pathLst>
                <a:path w="1144" h="1122" extrusionOk="0">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1" name="Google Shape;12241;p22"/>
            <p:cNvSpPr/>
            <p:nvPr/>
          </p:nvSpPr>
          <p:spPr>
            <a:xfrm>
              <a:off x="5913824" y="2016598"/>
              <a:ext cx="39772" cy="54103"/>
            </a:xfrm>
            <a:custGeom>
              <a:avLst/>
              <a:gdLst/>
              <a:ahLst/>
              <a:cxnLst/>
              <a:rect l="l" t="t" r="r" b="b"/>
              <a:pathLst>
                <a:path w="1518" h="2065" extrusionOk="0">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2" name="Google Shape;12242;p22"/>
            <p:cNvSpPr/>
            <p:nvPr/>
          </p:nvSpPr>
          <p:spPr>
            <a:xfrm>
              <a:off x="5919667" y="2050081"/>
              <a:ext cx="34191" cy="20619"/>
            </a:xfrm>
            <a:custGeom>
              <a:avLst/>
              <a:gdLst/>
              <a:ahLst/>
              <a:cxnLst/>
              <a:rect l="l" t="t" r="r" b="b"/>
              <a:pathLst>
                <a:path w="1305" h="787" extrusionOk="0">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3" name="Google Shape;12243;p22"/>
            <p:cNvSpPr/>
            <p:nvPr/>
          </p:nvSpPr>
          <p:spPr>
            <a:xfrm>
              <a:off x="6013096" y="2018301"/>
              <a:ext cx="39510" cy="52898"/>
            </a:xfrm>
            <a:custGeom>
              <a:avLst/>
              <a:gdLst/>
              <a:ahLst/>
              <a:cxnLst/>
              <a:rect l="l" t="t" r="r" b="b"/>
              <a:pathLst>
                <a:path w="1508" h="2019" extrusionOk="0">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4" name="Google Shape;12244;p22"/>
            <p:cNvSpPr/>
            <p:nvPr/>
          </p:nvSpPr>
          <p:spPr>
            <a:xfrm>
              <a:off x="6012834" y="2050841"/>
              <a:ext cx="34191" cy="20619"/>
            </a:xfrm>
            <a:custGeom>
              <a:avLst/>
              <a:gdLst/>
              <a:ahLst/>
              <a:cxnLst/>
              <a:rect l="l" t="t" r="r" b="b"/>
              <a:pathLst>
                <a:path w="1305" h="787" extrusionOk="0">
                  <a:moveTo>
                    <a:pt x="173" y="1"/>
                  </a:moveTo>
                  <a:lnTo>
                    <a:pt x="1" y="787"/>
                  </a:lnTo>
                  <a:lnTo>
                    <a:pt x="1141" y="787"/>
                  </a:lnTo>
                  <a:lnTo>
                    <a:pt x="1304" y="1"/>
                  </a:lnTo>
                  <a:close/>
                </a:path>
              </a:pathLst>
            </a:custGeom>
            <a:solidFill>
              <a:srgbClr val="586F8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5" name="Google Shape;12245;p22"/>
            <p:cNvSpPr/>
            <p:nvPr/>
          </p:nvSpPr>
          <p:spPr>
            <a:xfrm>
              <a:off x="5764222" y="2069679"/>
              <a:ext cx="201190" cy="176798"/>
            </a:xfrm>
            <a:custGeom>
              <a:avLst/>
              <a:gdLst/>
              <a:ahLst/>
              <a:cxnLst/>
              <a:rect l="l" t="t" r="r" b="b"/>
              <a:pathLst>
                <a:path w="7679" h="6748" extrusionOk="0">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6" name="Google Shape;12246;p22"/>
            <p:cNvSpPr/>
            <p:nvPr/>
          </p:nvSpPr>
          <p:spPr>
            <a:xfrm>
              <a:off x="5769750" y="2069679"/>
              <a:ext cx="195662" cy="176562"/>
            </a:xfrm>
            <a:custGeom>
              <a:avLst/>
              <a:gdLst/>
              <a:ahLst/>
              <a:cxnLst/>
              <a:rect l="l" t="t" r="r" b="b"/>
              <a:pathLst>
                <a:path w="7468" h="6739" extrusionOk="0">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7" name="Google Shape;12247;p22"/>
            <p:cNvSpPr/>
            <p:nvPr/>
          </p:nvSpPr>
          <p:spPr>
            <a:xfrm>
              <a:off x="5987236" y="2069679"/>
              <a:ext cx="151279" cy="119289"/>
            </a:xfrm>
            <a:custGeom>
              <a:avLst/>
              <a:gdLst/>
              <a:ahLst/>
              <a:cxnLst/>
              <a:rect l="l" t="t" r="r" b="b"/>
              <a:pathLst>
                <a:path w="5774" h="4553" extrusionOk="0">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8" name="Google Shape;12248;p22"/>
            <p:cNvSpPr/>
            <p:nvPr/>
          </p:nvSpPr>
          <p:spPr>
            <a:xfrm>
              <a:off x="5986974" y="2071434"/>
              <a:ext cx="146930" cy="117533"/>
            </a:xfrm>
            <a:custGeom>
              <a:avLst/>
              <a:gdLst/>
              <a:ahLst/>
              <a:cxnLst/>
              <a:rect l="l" t="t" r="r" b="b"/>
              <a:pathLst>
                <a:path w="5608" h="4486" extrusionOk="0">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9" name="Google Shape;12249;p22"/>
            <p:cNvSpPr/>
            <p:nvPr/>
          </p:nvSpPr>
          <p:spPr>
            <a:xfrm>
              <a:off x="5958836" y="2073452"/>
              <a:ext cx="44985" cy="133122"/>
            </a:xfrm>
            <a:custGeom>
              <a:avLst/>
              <a:gdLst/>
              <a:ahLst/>
              <a:cxnLst/>
              <a:rect l="l" t="t" r="r" b="b"/>
              <a:pathLst>
                <a:path w="1717" h="5081" extrusionOk="0">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50" name="Google Shape;12250;p22"/>
          <p:cNvGrpSpPr/>
          <p:nvPr/>
        </p:nvGrpSpPr>
        <p:grpSpPr>
          <a:xfrm>
            <a:off x="5325477" y="1833441"/>
            <a:ext cx="361927" cy="276515"/>
            <a:chOff x="5325477" y="2016441"/>
            <a:chExt cx="361927" cy="276515"/>
          </a:xfrm>
        </p:grpSpPr>
        <p:sp>
          <p:nvSpPr>
            <p:cNvPr id="12251" name="Google Shape;12251;p22"/>
            <p:cNvSpPr/>
            <p:nvPr/>
          </p:nvSpPr>
          <p:spPr>
            <a:xfrm>
              <a:off x="5514091" y="2232853"/>
              <a:ext cx="35449" cy="60103"/>
            </a:xfrm>
            <a:custGeom>
              <a:avLst/>
              <a:gdLst/>
              <a:ahLst/>
              <a:cxnLst/>
              <a:rect l="l" t="t" r="r" b="b"/>
              <a:pathLst>
                <a:path w="1353" h="2294" extrusionOk="0">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2" name="Google Shape;12252;p22"/>
            <p:cNvSpPr/>
            <p:nvPr/>
          </p:nvSpPr>
          <p:spPr>
            <a:xfrm>
              <a:off x="5605633" y="2232879"/>
              <a:ext cx="35291" cy="60077"/>
            </a:xfrm>
            <a:custGeom>
              <a:avLst/>
              <a:gdLst/>
              <a:ahLst/>
              <a:cxnLst/>
              <a:rect l="l" t="t" r="r" b="b"/>
              <a:pathLst>
                <a:path w="1347" h="2293" extrusionOk="0">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3" name="Google Shape;12253;p22"/>
            <p:cNvSpPr/>
            <p:nvPr/>
          </p:nvSpPr>
          <p:spPr>
            <a:xfrm>
              <a:off x="5466852" y="2264476"/>
              <a:ext cx="219530" cy="28479"/>
            </a:xfrm>
            <a:custGeom>
              <a:avLst/>
              <a:gdLst/>
              <a:ahLst/>
              <a:cxnLst/>
              <a:rect l="l" t="t" r="r" b="b"/>
              <a:pathLst>
                <a:path w="8379" h="1087" extrusionOk="0">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4" name="Google Shape;12254;p22"/>
            <p:cNvSpPr/>
            <p:nvPr/>
          </p:nvSpPr>
          <p:spPr>
            <a:xfrm>
              <a:off x="5325477" y="2064413"/>
              <a:ext cx="361665" cy="177060"/>
            </a:xfrm>
            <a:custGeom>
              <a:avLst/>
              <a:gdLst/>
              <a:ahLst/>
              <a:cxnLst/>
              <a:rect l="l" t="t" r="r" b="b"/>
              <a:pathLst>
                <a:path w="13804" h="6758" extrusionOk="0">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5" name="Google Shape;12255;p22"/>
            <p:cNvSpPr/>
            <p:nvPr/>
          </p:nvSpPr>
          <p:spPr>
            <a:xfrm>
              <a:off x="5325477" y="2064413"/>
              <a:ext cx="361927" cy="171793"/>
            </a:xfrm>
            <a:custGeom>
              <a:avLst/>
              <a:gdLst/>
              <a:ahLst/>
              <a:cxnLst/>
              <a:rect l="l" t="t" r="r" b="b"/>
              <a:pathLst>
                <a:path w="13814" h="6557" extrusionOk="0">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6" name="Google Shape;12256;p22"/>
            <p:cNvSpPr/>
            <p:nvPr/>
          </p:nvSpPr>
          <p:spPr>
            <a:xfrm>
              <a:off x="5567329" y="2102062"/>
              <a:ext cx="111036" cy="101735"/>
            </a:xfrm>
            <a:custGeom>
              <a:avLst/>
              <a:gdLst/>
              <a:ahLst/>
              <a:cxnLst/>
              <a:rect l="l" t="t" r="r" b="b"/>
              <a:pathLst>
                <a:path w="4238" h="3883" extrusionOk="0">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7" name="Google Shape;12257;p22"/>
            <p:cNvSpPr/>
            <p:nvPr/>
          </p:nvSpPr>
          <p:spPr>
            <a:xfrm>
              <a:off x="5567329" y="2102062"/>
              <a:ext cx="111036" cy="101735"/>
            </a:xfrm>
            <a:custGeom>
              <a:avLst/>
              <a:gdLst/>
              <a:ahLst/>
              <a:cxnLst/>
              <a:rect l="l" t="t" r="r" b="b"/>
              <a:pathLst>
                <a:path w="4238" h="3883" extrusionOk="0">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8" name="Google Shape;12258;p22"/>
            <p:cNvSpPr/>
            <p:nvPr/>
          </p:nvSpPr>
          <p:spPr>
            <a:xfrm>
              <a:off x="5506309" y="2128943"/>
              <a:ext cx="37676" cy="63587"/>
            </a:xfrm>
            <a:custGeom>
              <a:avLst/>
              <a:gdLst/>
              <a:ahLst/>
              <a:cxnLst/>
              <a:rect l="l" t="t" r="r" b="b"/>
              <a:pathLst>
                <a:path w="1438" h="2427" extrusionOk="0">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9" name="Google Shape;12259;p22"/>
            <p:cNvSpPr/>
            <p:nvPr/>
          </p:nvSpPr>
          <p:spPr>
            <a:xfrm>
              <a:off x="5530413" y="2128681"/>
              <a:ext cx="13572" cy="63823"/>
            </a:xfrm>
            <a:custGeom>
              <a:avLst/>
              <a:gdLst/>
              <a:ahLst/>
              <a:cxnLst/>
              <a:rect l="l" t="t" r="r" b="b"/>
              <a:pathLst>
                <a:path w="518" h="2436" extrusionOk="0">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0" name="Google Shape;12260;p22"/>
            <p:cNvSpPr/>
            <p:nvPr/>
          </p:nvSpPr>
          <p:spPr>
            <a:xfrm>
              <a:off x="5503532" y="2078718"/>
              <a:ext cx="17606" cy="17868"/>
            </a:xfrm>
            <a:custGeom>
              <a:avLst/>
              <a:gdLst/>
              <a:ahLst/>
              <a:cxnLst/>
              <a:rect l="l" t="t" r="r" b="b"/>
              <a:pathLst>
                <a:path w="672" h="682" extrusionOk="0">
                  <a:moveTo>
                    <a:pt x="1" y="0"/>
                  </a:moveTo>
                  <a:lnTo>
                    <a:pt x="1" y="681"/>
                  </a:lnTo>
                  <a:lnTo>
                    <a:pt x="672" y="681"/>
                  </a:lnTo>
                  <a:lnTo>
                    <a:pt x="672" y="0"/>
                  </a:lnTo>
                  <a:close/>
                </a:path>
              </a:pathLst>
            </a:custGeom>
            <a:solidFill>
              <a:srgbClr val="C3CB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1" name="Google Shape;12261;p22"/>
            <p:cNvSpPr/>
            <p:nvPr/>
          </p:nvSpPr>
          <p:spPr>
            <a:xfrm>
              <a:off x="5489960" y="2060876"/>
              <a:ext cx="44226" cy="17868"/>
            </a:xfrm>
            <a:custGeom>
              <a:avLst/>
              <a:gdLst/>
              <a:ahLst/>
              <a:cxnLst/>
              <a:rect l="l" t="t" r="r" b="b"/>
              <a:pathLst>
                <a:path w="1688" h="682" extrusionOk="0">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2" name="Google Shape;12262;p22"/>
            <p:cNvSpPr/>
            <p:nvPr/>
          </p:nvSpPr>
          <p:spPr>
            <a:xfrm>
              <a:off x="5518859" y="2060640"/>
              <a:ext cx="15589" cy="18104"/>
            </a:xfrm>
            <a:custGeom>
              <a:avLst/>
              <a:gdLst/>
              <a:ahLst/>
              <a:cxnLst/>
              <a:rect l="l" t="t" r="r" b="b"/>
              <a:pathLst>
                <a:path w="595" h="691" extrusionOk="0">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3" name="Google Shape;12263;p22"/>
            <p:cNvSpPr/>
            <p:nvPr/>
          </p:nvSpPr>
          <p:spPr>
            <a:xfrm>
              <a:off x="5496746" y="2016441"/>
              <a:ext cx="31178" cy="44461"/>
            </a:xfrm>
            <a:custGeom>
              <a:avLst/>
              <a:gdLst/>
              <a:ahLst/>
              <a:cxnLst/>
              <a:rect l="l" t="t" r="r" b="b"/>
              <a:pathLst>
                <a:path w="1190" h="1697" extrusionOk="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4" name="Google Shape;12264;p22"/>
            <p:cNvSpPr/>
            <p:nvPr/>
          </p:nvSpPr>
          <p:spPr>
            <a:xfrm>
              <a:off x="5502039" y="2016441"/>
              <a:ext cx="25886" cy="44226"/>
            </a:xfrm>
            <a:custGeom>
              <a:avLst/>
              <a:gdLst/>
              <a:ahLst/>
              <a:cxnLst/>
              <a:rect l="l" t="t" r="r" b="b"/>
              <a:pathLst>
                <a:path w="988" h="1688" extrusionOk="0">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5" name="Google Shape;12265;p22"/>
            <p:cNvSpPr/>
            <p:nvPr/>
          </p:nvSpPr>
          <p:spPr>
            <a:xfrm>
              <a:off x="5363676" y="2019165"/>
              <a:ext cx="133096" cy="34741"/>
            </a:xfrm>
            <a:custGeom>
              <a:avLst/>
              <a:gdLst/>
              <a:ahLst/>
              <a:cxnLst/>
              <a:rect l="l" t="t" r="r" b="b"/>
              <a:pathLst>
                <a:path w="5080" h="1326" extrusionOk="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6" name="Google Shape;12266;p22"/>
            <p:cNvSpPr/>
            <p:nvPr/>
          </p:nvSpPr>
          <p:spPr>
            <a:xfrm>
              <a:off x="5482939" y="2025977"/>
              <a:ext cx="14331" cy="21379"/>
            </a:xfrm>
            <a:custGeom>
              <a:avLst/>
              <a:gdLst/>
              <a:ahLst/>
              <a:cxnLst/>
              <a:rect l="l" t="t" r="r" b="b"/>
              <a:pathLst>
                <a:path w="547" h="816" extrusionOk="0">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7" name="Google Shape;12267;p22"/>
            <p:cNvSpPr/>
            <p:nvPr/>
          </p:nvSpPr>
          <p:spPr>
            <a:xfrm>
              <a:off x="5584647" y="2123179"/>
              <a:ext cx="26645" cy="52007"/>
            </a:xfrm>
            <a:custGeom>
              <a:avLst/>
              <a:gdLst/>
              <a:ahLst/>
              <a:cxnLst/>
              <a:rect l="l" t="t" r="r" b="b"/>
              <a:pathLst>
                <a:path w="1017" h="1985" extrusionOk="0">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8" name="Google Shape;12268;p22"/>
            <p:cNvSpPr/>
            <p:nvPr/>
          </p:nvSpPr>
          <p:spPr>
            <a:xfrm>
              <a:off x="5592429" y="2123913"/>
              <a:ext cx="18366" cy="51011"/>
            </a:xfrm>
            <a:custGeom>
              <a:avLst/>
              <a:gdLst/>
              <a:ahLst/>
              <a:cxnLst/>
              <a:rect l="l" t="t" r="r" b="b"/>
              <a:pathLst>
                <a:path w="701" h="1947" extrusionOk="0">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9" name="Google Shape;12269;p22"/>
            <p:cNvSpPr/>
            <p:nvPr/>
          </p:nvSpPr>
          <p:spPr>
            <a:xfrm>
              <a:off x="5526378" y="2019165"/>
              <a:ext cx="133096" cy="34558"/>
            </a:xfrm>
            <a:custGeom>
              <a:avLst/>
              <a:gdLst/>
              <a:ahLst/>
              <a:cxnLst/>
              <a:rect l="l" t="t" r="r" b="b"/>
              <a:pathLst>
                <a:path w="5080" h="1319" extrusionOk="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0" name="Google Shape;12270;p22"/>
            <p:cNvSpPr/>
            <p:nvPr/>
          </p:nvSpPr>
          <p:spPr>
            <a:xfrm>
              <a:off x="5526143" y="2025977"/>
              <a:ext cx="14593" cy="21379"/>
            </a:xfrm>
            <a:custGeom>
              <a:avLst/>
              <a:gdLst/>
              <a:ahLst/>
              <a:cxnLst/>
              <a:rect l="l" t="t" r="r" b="b"/>
              <a:pathLst>
                <a:path w="557" h="816" extrusionOk="0">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71" name="Google Shape;12271;p22"/>
          <p:cNvGrpSpPr/>
          <p:nvPr/>
        </p:nvGrpSpPr>
        <p:grpSpPr>
          <a:xfrm>
            <a:off x="4870671" y="1834200"/>
            <a:ext cx="364180" cy="274813"/>
            <a:chOff x="4870671" y="2017200"/>
            <a:chExt cx="364180" cy="274813"/>
          </a:xfrm>
        </p:grpSpPr>
        <p:sp>
          <p:nvSpPr>
            <p:cNvPr id="12272" name="Google Shape;12272;p22"/>
            <p:cNvSpPr/>
            <p:nvPr/>
          </p:nvSpPr>
          <p:spPr>
            <a:xfrm>
              <a:off x="5143151" y="2097294"/>
              <a:ext cx="91700" cy="115044"/>
            </a:xfrm>
            <a:custGeom>
              <a:avLst/>
              <a:gdLst/>
              <a:ahLst/>
              <a:cxnLst/>
              <a:rect l="l" t="t" r="r" b="b"/>
              <a:pathLst>
                <a:path w="3500" h="4391" extrusionOk="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3" name="Google Shape;12273;p22"/>
            <p:cNvSpPr/>
            <p:nvPr/>
          </p:nvSpPr>
          <p:spPr>
            <a:xfrm>
              <a:off x="5143151" y="2097058"/>
              <a:ext cx="33667" cy="115280"/>
            </a:xfrm>
            <a:custGeom>
              <a:avLst/>
              <a:gdLst/>
              <a:ahLst/>
              <a:cxnLst/>
              <a:rect l="l" t="t" r="r" b="b"/>
              <a:pathLst>
                <a:path w="1285" h="4400" extrusionOk="0">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4" name="Google Shape;12274;p22"/>
            <p:cNvSpPr/>
            <p:nvPr/>
          </p:nvSpPr>
          <p:spPr>
            <a:xfrm>
              <a:off x="4870671" y="2017200"/>
              <a:ext cx="290584" cy="274471"/>
            </a:xfrm>
            <a:custGeom>
              <a:avLst/>
              <a:gdLst/>
              <a:ahLst/>
              <a:cxnLst/>
              <a:rect l="l" t="t" r="r" b="b"/>
              <a:pathLst>
                <a:path w="11091" h="10476" extrusionOk="0">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5" name="Google Shape;12275;p22"/>
            <p:cNvSpPr/>
            <p:nvPr/>
          </p:nvSpPr>
          <p:spPr>
            <a:xfrm>
              <a:off x="4911595" y="2046309"/>
              <a:ext cx="263729" cy="245704"/>
            </a:xfrm>
            <a:custGeom>
              <a:avLst/>
              <a:gdLst/>
              <a:ahLst/>
              <a:cxnLst/>
              <a:rect l="l" t="t" r="r" b="b"/>
              <a:pathLst>
                <a:path w="10066" h="9378" extrusionOk="0">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6" name="Google Shape;12276;p22"/>
            <p:cNvSpPr/>
            <p:nvPr/>
          </p:nvSpPr>
          <p:spPr>
            <a:xfrm>
              <a:off x="4872688" y="2101774"/>
              <a:ext cx="28899" cy="103045"/>
            </a:xfrm>
            <a:custGeom>
              <a:avLst/>
              <a:gdLst/>
              <a:ahLst/>
              <a:cxnLst/>
              <a:rect l="l" t="t" r="r" b="b"/>
              <a:pathLst>
                <a:path w="1103" h="3933" extrusionOk="0">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7" name="Google Shape;12277;p22"/>
            <p:cNvSpPr/>
            <p:nvPr/>
          </p:nvSpPr>
          <p:spPr>
            <a:xfrm>
              <a:off x="4873946" y="2075024"/>
              <a:ext cx="73858" cy="159427"/>
            </a:xfrm>
            <a:custGeom>
              <a:avLst/>
              <a:gdLst/>
              <a:ahLst/>
              <a:cxnLst/>
              <a:rect l="l" t="t" r="r" b="b"/>
              <a:pathLst>
                <a:path w="2819" h="6085" extrusionOk="0">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8" name="Google Shape;12278;p22"/>
            <p:cNvSpPr/>
            <p:nvPr/>
          </p:nvSpPr>
          <p:spPr>
            <a:xfrm>
              <a:off x="4904312" y="2074945"/>
              <a:ext cx="43492" cy="159244"/>
            </a:xfrm>
            <a:custGeom>
              <a:avLst/>
              <a:gdLst/>
              <a:ahLst/>
              <a:cxnLst/>
              <a:rect l="l" t="t" r="r" b="b"/>
              <a:pathLst>
                <a:path w="1660" h="6078" extrusionOk="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9" name="Google Shape;12279;p22"/>
            <p:cNvSpPr/>
            <p:nvPr/>
          </p:nvSpPr>
          <p:spPr>
            <a:xfrm>
              <a:off x="4877693" y="2119407"/>
              <a:ext cx="36706" cy="70583"/>
            </a:xfrm>
            <a:custGeom>
              <a:avLst/>
              <a:gdLst/>
              <a:ahLst/>
              <a:cxnLst/>
              <a:rect l="l" t="t" r="r" b="b"/>
              <a:pathLst>
                <a:path w="1401" h="2694" extrusionOk="0">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0" name="Google Shape;12280;p22"/>
            <p:cNvSpPr/>
            <p:nvPr/>
          </p:nvSpPr>
          <p:spPr>
            <a:xfrm>
              <a:off x="5047888" y="2085504"/>
              <a:ext cx="106346" cy="54024"/>
            </a:xfrm>
            <a:custGeom>
              <a:avLst/>
              <a:gdLst/>
              <a:ahLst/>
              <a:cxnLst/>
              <a:rect l="l" t="t" r="r" b="b"/>
              <a:pathLst>
                <a:path w="4059" h="2062" extrusionOk="0">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1" name="Google Shape;12281;p22"/>
            <p:cNvSpPr/>
            <p:nvPr/>
          </p:nvSpPr>
          <p:spPr>
            <a:xfrm>
              <a:off x="5056508" y="2170313"/>
              <a:ext cx="99717" cy="68644"/>
            </a:xfrm>
            <a:custGeom>
              <a:avLst/>
              <a:gdLst/>
              <a:ahLst/>
              <a:cxnLst/>
              <a:rect l="l" t="t" r="r" b="b"/>
              <a:pathLst>
                <a:path w="3806" h="2620" extrusionOk="0">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2" name="Google Shape;12282;p22"/>
            <p:cNvSpPr/>
            <p:nvPr/>
          </p:nvSpPr>
          <p:spPr>
            <a:xfrm>
              <a:off x="5064368" y="2140995"/>
              <a:ext cx="45405" cy="20567"/>
            </a:xfrm>
            <a:custGeom>
              <a:avLst/>
              <a:gdLst/>
              <a:ahLst/>
              <a:cxnLst/>
              <a:rect l="l" t="t" r="r" b="b"/>
              <a:pathLst>
                <a:path w="1733" h="785" extrusionOk="0">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3" name="Google Shape;12283;p22"/>
            <p:cNvSpPr/>
            <p:nvPr/>
          </p:nvSpPr>
          <p:spPr>
            <a:xfrm>
              <a:off x="5039556" y="2037479"/>
              <a:ext cx="75482" cy="44016"/>
            </a:xfrm>
            <a:custGeom>
              <a:avLst/>
              <a:gdLst/>
              <a:ahLst/>
              <a:cxnLst/>
              <a:rect l="l" t="t" r="r" b="b"/>
              <a:pathLst>
                <a:path w="2881" h="1680" extrusionOk="0">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4" name="Google Shape;12284;p22"/>
            <p:cNvSpPr/>
            <p:nvPr/>
          </p:nvSpPr>
          <p:spPr>
            <a:xfrm>
              <a:off x="5016002" y="2240634"/>
              <a:ext cx="61884" cy="30995"/>
            </a:xfrm>
            <a:custGeom>
              <a:avLst/>
              <a:gdLst/>
              <a:ahLst/>
              <a:cxnLst/>
              <a:rect l="l" t="t" r="r" b="b"/>
              <a:pathLst>
                <a:path w="2362" h="1183" extrusionOk="0">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85" name="Google Shape;12285;p22"/>
          <p:cNvGrpSpPr/>
          <p:nvPr/>
        </p:nvGrpSpPr>
        <p:grpSpPr>
          <a:xfrm>
            <a:off x="7144726" y="3172496"/>
            <a:ext cx="260690" cy="362032"/>
            <a:chOff x="7144726" y="3355496"/>
            <a:chExt cx="260690" cy="362032"/>
          </a:xfrm>
        </p:grpSpPr>
        <p:sp>
          <p:nvSpPr>
            <p:cNvPr id="12286" name="Google Shape;12286;p22"/>
            <p:cNvSpPr/>
            <p:nvPr/>
          </p:nvSpPr>
          <p:spPr>
            <a:xfrm>
              <a:off x="7144726" y="3355496"/>
              <a:ext cx="260690" cy="362032"/>
            </a:xfrm>
            <a:custGeom>
              <a:avLst/>
              <a:gdLst/>
              <a:ahLst/>
              <a:cxnLst/>
              <a:rect l="l" t="t" r="r" b="b"/>
              <a:pathLst>
                <a:path w="9950" h="13818" extrusionOk="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7" name="Google Shape;12287;p22"/>
            <p:cNvSpPr/>
            <p:nvPr/>
          </p:nvSpPr>
          <p:spPr>
            <a:xfrm>
              <a:off x="7232601" y="3355496"/>
              <a:ext cx="172579" cy="330277"/>
            </a:xfrm>
            <a:custGeom>
              <a:avLst/>
              <a:gdLst/>
              <a:ahLst/>
              <a:cxnLst/>
              <a:rect l="l" t="t" r="r" b="b"/>
              <a:pathLst>
                <a:path w="6587" h="12606" extrusionOk="0">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8" name="Google Shape;12288;p22"/>
            <p:cNvSpPr/>
            <p:nvPr/>
          </p:nvSpPr>
          <p:spPr>
            <a:xfrm>
              <a:off x="7302424" y="3660936"/>
              <a:ext cx="85910" cy="52950"/>
            </a:xfrm>
            <a:custGeom>
              <a:avLst/>
              <a:gdLst/>
              <a:ahLst/>
              <a:cxnLst/>
              <a:rect l="l" t="t" r="r" b="b"/>
              <a:pathLst>
                <a:path w="3279" h="2021" extrusionOk="0">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9" name="Google Shape;12289;p22"/>
            <p:cNvSpPr/>
            <p:nvPr/>
          </p:nvSpPr>
          <p:spPr>
            <a:xfrm>
              <a:off x="7161285" y="3661198"/>
              <a:ext cx="84652" cy="52452"/>
            </a:xfrm>
            <a:custGeom>
              <a:avLst/>
              <a:gdLst/>
              <a:ahLst/>
              <a:cxnLst/>
              <a:rect l="l" t="t" r="r" b="b"/>
              <a:pathLst>
                <a:path w="3231" h="2002" extrusionOk="0">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0" name="Google Shape;12290;p22"/>
            <p:cNvSpPr/>
            <p:nvPr/>
          </p:nvSpPr>
          <p:spPr>
            <a:xfrm>
              <a:off x="7175066" y="3655617"/>
              <a:ext cx="71631" cy="39195"/>
            </a:xfrm>
            <a:custGeom>
              <a:avLst/>
              <a:gdLst/>
              <a:ahLst/>
              <a:cxnLst/>
              <a:rect l="l" t="t" r="r" b="b"/>
              <a:pathLst>
                <a:path w="2734" h="1496" extrusionOk="0">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1" name="Google Shape;12291;p22"/>
            <p:cNvSpPr/>
            <p:nvPr/>
          </p:nvSpPr>
          <p:spPr>
            <a:xfrm>
              <a:off x="7302686" y="3655670"/>
              <a:ext cx="72784" cy="39143"/>
            </a:xfrm>
            <a:custGeom>
              <a:avLst/>
              <a:gdLst/>
              <a:ahLst/>
              <a:cxnLst/>
              <a:rect l="l" t="t" r="r" b="b"/>
              <a:pathLst>
                <a:path w="2778" h="1494" extrusionOk="0">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92" name="Google Shape;12292;p22"/>
          <p:cNvGrpSpPr/>
          <p:nvPr/>
        </p:nvGrpSpPr>
        <p:grpSpPr>
          <a:xfrm>
            <a:off x="6705719" y="4095051"/>
            <a:ext cx="261712" cy="361769"/>
            <a:chOff x="6705719" y="4278051"/>
            <a:chExt cx="261712" cy="361769"/>
          </a:xfrm>
        </p:grpSpPr>
        <p:sp>
          <p:nvSpPr>
            <p:cNvPr id="12293" name="Google Shape;12293;p22"/>
            <p:cNvSpPr/>
            <p:nvPr/>
          </p:nvSpPr>
          <p:spPr>
            <a:xfrm>
              <a:off x="6863443" y="4340328"/>
              <a:ext cx="14331" cy="32802"/>
            </a:xfrm>
            <a:custGeom>
              <a:avLst/>
              <a:gdLst/>
              <a:ahLst/>
              <a:cxnLst/>
              <a:rect l="l" t="t" r="r" b="b"/>
              <a:pathLst>
                <a:path w="547" h="1252" extrusionOk="0">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4" name="Google Shape;12294;p22"/>
            <p:cNvSpPr/>
            <p:nvPr/>
          </p:nvSpPr>
          <p:spPr>
            <a:xfrm>
              <a:off x="6863443" y="4573875"/>
              <a:ext cx="14331" cy="65945"/>
            </a:xfrm>
            <a:custGeom>
              <a:avLst/>
              <a:gdLst/>
              <a:ahLst/>
              <a:cxnLst/>
              <a:rect l="l" t="t" r="r" b="b"/>
              <a:pathLst>
                <a:path w="547" h="2517" extrusionOk="0">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5" name="Google Shape;12295;p22"/>
            <p:cNvSpPr/>
            <p:nvPr/>
          </p:nvSpPr>
          <p:spPr>
            <a:xfrm>
              <a:off x="6773787" y="4364563"/>
              <a:ext cx="193644" cy="190133"/>
            </a:xfrm>
            <a:custGeom>
              <a:avLst/>
              <a:gdLst/>
              <a:ahLst/>
              <a:cxnLst/>
              <a:rect l="l" t="t" r="r" b="b"/>
              <a:pathLst>
                <a:path w="7391" h="7257" extrusionOk="0">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6" name="Google Shape;12296;p22"/>
            <p:cNvSpPr/>
            <p:nvPr/>
          </p:nvSpPr>
          <p:spPr>
            <a:xfrm>
              <a:off x="6877512" y="4364563"/>
              <a:ext cx="89918" cy="190133"/>
            </a:xfrm>
            <a:custGeom>
              <a:avLst/>
              <a:gdLst/>
              <a:ahLst/>
              <a:cxnLst/>
              <a:rect l="l" t="t" r="r" b="b"/>
              <a:pathLst>
                <a:path w="3432" h="7257" extrusionOk="0">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7" name="Google Shape;12297;p22"/>
            <p:cNvSpPr/>
            <p:nvPr/>
          </p:nvSpPr>
          <p:spPr>
            <a:xfrm>
              <a:off x="6779315" y="4427600"/>
              <a:ext cx="182850" cy="127096"/>
            </a:xfrm>
            <a:custGeom>
              <a:avLst/>
              <a:gdLst/>
              <a:ahLst/>
              <a:cxnLst/>
              <a:rect l="l" t="t" r="r" b="b"/>
              <a:pathLst>
                <a:path w="6979" h="4851" extrusionOk="0">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8" name="Google Shape;12298;p22"/>
            <p:cNvSpPr/>
            <p:nvPr/>
          </p:nvSpPr>
          <p:spPr>
            <a:xfrm>
              <a:off x="6877512" y="4427600"/>
              <a:ext cx="84652" cy="127096"/>
            </a:xfrm>
            <a:custGeom>
              <a:avLst/>
              <a:gdLst/>
              <a:ahLst/>
              <a:cxnLst/>
              <a:rect l="l" t="t" r="r" b="b"/>
              <a:pathLst>
                <a:path w="3231" h="4851" extrusionOk="0">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9" name="Google Shape;12299;p22"/>
            <p:cNvSpPr/>
            <p:nvPr/>
          </p:nvSpPr>
          <p:spPr>
            <a:xfrm>
              <a:off x="6826029" y="4554670"/>
              <a:ext cx="89421" cy="29396"/>
            </a:xfrm>
            <a:custGeom>
              <a:avLst/>
              <a:gdLst/>
              <a:ahLst/>
              <a:cxnLst/>
              <a:rect l="l" t="t" r="r" b="b"/>
              <a:pathLst>
                <a:path w="3413" h="1122" extrusionOk="0">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0" name="Google Shape;12300;p22"/>
            <p:cNvSpPr/>
            <p:nvPr/>
          </p:nvSpPr>
          <p:spPr>
            <a:xfrm>
              <a:off x="6871722" y="4554670"/>
              <a:ext cx="43728" cy="29396"/>
            </a:xfrm>
            <a:custGeom>
              <a:avLst/>
              <a:gdLst/>
              <a:ahLst/>
              <a:cxnLst/>
              <a:rect l="l" t="t" r="r" b="b"/>
              <a:pathLst>
                <a:path w="1669" h="1122" extrusionOk="0">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1" name="Google Shape;12301;p22"/>
            <p:cNvSpPr/>
            <p:nvPr/>
          </p:nvSpPr>
          <p:spPr>
            <a:xfrm>
              <a:off x="6863443" y="4278051"/>
              <a:ext cx="14331" cy="32540"/>
            </a:xfrm>
            <a:custGeom>
              <a:avLst/>
              <a:gdLst/>
              <a:ahLst/>
              <a:cxnLst/>
              <a:rect l="l" t="t" r="r" b="b"/>
              <a:pathLst>
                <a:path w="547" h="1242" extrusionOk="0">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2" name="Google Shape;12302;p22"/>
            <p:cNvSpPr/>
            <p:nvPr/>
          </p:nvSpPr>
          <p:spPr>
            <a:xfrm>
              <a:off x="6705719" y="4296312"/>
              <a:ext cx="200430" cy="343508"/>
            </a:xfrm>
            <a:custGeom>
              <a:avLst/>
              <a:gdLst/>
              <a:ahLst/>
              <a:cxnLst/>
              <a:rect l="l" t="t" r="r" b="b"/>
              <a:pathLst>
                <a:path w="7650" h="13111" extrusionOk="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3" name="Google Shape;12303;p22"/>
            <p:cNvSpPr/>
            <p:nvPr/>
          </p:nvSpPr>
          <p:spPr>
            <a:xfrm>
              <a:off x="6922367" y="4395689"/>
              <a:ext cx="42811" cy="14358"/>
            </a:xfrm>
            <a:custGeom>
              <a:avLst/>
              <a:gdLst/>
              <a:ahLst/>
              <a:cxnLst/>
              <a:rect l="l" t="t" r="r" b="b"/>
              <a:pathLst>
                <a:path w="1634" h="548" extrusionOk="0">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4" name="Google Shape;12304;p22"/>
            <p:cNvSpPr/>
            <p:nvPr/>
          </p:nvSpPr>
          <p:spPr>
            <a:xfrm>
              <a:off x="6901092" y="4445390"/>
              <a:ext cx="59317" cy="14148"/>
            </a:xfrm>
            <a:custGeom>
              <a:avLst/>
              <a:gdLst/>
              <a:ahLst/>
              <a:cxnLst/>
              <a:rect l="l" t="t" r="r" b="b"/>
              <a:pathLst>
                <a:path w="2264" h="540" extrusionOk="0">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5" name="Google Shape;12305;p22"/>
            <p:cNvSpPr/>
            <p:nvPr/>
          </p:nvSpPr>
          <p:spPr>
            <a:xfrm>
              <a:off x="6922445" y="4420526"/>
              <a:ext cx="40217" cy="14148"/>
            </a:xfrm>
            <a:custGeom>
              <a:avLst/>
              <a:gdLst/>
              <a:ahLst/>
              <a:cxnLst/>
              <a:rect l="l" t="t" r="r" b="b"/>
              <a:pathLst>
                <a:path w="1535" h="540" extrusionOk="0">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6" name="Google Shape;12306;p22"/>
            <p:cNvSpPr/>
            <p:nvPr/>
          </p:nvSpPr>
          <p:spPr>
            <a:xfrm>
              <a:off x="6922445" y="4470254"/>
              <a:ext cx="35449" cy="14148"/>
            </a:xfrm>
            <a:custGeom>
              <a:avLst/>
              <a:gdLst/>
              <a:ahLst/>
              <a:cxnLst/>
              <a:rect l="l" t="t" r="r" b="b"/>
              <a:pathLst>
                <a:path w="1353" h="540" extrusionOk="0">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7" name="Google Shape;12307;p22"/>
            <p:cNvSpPr/>
            <p:nvPr/>
          </p:nvSpPr>
          <p:spPr>
            <a:xfrm>
              <a:off x="6901014" y="4494882"/>
              <a:ext cx="54365" cy="14358"/>
            </a:xfrm>
            <a:custGeom>
              <a:avLst/>
              <a:gdLst/>
              <a:ahLst/>
              <a:cxnLst/>
              <a:rect l="l" t="t" r="r" b="b"/>
              <a:pathLst>
                <a:path w="2075" h="548" extrusionOk="0">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08" name="Google Shape;12308;p22"/>
          <p:cNvGrpSpPr/>
          <p:nvPr/>
        </p:nvGrpSpPr>
        <p:grpSpPr>
          <a:xfrm>
            <a:off x="5750650" y="2708652"/>
            <a:ext cx="320217" cy="361402"/>
            <a:chOff x="5750650" y="2891652"/>
            <a:chExt cx="320217" cy="361402"/>
          </a:xfrm>
        </p:grpSpPr>
        <p:sp>
          <p:nvSpPr>
            <p:cNvPr id="12309" name="Google Shape;12309;p22"/>
            <p:cNvSpPr/>
            <p:nvPr/>
          </p:nvSpPr>
          <p:spPr>
            <a:xfrm>
              <a:off x="5750650" y="2891652"/>
              <a:ext cx="196919" cy="193644"/>
            </a:xfrm>
            <a:custGeom>
              <a:avLst/>
              <a:gdLst/>
              <a:ahLst/>
              <a:cxnLst/>
              <a:rect l="l" t="t" r="r" b="b"/>
              <a:pathLst>
                <a:path w="7516" h="7391" extrusionOk="0">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0" name="Google Shape;12310;p22"/>
            <p:cNvSpPr/>
            <p:nvPr/>
          </p:nvSpPr>
          <p:spPr>
            <a:xfrm>
              <a:off x="5847590" y="2891652"/>
              <a:ext cx="99979" cy="193644"/>
            </a:xfrm>
            <a:custGeom>
              <a:avLst/>
              <a:gdLst/>
              <a:ahLst/>
              <a:cxnLst/>
              <a:rect l="l" t="t" r="r" b="b"/>
              <a:pathLst>
                <a:path w="3816" h="7391" extrusionOk="0">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1" name="Google Shape;12311;p22"/>
            <p:cNvSpPr/>
            <p:nvPr/>
          </p:nvSpPr>
          <p:spPr>
            <a:xfrm>
              <a:off x="5753428" y="2930821"/>
              <a:ext cx="191129" cy="154475"/>
            </a:xfrm>
            <a:custGeom>
              <a:avLst/>
              <a:gdLst/>
              <a:ahLst/>
              <a:cxnLst/>
              <a:rect l="l" t="t" r="r" b="b"/>
              <a:pathLst>
                <a:path w="7295" h="5896" extrusionOk="0">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2" name="Google Shape;12312;p22"/>
            <p:cNvSpPr/>
            <p:nvPr/>
          </p:nvSpPr>
          <p:spPr>
            <a:xfrm>
              <a:off x="5847852" y="2930821"/>
              <a:ext cx="96966" cy="154475"/>
            </a:xfrm>
            <a:custGeom>
              <a:avLst/>
              <a:gdLst/>
              <a:ahLst/>
              <a:cxnLst/>
              <a:rect l="l" t="t" r="r" b="b"/>
              <a:pathLst>
                <a:path w="3701" h="5896" extrusionOk="0">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3" name="Google Shape;12313;p22"/>
            <p:cNvSpPr/>
            <p:nvPr/>
          </p:nvSpPr>
          <p:spPr>
            <a:xfrm>
              <a:off x="5803653" y="3085270"/>
              <a:ext cx="90940" cy="29920"/>
            </a:xfrm>
            <a:custGeom>
              <a:avLst/>
              <a:gdLst/>
              <a:ahLst/>
              <a:cxnLst/>
              <a:rect l="l" t="t" r="r" b="b"/>
              <a:pathLst>
                <a:path w="3471" h="1142" extrusionOk="0">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4" name="Google Shape;12314;p22"/>
            <p:cNvSpPr/>
            <p:nvPr/>
          </p:nvSpPr>
          <p:spPr>
            <a:xfrm>
              <a:off x="5847093" y="3085270"/>
              <a:ext cx="47501" cy="29920"/>
            </a:xfrm>
            <a:custGeom>
              <a:avLst/>
              <a:gdLst/>
              <a:ahLst/>
              <a:cxnLst/>
              <a:rect l="l" t="t" r="r" b="b"/>
              <a:pathLst>
                <a:path w="1813" h="1142" extrusionOk="0">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5" name="Google Shape;12315;p22"/>
            <p:cNvSpPr/>
            <p:nvPr/>
          </p:nvSpPr>
          <p:spPr>
            <a:xfrm>
              <a:off x="6041470" y="2936611"/>
              <a:ext cx="14331" cy="56016"/>
            </a:xfrm>
            <a:custGeom>
              <a:avLst/>
              <a:gdLst/>
              <a:ahLst/>
              <a:cxnLst/>
              <a:rect l="l" t="t" r="r" b="b"/>
              <a:pathLst>
                <a:path w="547" h="2138" extrusionOk="0">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6" name="Google Shape;12316;p22"/>
            <p:cNvSpPr/>
            <p:nvPr/>
          </p:nvSpPr>
          <p:spPr>
            <a:xfrm>
              <a:off x="6026405" y="2971247"/>
              <a:ext cx="44226" cy="94451"/>
            </a:xfrm>
            <a:custGeom>
              <a:avLst/>
              <a:gdLst/>
              <a:ahLst/>
              <a:cxnLst/>
              <a:rect l="l" t="t" r="r" b="b"/>
              <a:pathLst>
                <a:path w="1688" h="3605" extrusionOk="0">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7" name="Google Shape;12317;p22"/>
            <p:cNvSpPr/>
            <p:nvPr/>
          </p:nvSpPr>
          <p:spPr>
            <a:xfrm>
              <a:off x="6038955" y="2971247"/>
              <a:ext cx="31912" cy="94215"/>
            </a:xfrm>
            <a:custGeom>
              <a:avLst/>
              <a:gdLst/>
              <a:ahLst/>
              <a:cxnLst/>
              <a:rect l="l" t="t" r="r" b="b"/>
              <a:pathLst>
                <a:path w="1218" h="3596" extrusionOk="0">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8" name="Google Shape;12318;p22"/>
            <p:cNvSpPr/>
            <p:nvPr/>
          </p:nvSpPr>
          <p:spPr>
            <a:xfrm>
              <a:off x="5841826" y="3065934"/>
              <a:ext cx="212718" cy="187120"/>
            </a:xfrm>
            <a:custGeom>
              <a:avLst/>
              <a:gdLst/>
              <a:ahLst/>
              <a:cxnLst/>
              <a:rect l="l" t="t" r="r" b="b"/>
              <a:pathLst>
                <a:path w="8119" h="7142" extrusionOk="0">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9" name="Google Shape;12319;p22"/>
            <p:cNvSpPr/>
            <p:nvPr/>
          </p:nvSpPr>
          <p:spPr>
            <a:xfrm>
              <a:off x="5908610" y="2923511"/>
              <a:ext cx="36706" cy="14384"/>
            </a:xfrm>
            <a:custGeom>
              <a:avLst/>
              <a:gdLst/>
              <a:ahLst/>
              <a:cxnLst/>
              <a:rect l="l" t="t" r="r" b="b"/>
              <a:pathLst>
                <a:path w="1401" h="549" extrusionOk="0">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0" name="Google Shape;12320;p22"/>
            <p:cNvSpPr/>
            <p:nvPr/>
          </p:nvSpPr>
          <p:spPr>
            <a:xfrm>
              <a:off x="5886917" y="2973998"/>
              <a:ext cx="53369" cy="14620"/>
            </a:xfrm>
            <a:custGeom>
              <a:avLst/>
              <a:gdLst/>
              <a:ahLst/>
              <a:cxnLst/>
              <a:rect l="l" t="t" r="r" b="b"/>
              <a:pathLst>
                <a:path w="2037" h="558" extrusionOk="0">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1" name="Google Shape;12321;p22"/>
            <p:cNvSpPr/>
            <p:nvPr/>
          </p:nvSpPr>
          <p:spPr>
            <a:xfrm>
              <a:off x="5908532" y="2948637"/>
              <a:ext cx="34270" cy="14646"/>
            </a:xfrm>
            <a:custGeom>
              <a:avLst/>
              <a:gdLst/>
              <a:ahLst/>
              <a:cxnLst/>
              <a:rect l="l" t="t" r="r" b="b"/>
              <a:pathLst>
                <a:path w="1308" h="559" extrusionOk="0">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2" name="Google Shape;12322;p22"/>
            <p:cNvSpPr/>
            <p:nvPr/>
          </p:nvSpPr>
          <p:spPr>
            <a:xfrm>
              <a:off x="5908532" y="2999124"/>
              <a:ext cx="29501" cy="14620"/>
            </a:xfrm>
            <a:custGeom>
              <a:avLst/>
              <a:gdLst/>
              <a:ahLst/>
              <a:cxnLst/>
              <a:rect l="l" t="t" r="r" b="b"/>
              <a:pathLst>
                <a:path w="1126" h="558" extrusionOk="0">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3" name="Google Shape;12323;p22"/>
            <p:cNvSpPr/>
            <p:nvPr/>
          </p:nvSpPr>
          <p:spPr>
            <a:xfrm>
              <a:off x="5886995" y="3024459"/>
              <a:ext cx="48522" cy="14410"/>
            </a:xfrm>
            <a:custGeom>
              <a:avLst/>
              <a:gdLst/>
              <a:ahLst/>
              <a:cxnLst/>
              <a:rect l="l" t="t" r="r" b="b"/>
              <a:pathLst>
                <a:path w="1852" h="550" extrusionOk="0">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24" name="Google Shape;12324;p22"/>
          <p:cNvGrpSpPr/>
          <p:nvPr/>
        </p:nvGrpSpPr>
        <p:grpSpPr>
          <a:xfrm>
            <a:off x="6658009" y="2708390"/>
            <a:ext cx="315972" cy="361927"/>
            <a:chOff x="6658009" y="2891390"/>
            <a:chExt cx="315972" cy="361927"/>
          </a:xfrm>
        </p:grpSpPr>
        <p:sp>
          <p:nvSpPr>
            <p:cNvPr id="12325" name="Google Shape;12325;p22"/>
            <p:cNvSpPr/>
            <p:nvPr/>
          </p:nvSpPr>
          <p:spPr>
            <a:xfrm>
              <a:off x="6658009" y="2891390"/>
              <a:ext cx="315972" cy="361927"/>
            </a:xfrm>
            <a:custGeom>
              <a:avLst/>
              <a:gdLst/>
              <a:ahLst/>
              <a:cxnLst/>
              <a:rect l="l" t="t" r="r" b="b"/>
              <a:pathLst>
                <a:path w="12060" h="13814" extrusionOk="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6" name="Google Shape;12326;p22"/>
            <p:cNvSpPr/>
            <p:nvPr/>
          </p:nvSpPr>
          <p:spPr>
            <a:xfrm>
              <a:off x="6658507" y="2921284"/>
              <a:ext cx="315474" cy="332033"/>
            </a:xfrm>
            <a:custGeom>
              <a:avLst/>
              <a:gdLst/>
              <a:ahLst/>
              <a:cxnLst/>
              <a:rect l="l" t="t" r="r" b="b"/>
              <a:pathLst>
                <a:path w="12041" h="12673" extrusionOk="0">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7" name="Google Shape;12327;p22"/>
            <p:cNvSpPr/>
            <p:nvPr/>
          </p:nvSpPr>
          <p:spPr>
            <a:xfrm>
              <a:off x="6742897" y="2928567"/>
              <a:ext cx="146432" cy="55780"/>
            </a:xfrm>
            <a:custGeom>
              <a:avLst/>
              <a:gdLst/>
              <a:ahLst/>
              <a:cxnLst/>
              <a:rect l="l" t="t" r="r" b="b"/>
              <a:pathLst>
                <a:path w="5589" h="2129" extrusionOk="0">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8" name="Google Shape;12328;p22"/>
            <p:cNvSpPr/>
            <p:nvPr/>
          </p:nvSpPr>
          <p:spPr>
            <a:xfrm>
              <a:off x="6836562" y="2928567"/>
              <a:ext cx="52767" cy="55780"/>
            </a:xfrm>
            <a:custGeom>
              <a:avLst/>
              <a:gdLst/>
              <a:ahLst/>
              <a:cxnLst/>
              <a:rect l="l" t="t" r="r" b="b"/>
              <a:pathLst>
                <a:path w="2014" h="2129" extrusionOk="0">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9" name="Google Shape;12329;p22"/>
            <p:cNvSpPr/>
            <p:nvPr/>
          </p:nvSpPr>
          <p:spPr>
            <a:xfrm>
              <a:off x="6810702" y="3035856"/>
              <a:ext cx="11083" cy="162702"/>
            </a:xfrm>
            <a:custGeom>
              <a:avLst/>
              <a:gdLst/>
              <a:ahLst/>
              <a:cxnLst/>
              <a:rect l="l" t="t" r="r" b="b"/>
              <a:pathLst>
                <a:path w="423" h="6210" extrusionOk="0">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0" name="Google Shape;12330;p22"/>
            <p:cNvSpPr/>
            <p:nvPr/>
          </p:nvSpPr>
          <p:spPr>
            <a:xfrm>
              <a:off x="6724059" y="3209091"/>
              <a:ext cx="11083" cy="44226"/>
            </a:xfrm>
            <a:custGeom>
              <a:avLst/>
              <a:gdLst/>
              <a:ahLst/>
              <a:cxnLst/>
              <a:rect l="l" t="t" r="r" b="b"/>
              <a:pathLst>
                <a:path w="423" h="1688" extrusionOk="0">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1" name="Google Shape;12331;p22"/>
            <p:cNvSpPr/>
            <p:nvPr/>
          </p:nvSpPr>
          <p:spPr>
            <a:xfrm>
              <a:off x="6897346" y="3209091"/>
              <a:ext cx="11083" cy="44226"/>
            </a:xfrm>
            <a:custGeom>
              <a:avLst/>
              <a:gdLst/>
              <a:ahLst/>
              <a:cxnLst/>
              <a:rect l="l" t="t" r="r" b="b"/>
              <a:pathLst>
                <a:path w="423" h="1688" extrusionOk="0">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32" name="Google Shape;12332;p22"/>
          <p:cNvGrpSpPr/>
          <p:nvPr/>
        </p:nvGrpSpPr>
        <p:grpSpPr>
          <a:xfrm>
            <a:off x="6203465" y="2708206"/>
            <a:ext cx="320478" cy="362111"/>
            <a:chOff x="6203465" y="2891206"/>
            <a:chExt cx="320478" cy="362111"/>
          </a:xfrm>
        </p:grpSpPr>
        <p:sp>
          <p:nvSpPr>
            <p:cNvPr id="12333" name="Google Shape;12333;p22"/>
            <p:cNvSpPr/>
            <p:nvPr/>
          </p:nvSpPr>
          <p:spPr>
            <a:xfrm>
              <a:off x="6203465" y="2902158"/>
              <a:ext cx="320478" cy="351159"/>
            </a:xfrm>
            <a:custGeom>
              <a:avLst/>
              <a:gdLst/>
              <a:ahLst/>
              <a:cxnLst/>
              <a:rect l="l" t="t" r="r" b="b"/>
              <a:pathLst>
                <a:path w="12232" h="13403" extrusionOk="0">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4" name="Google Shape;12334;p22"/>
            <p:cNvSpPr/>
            <p:nvPr/>
          </p:nvSpPr>
          <p:spPr>
            <a:xfrm>
              <a:off x="6286833" y="2902132"/>
              <a:ext cx="184867" cy="71159"/>
            </a:xfrm>
            <a:custGeom>
              <a:avLst/>
              <a:gdLst/>
              <a:ahLst/>
              <a:cxnLst/>
              <a:rect l="l" t="t" r="r" b="b"/>
              <a:pathLst>
                <a:path w="7056" h="2716" extrusionOk="0">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5" name="Google Shape;12335;p22"/>
            <p:cNvSpPr/>
            <p:nvPr/>
          </p:nvSpPr>
          <p:spPr>
            <a:xfrm>
              <a:off x="6457107" y="2973265"/>
              <a:ext cx="57771" cy="131865"/>
            </a:xfrm>
            <a:custGeom>
              <a:avLst/>
              <a:gdLst/>
              <a:ahLst/>
              <a:cxnLst/>
              <a:rect l="l" t="t" r="r" b="b"/>
              <a:pathLst>
                <a:path w="2205" h="5033" extrusionOk="0">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6" name="Google Shape;12336;p22"/>
            <p:cNvSpPr/>
            <p:nvPr/>
          </p:nvSpPr>
          <p:spPr>
            <a:xfrm>
              <a:off x="6423807" y="2891206"/>
              <a:ext cx="97988" cy="103752"/>
            </a:xfrm>
            <a:custGeom>
              <a:avLst/>
              <a:gdLst/>
              <a:ahLst/>
              <a:cxnLst/>
              <a:rect l="l" t="t" r="r" b="b"/>
              <a:pathLst>
                <a:path w="3740" h="3960" extrusionOk="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7" name="Google Shape;12337;p22"/>
            <p:cNvSpPr/>
            <p:nvPr/>
          </p:nvSpPr>
          <p:spPr>
            <a:xfrm>
              <a:off x="6396087" y="2978085"/>
              <a:ext cx="33405" cy="38907"/>
            </a:xfrm>
            <a:custGeom>
              <a:avLst/>
              <a:gdLst/>
              <a:ahLst/>
              <a:cxnLst/>
              <a:rect l="l" t="t" r="r" b="b"/>
              <a:pathLst>
                <a:path w="1275" h="1485" extrusionOk="0">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38" name="Google Shape;12338;p22"/>
          <p:cNvGrpSpPr/>
          <p:nvPr/>
        </p:nvGrpSpPr>
        <p:grpSpPr>
          <a:xfrm>
            <a:off x="7567280" y="2708259"/>
            <a:ext cx="307116" cy="362293"/>
            <a:chOff x="7567280" y="2891259"/>
            <a:chExt cx="307116" cy="362293"/>
          </a:xfrm>
        </p:grpSpPr>
        <p:sp>
          <p:nvSpPr>
            <p:cNvPr id="12339" name="Google Shape;12339;p22"/>
            <p:cNvSpPr/>
            <p:nvPr/>
          </p:nvSpPr>
          <p:spPr>
            <a:xfrm>
              <a:off x="7612082" y="2891337"/>
              <a:ext cx="217250" cy="207006"/>
            </a:xfrm>
            <a:custGeom>
              <a:avLst/>
              <a:gdLst/>
              <a:ahLst/>
              <a:cxnLst/>
              <a:rect l="l" t="t" r="r" b="b"/>
              <a:pathLst>
                <a:path w="8292" h="7901" extrusionOk="0">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0" name="Google Shape;12340;p22"/>
            <p:cNvSpPr/>
            <p:nvPr/>
          </p:nvSpPr>
          <p:spPr>
            <a:xfrm>
              <a:off x="7677870" y="3190698"/>
              <a:ext cx="85936" cy="62618"/>
            </a:xfrm>
            <a:custGeom>
              <a:avLst/>
              <a:gdLst/>
              <a:ahLst/>
              <a:cxnLst/>
              <a:rect l="l" t="t" r="r" b="b"/>
              <a:pathLst>
                <a:path w="3280" h="2390" extrusionOk="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1" name="Google Shape;12341;p22"/>
            <p:cNvSpPr/>
            <p:nvPr/>
          </p:nvSpPr>
          <p:spPr>
            <a:xfrm>
              <a:off x="7644229" y="2891285"/>
              <a:ext cx="63299" cy="21091"/>
            </a:xfrm>
            <a:custGeom>
              <a:avLst/>
              <a:gdLst/>
              <a:ahLst/>
              <a:cxnLst/>
              <a:rect l="l" t="t" r="r" b="b"/>
              <a:pathLst>
                <a:path w="2416" h="805" extrusionOk="0">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2" name="Google Shape;12342;p22"/>
            <p:cNvSpPr/>
            <p:nvPr/>
          </p:nvSpPr>
          <p:spPr>
            <a:xfrm>
              <a:off x="7707502" y="2891259"/>
              <a:ext cx="121830" cy="207268"/>
            </a:xfrm>
            <a:custGeom>
              <a:avLst/>
              <a:gdLst/>
              <a:ahLst/>
              <a:cxnLst/>
              <a:rect l="l" t="t" r="r" b="b"/>
              <a:pathLst>
                <a:path w="4650" h="7911" extrusionOk="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3" name="Google Shape;12343;p22"/>
            <p:cNvSpPr/>
            <p:nvPr/>
          </p:nvSpPr>
          <p:spPr>
            <a:xfrm>
              <a:off x="7707502" y="3190751"/>
              <a:ext cx="56304" cy="62801"/>
            </a:xfrm>
            <a:custGeom>
              <a:avLst/>
              <a:gdLst/>
              <a:ahLst/>
              <a:cxnLst/>
              <a:rect l="l" t="t" r="r" b="b"/>
              <a:pathLst>
                <a:path w="2149" h="2397" extrusionOk="0">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4" name="Google Shape;12344;p22"/>
            <p:cNvSpPr/>
            <p:nvPr/>
          </p:nvSpPr>
          <p:spPr>
            <a:xfrm>
              <a:off x="7677870" y="3190698"/>
              <a:ext cx="85936" cy="28191"/>
            </a:xfrm>
            <a:custGeom>
              <a:avLst/>
              <a:gdLst/>
              <a:ahLst/>
              <a:cxnLst/>
              <a:rect l="l" t="t" r="r" b="b"/>
              <a:pathLst>
                <a:path w="3280" h="1076" extrusionOk="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5" name="Google Shape;12345;p22"/>
            <p:cNvSpPr/>
            <p:nvPr/>
          </p:nvSpPr>
          <p:spPr>
            <a:xfrm>
              <a:off x="7669958" y="3221588"/>
              <a:ext cx="99874" cy="17397"/>
            </a:xfrm>
            <a:custGeom>
              <a:avLst/>
              <a:gdLst/>
              <a:ahLst/>
              <a:cxnLst/>
              <a:rect l="l" t="t" r="r" b="b"/>
              <a:pathLst>
                <a:path w="3812" h="664" extrusionOk="0">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6" name="Google Shape;12346;p22"/>
            <p:cNvSpPr/>
            <p:nvPr/>
          </p:nvSpPr>
          <p:spPr>
            <a:xfrm>
              <a:off x="7669958" y="3012879"/>
              <a:ext cx="99874" cy="17423"/>
            </a:xfrm>
            <a:custGeom>
              <a:avLst/>
              <a:gdLst/>
              <a:ahLst/>
              <a:cxnLst/>
              <a:rect l="l" t="t" r="r" b="b"/>
              <a:pathLst>
                <a:path w="3812" h="665" extrusionOk="0">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7" name="Google Shape;12347;p22"/>
            <p:cNvSpPr/>
            <p:nvPr/>
          </p:nvSpPr>
          <p:spPr>
            <a:xfrm>
              <a:off x="7670010" y="3041070"/>
              <a:ext cx="99822" cy="17423"/>
            </a:xfrm>
            <a:custGeom>
              <a:avLst/>
              <a:gdLst/>
              <a:ahLst/>
              <a:cxnLst/>
              <a:rect l="l" t="t" r="r" b="b"/>
              <a:pathLst>
                <a:path w="3810" h="665" extrusionOk="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8" name="Google Shape;12348;p22"/>
            <p:cNvSpPr/>
            <p:nvPr/>
          </p:nvSpPr>
          <p:spPr>
            <a:xfrm>
              <a:off x="7669958" y="3066615"/>
              <a:ext cx="99874" cy="17423"/>
            </a:xfrm>
            <a:custGeom>
              <a:avLst/>
              <a:gdLst/>
              <a:ahLst/>
              <a:cxnLst/>
              <a:rect l="l" t="t" r="r" b="b"/>
              <a:pathLst>
                <a:path w="3812" h="665" extrusionOk="0">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9" name="Google Shape;12349;p22"/>
            <p:cNvSpPr/>
            <p:nvPr/>
          </p:nvSpPr>
          <p:spPr>
            <a:xfrm>
              <a:off x="7567280" y="2994880"/>
              <a:ext cx="307116" cy="226368"/>
            </a:xfrm>
            <a:custGeom>
              <a:avLst/>
              <a:gdLst/>
              <a:ahLst/>
              <a:cxnLst/>
              <a:rect l="l" t="t" r="r" b="b"/>
              <a:pathLst>
                <a:path w="11722" h="8640" extrusionOk="0">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0" name="Google Shape;12350;p22"/>
            <p:cNvSpPr/>
            <p:nvPr/>
          </p:nvSpPr>
          <p:spPr>
            <a:xfrm>
              <a:off x="7568144" y="3019717"/>
              <a:ext cx="305151" cy="201530"/>
            </a:xfrm>
            <a:custGeom>
              <a:avLst/>
              <a:gdLst/>
              <a:ahLst/>
              <a:cxnLst/>
              <a:rect l="l" t="t" r="r" b="b"/>
              <a:pathLst>
                <a:path w="11647" h="7692" extrusionOk="0">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51" name="Google Shape;12351;p22"/>
          <p:cNvGrpSpPr/>
          <p:nvPr/>
        </p:nvGrpSpPr>
        <p:grpSpPr>
          <a:xfrm>
            <a:off x="7112579" y="2708521"/>
            <a:ext cx="338556" cy="361534"/>
            <a:chOff x="7112579" y="2891521"/>
            <a:chExt cx="338556" cy="361534"/>
          </a:xfrm>
        </p:grpSpPr>
        <p:sp>
          <p:nvSpPr>
            <p:cNvPr id="12352" name="Google Shape;12352;p22"/>
            <p:cNvSpPr/>
            <p:nvPr/>
          </p:nvSpPr>
          <p:spPr>
            <a:xfrm>
              <a:off x="7112579" y="2891521"/>
              <a:ext cx="312671" cy="361534"/>
            </a:xfrm>
            <a:custGeom>
              <a:avLst/>
              <a:gdLst/>
              <a:ahLst/>
              <a:cxnLst/>
              <a:rect l="l" t="t" r="r" b="b"/>
              <a:pathLst>
                <a:path w="11934" h="13799" extrusionOk="0">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3" name="Google Shape;12353;p22"/>
            <p:cNvSpPr/>
            <p:nvPr/>
          </p:nvSpPr>
          <p:spPr>
            <a:xfrm>
              <a:off x="7302424" y="2891783"/>
              <a:ext cx="148711" cy="361272"/>
            </a:xfrm>
            <a:custGeom>
              <a:avLst/>
              <a:gdLst/>
              <a:ahLst/>
              <a:cxnLst/>
              <a:rect l="l" t="t" r="r" b="b"/>
              <a:pathLst>
                <a:path w="5676" h="13789" extrusionOk="0">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54" name="Google Shape;12354;p22"/>
          <p:cNvGrpSpPr/>
          <p:nvPr/>
        </p:nvGrpSpPr>
        <p:grpSpPr>
          <a:xfrm>
            <a:off x="7155259" y="3622036"/>
            <a:ext cx="207478" cy="361272"/>
            <a:chOff x="7155259" y="3805036"/>
            <a:chExt cx="207478" cy="361272"/>
          </a:xfrm>
        </p:grpSpPr>
        <p:sp>
          <p:nvSpPr>
            <p:cNvPr id="12355" name="Google Shape;12355;p22"/>
            <p:cNvSpPr/>
            <p:nvPr/>
          </p:nvSpPr>
          <p:spPr>
            <a:xfrm>
              <a:off x="7178865" y="3839175"/>
              <a:ext cx="160265" cy="144179"/>
            </a:xfrm>
            <a:custGeom>
              <a:avLst/>
              <a:gdLst/>
              <a:ahLst/>
              <a:cxnLst/>
              <a:rect l="l" t="t" r="r" b="b"/>
              <a:pathLst>
                <a:path w="6117" h="5503" extrusionOk="0">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6" name="Google Shape;12356;p22"/>
            <p:cNvSpPr/>
            <p:nvPr/>
          </p:nvSpPr>
          <p:spPr>
            <a:xfrm>
              <a:off x="7281071" y="3839175"/>
              <a:ext cx="58059" cy="144179"/>
            </a:xfrm>
            <a:custGeom>
              <a:avLst/>
              <a:gdLst/>
              <a:ahLst/>
              <a:cxnLst/>
              <a:rect l="l" t="t" r="r" b="b"/>
              <a:pathLst>
                <a:path w="2216" h="5503" extrusionOk="0">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7" name="Google Shape;12357;p22"/>
            <p:cNvSpPr/>
            <p:nvPr/>
          </p:nvSpPr>
          <p:spPr>
            <a:xfrm>
              <a:off x="7204488" y="3805036"/>
              <a:ext cx="108756" cy="54417"/>
            </a:xfrm>
            <a:custGeom>
              <a:avLst/>
              <a:gdLst/>
              <a:ahLst/>
              <a:cxnLst/>
              <a:rect l="l" t="t" r="r" b="b"/>
              <a:pathLst>
                <a:path w="4151" h="2077" extrusionOk="0">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8" name="Google Shape;12358;p22"/>
            <p:cNvSpPr/>
            <p:nvPr/>
          </p:nvSpPr>
          <p:spPr>
            <a:xfrm>
              <a:off x="7275805" y="3809307"/>
              <a:ext cx="37440" cy="50252"/>
            </a:xfrm>
            <a:custGeom>
              <a:avLst/>
              <a:gdLst/>
              <a:ahLst/>
              <a:cxnLst/>
              <a:rect l="l" t="t" r="r" b="b"/>
              <a:pathLst>
                <a:path w="1429" h="1918" extrusionOk="0">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9" name="Google Shape;12359;p22"/>
            <p:cNvSpPr/>
            <p:nvPr/>
          </p:nvSpPr>
          <p:spPr>
            <a:xfrm>
              <a:off x="7243815" y="3815568"/>
              <a:ext cx="30104" cy="24707"/>
            </a:xfrm>
            <a:custGeom>
              <a:avLst/>
              <a:gdLst/>
              <a:ahLst/>
              <a:cxnLst/>
              <a:rect l="l" t="t" r="r" b="b"/>
              <a:pathLst>
                <a:path w="1149" h="943" extrusionOk="0">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0" name="Google Shape;12360;p22"/>
            <p:cNvSpPr/>
            <p:nvPr/>
          </p:nvSpPr>
          <p:spPr>
            <a:xfrm>
              <a:off x="7155259" y="3970515"/>
              <a:ext cx="207216" cy="195793"/>
            </a:xfrm>
            <a:custGeom>
              <a:avLst/>
              <a:gdLst/>
              <a:ahLst/>
              <a:cxnLst/>
              <a:rect l="l" t="t" r="r" b="b"/>
              <a:pathLst>
                <a:path w="7909" h="7473" extrusionOk="0">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1" name="Google Shape;12361;p22"/>
            <p:cNvSpPr/>
            <p:nvPr/>
          </p:nvSpPr>
          <p:spPr>
            <a:xfrm>
              <a:off x="7239151" y="3970515"/>
              <a:ext cx="6550" cy="4297"/>
            </a:xfrm>
            <a:custGeom>
              <a:avLst/>
              <a:gdLst/>
              <a:ahLst/>
              <a:cxnLst/>
              <a:rect l="l" t="t" r="r" b="b"/>
              <a:pathLst>
                <a:path w="250" h="164" extrusionOk="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2" name="Google Shape;12362;p22"/>
            <p:cNvSpPr/>
            <p:nvPr/>
          </p:nvSpPr>
          <p:spPr>
            <a:xfrm>
              <a:off x="7245675" y="3970515"/>
              <a:ext cx="117062" cy="195766"/>
            </a:xfrm>
            <a:custGeom>
              <a:avLst/>
              <a:gdLst/>
              <a:ahLst/>
              <a:cxnLst/>
              <a:rect l="l" t="t" r="r" b="b"/>
              <a:pathLst>
                <a:path w="4468" h="7472" extrusionOk="0">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3" name="Google Shape;12363;p22"/>
            <p:cNvSpPr/>
            <p:nvPr/>
          </p:nvSpPr>
          <p:spPr>
            <a:xfrm>
              <a:off x="7221571" y="3970515"/>
              <a:ext cx="73098" cy="84285"/>
            </a:xfrm>
            <a:custGeom>
              <a:avLst/>
              <a:gdLst/>
              <a:ahLst/>
              <a:cxnLst/>
              <a:rect l="l" t="t" r="r" b="b"/>
              <a:pathLst>
                <a:path w="2790" h="3217" extrusionOk="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4" name="Google Shape;12364;p22"/>
            <p:cNvSpPr/>
            <p:nvPr/>
          </p:nvSpPr>
          <p:spPr>
            <a:xfrm>
              <a:off x="7239151" y="3970515"/>
              <a:ext cx="39693" cy="19362"/>
            </a:xfrm>
            <a:custGeom>
              <a:avLst/>
              <a:gdLst/>
              <a:ahLst/>
              <a:cxnLst/>
              <a:rect l="l" t="t" r="r" b="b"/>
              <a:pathLst>
                <a:path w="1515" h="739" extrusionOk="0">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5" name="Google Shape;12365;p22"/>
            <p:cNvSpPr/>
            <p:nvPr/>
          </p:nvSpPr>
          <p:spPr>
            <a:xfrm>
              <a:off x="7210017" y="3869069"/>
              <a:ext cx="97962" cy="110774"/>
            </a:xfrm>
            <a:custGeom>
              <a:avLst/>
              <a:gdLst/>
              <a:ahLst/>
              <a:cxnLst/>
              <a:rect l="l" t="t" r="r" b="b"/>
              <a:pathLst>
                <a:path w="3739" h="4228" extrusionOk="0">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6" name="Google Shape;12366;p22"/>
            <p:cNvSpPr/>
            <p:nvPr/>
          </p:nvSpPr>
          <p:spPr>
            <a:xfrm>
              <a:off x="7261735" y="3869069"/>
              <a:ext cx="46243" cy="112031"/>
            </a:xfrm>
            <a:custGeom>
              <a:avLst/>
              <a:gdLst/>
              <a:ahLst/>
              <a:cxnLst/>
              <a:rect l="l" t="t" r="r" b="b"/>
              <a:pathLst>
                <a:path w="1765" h="4276" extrusionOk="0">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67" name="Google Shape;12367;p22"/>
          <p:cNvGrpSpPr/>
          <p:nvPr/>
        </p:nvGrpSpPr>
        <p:grpSpPr>
          <a:xfrm>
            <a:off x="4915368" y="2708390"/>
            <a:ext cx="182850" cy="361926"/>
            <a:chOff x="4915368" y="2891390"/>
            <a:chExt cx="182850" cy="361926"/>
          </a:xfrm>
        </p:grpSpPr>
        <p:sp>
          <p:nvSpPr>
            <p:cNvPr id="12368" name="Google Shape;12368;p22"/>
            <p:cNvSpPr/>
            <p:nvPr/>
          </p:nvSpPr>
          <p:spPr>
            <a:xfrm>
              <a:off x="4940992" y="2925292"/>
              <a:ext cx="131367" cy="326504"/>
            </a:xfrm>
            <a:custGeom>
              <a:avLst/>
              <a:gdLst/>
              <a:ahLst/>
              <a:cxnLst/>
              <a:rect l="l" t="t" r="r" b="b"/>
              <a:pathLst>
                <a:path w="5014" h="12462" extrusionOk="0">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9" name="Google Shape;12369;p22"/>
            <p:cNvSpPr/>
            <p:nvPr/>
          </p:nvSpPr>
          <p:spPr>
            <a:xfrm>
              <a:off x="4991977" y="2925292"/>
              <a:ext cx="80644" cy="328024"/>
            </a:xfrm>
            <a:custGeom>
              <a:avLst/>
              <a:gdLst/>
              <a:ahLst/>
              <a:cxnLst/>
              <a:rect l="l" t="t" r="r" b="b"/>
              <a:pathLst>
                <a:path w="3078" h="12520" extrusionOk="0">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0" name="Google Shape;12370;p22"/>
            <p:cNvSpPr/>
            <p:nvPr/>
          </p:nvSpPr>
          <p:spPr>
            <a:xfrm>
              <a:off x="4940992" y="3044345"/>
              <a:ext cx="131367" cy="208971"/>
            </a:xfrm>
            <a:custGeom>
              <a:avLst/>
              <a:gdLst/>
              <a:ahLst/>
              <a:cxnLst/>
              <a:rect l="l" t="t" r="r" b="b"/>
              <a:pathLst>
                <a:path w="5014" h="7976" extrusionOk="0">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1" name="Google Shape;12371;p22"/>
            <p:cNvSpPr/>
            <p:nvPr/>
          </p:nvSpPr>
          <p:spPr>
            <a:xfrm>
              <a:off x="4991977" y="3048852"/>
              <a:ext cx="80382" cy="203443"/>
            </a:xfrm>
            <a:custGeom>
              <a:avLst/>
              <a:gdLst/>
              <a:ahLst/>
              <a:cxnLst/>
              <a:rect l="l" t="t" r="r" b="b"/>
              <a:pathLst>
                <a:path w="3068" h="7765" extrusionOk="0">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2" name="Google Shape;12372;p22"/>
            <p:cNvSpPr/>
            <p:nvPr/>
          </p:nvSpPr>
          <p:spPr>
            <a:xfrm>
              <a:off x="4963838" y="3076493"/>
              <a:ext cx="19624" cy="16558"/>
            </a:xfrm>
            <a:custGeom>
              <a:avLst/>
              <a:gdLst/>
              <a:ahLst/>
              <a:cxnLst/>
              <a:rect l="l" t="t" r="r" b="b"/>
              <a:pathLst>
                <a:path w="749" h="632" extrusionOk="0">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3" name="Google Shape;12373;p22"/>
            <p:cNvSpPr/>
            <p:nvPr/>
          </p:nvSpPr>
          <p:spPr>
            <a:xfrm>
              <a:off x="5030386" y="3100099"/>
              <a:ext cx="16847" cy="14436"/>
            </a:xfrm>
            <a:custGeom>
              <a:avLst/>
              <a:gdLst/>
              <a:ahLst/>
              <a:cxnLst/>
              <a:rect l="l" t="t" r="r" b="b"/>
              <a:pathLst>
                <a:path w="643" h="551" extrusionOk="0">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4" name="Google Shape;12374;p22"/>
            <p:cNvSpPr/>
            <p:nvPr/>
          </p:nvSpPr>
          <p:spPr>
            <a:xfrm>
              <a:off x="4980921" y="3202803"/>
              <a:ext cx="16847" cy="14436"/>
            </a:xfrm>
            <a:custGeom>
              <a:avLst/>
              <a:gdLst/>
              <a:ahLst/>
              <a:cxnLst/>
              <a:rect l="l" t="t" r="r" b="b"/>
              <a:pathLst>
                <a:path w="643" h="551" extrusionOk="0">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5" name="Google Shape;12375;p22"/>
            <p:cNvSpPr/>
            <p:nvPr/>
          </p:nvSpPr>
          <p:spPr>
            <a:xfrm>
              <a:off x="5030386" y="3171651"/>
              <a:ext cx="16847" cy="14698"/>
            </a:xfrm>
            <a:custGeom>
              <a:avLst/>
              <a:gdLst/>
              <a:ahLst/>
              <a:cxnLst/>
              <a:rect l="l" t="t" r="r" b="b"/>
              <a:pathLst>
                <a:path w="643" h="561" extrusionOk="0">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6" name="Google Shape;12376;p22"/>
            <p:cNvSpPr/>
            <p:nvPr/>
          </p:nvSpPr>
          <p:spPr>
            <a:xfrm>
              <a:off x="4974135" y="3132246"/>
              <a:ext cx="20357" cy="17397"/>
            </a:xfrm>
            <a:custGeom>
              <a:avLst/>
              <a:gdLst/>
              <a:ahLst/>
              <a:cxnLst/>
              <a:rect l="l" t="t" r="r" b="b"/>
              <a:pathLst>
                <a:path w="777" h="664" extrusionOk="0">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7" name="Google Shape;12377;p22"/>
            <p:cNvSpPr/>
            <p:nvPr/>
          </p:nvSpPr>
          <p:spPr>
            <a:xfrm>
              <a:off x="4915368" y="2891390"/>
              <a:ext cx="182850" cy="33693"/>
            </a:xfrm>
            <a:custGeom>
              <a:avLst/>
              <a:gdLst/>
              <a:ahLst/>
              <a:cxnLst/>
              <a:rect l="l" t="t" r="r" b="b"/>
              <a:pathLst>
                <a:path w="6979" h="1286" extrusionOk="0">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8" name="Google Shape;12378;p22"/>
            <p:cNvSpPr/>
            <p:nvPr/>
          </p:nvSpPr>
          <p:spPr>
            <a:xfrm>
              <a:off x="5055250" y="2891390"/>
              <a:ext cx="42732" cy="33693"/>
            </a:xfrm>
            <a:custGeom>
              <a:avLst/>
              <a:gdLst/>
              <a:ahLst/>
              <a:cxnLst/>
              <a:rect l="l" t="t" r="r" b="b"/>
              <a:pathLst>
                <a:path w="1631" h="1286" extrusionOk="0">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79" name="Google Shape;12379;p22"/>
          <p:cNvGrpSpPr/>
          <p:nvPr/>
        </p:nvGrpSpPr>
        <p:grpSpPr>
          <a:xfrm>
            <a:off x="8028714" y="2708652"/>
            <a:ext cx="289589" cy="361402"/>
            <a:chOff x="8028714" y="2891652"/>
            <a:chExt cx="289589" cy="361402"/>
          </a:xfrm>
        </p:grpSpPr>
        <p:sp>
          <p:nvSpPr>
            <p:cNvPr id="12380" name="Google Shape;12380;p22"/>
            <p:cNvSpPr/>
            <p:nvPr/>
          </p:nvSpPr>
          <p:spPr>
            <a:xfrm>
              <a:off x="8096520" y="3139006"/>
              <a:ext cx="167025" cy="83421"/>
            </a:xfrm>
            <a:custGeom>
              <a:avLst/>
              <a:gdLst/>
              <a:ahLst/>
              <a:cxnLst/>
              <a:rect l="l" t="t" r="r" b="b"/>
              <a:pathLst>
                <a:path w="6375" h="3184" extrusionOk="0">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1" name="Google Shape;12381;p22"/>
            <p:cNvSpPr/>
            <p:nvPr/>
          </p:nvSpPr>
          <p:spPr>
            <a:xfrm>
              <a:off x="8168360" y="3139006"/>
              <a:ext cx="95185" cy="83421"/>
            </a:xfrm>
            <a:custGeom>
              <a:avLst/>
              <a:gdLst/>
              <a:ahLst/>
              <a:cxnLst/>
              <a:rect l="l" t="t" r="r" b="b"/>
              <a:pathLst>
                <a:path w="3633" h="3184" extrusionOk="0">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2" name="Google Shape;12382;p22"/>
            <p:cNvSpPr/>
            <p:nvPr/>
          </p:nvSpPr>
          <p:spPr>
            <a:xfrm>
              <a:off x="8028714" y="3109871"/>
              <a:ext cx="104748" cy="24392"/>
            </a:xfrm>
            <a:custGeom>
              <a:avLst/>
              <a:gdLst/>
              <a:ahLst/>
              <a:cxnLst/>
              <a:rect l="l" t="t" r="r" b="b"/>
              <a:pathLst>
                <a:path w="3998" h="931" extrusionOk="0">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3" name="Google Shape;12383;p22"/>
            <p:cNvSpPr/>
            <p:nvPr/>
          </p:nvSpPr>
          <p:spPr>
            <a:xfrm>
              <a:off x="8101812" y="3109871"/>
              <a:ext cx="31650" cy="24392"/>
            </a:xfrm>
            <a:custGeom>
              <a:avLst/>
              <a:gdLst/>
              <a:ahLst/>
              <a:cxnLst/>
              <a:rect l="l" t="t" r="r" b="b"/>
              <a:pathLst>
                <a:path w="1208" h="931" extrusionOk="0">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4" name="Google Shape;12384;p22"/>
            <p:cNvSpPr/>
            <p:nvPr/>
          </p:nvSpPr>
          <p:spPr>
            <a:xfrm>
              <a:off x="8053342" y="3134237"/>
              <a:ext cx="67570" cy="53527"/>
            </a:xfrm>
            <a:custGeom>
              <a:avLst/>
              <a:gdLst/>
              <a:ahLst/>
              <a:cxnLst/>
              <a:rect l="l" t="t" r="r" b="b"/>
              <a:pathLst>
                <a:path w="2579" h="2043" extrusionOk="0">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5" name="Google Shape;12385;p22"/>
            <p:cNvSpPr/>
            <p:nvPr/>
          </p:nvSpPr>
          <p:spPr>
            <a:xfrm>
              <a:off x="8159321" y="3165127"/>
              <a:ext cx="36182" cy="31099"/>
            </a:xfrm>
            <a:custGeom>
              <a:avLst/>
              <a:gdLst/>
              <a:ahLst/>
              <a:cxnLst/>
              <a:rect l="l" t="t" r="r" b="b"/>
              <a:pathLst>
                <a:path w="1381" h="1187" extrusionOk="0">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6" name="Google Shape;12386;p22"/>
            <p:cNvSpPr/>
            <p:nvPr/>
          </p:nvSpPr>
          <p:spPr>
            <a:xfrm>
              <a:off x="8232655" y="2960453"/>
              <a:ext cx="74356" cy="219530"/>
            </a:xfrm>
            <a:custGeom>
              <a:avLst/>
              <a:gdLst/>
              <a:ahLst/>
              <a:cxnLst/>
              <a:rect l="l" t="t" r="r" b="b"/>
              <a:pathLst>
                <a:path w="2838" h="8379" extrusionOk="0">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7" name="Google Shape;12387;p22"/>
            <p:cNvSpPr/>
            <p:nvPr/>
          </p:nvSpPr>
          <p:spPr>
            <a:xfrm>
              <a:off x="8243685" y="2960453"/>
              <a:ext cx="63063" cy="219766"/>
            </a:xfrm>
            <a:custGeom>
              <a:avLst/>
              <a:gdLst/>
              <a:ahLst/>
              <a:cxnLst/>
              <a:rect l="l" t="t" r="r" b="b"/>
              <a:pathLst>
                <a:path w="2407" h="8388" extrusionOk="0">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8" name="Google Shape;12388;p22"/>
            <p:cNvSpPr/>
            <p:nvPr/>
          </p:nvSpPr>
          <p:spPr>
            <a:xfrm>
              <a:off x="8041788" y="3222400"/>
              <a:ext cx="276515" cy="30654"/>
            </a:xfrm>
            <a:custGeom>
              <a:avLst/>
              <a:gdLst/>
              <a:ahLst/>
              <a:cxnLst/>
              <a:rect l="l" t="t" r="r" b="b"/>
              <a:pathLst>
                <a:path w="10554" h="1170" extrusionOk="0">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9" name="Google Shape;12389;p22"/>
            <p:cNvSpPr/>
            <p:nvPr/>
          </p:nvSpPr>
          <p:spPr>
            <a:xfrm>
              <a:off x="8286627" y="3222400"/>
              <a:ext cx="31676" cy="30654"/>
            </a:xfrm>
            <a:custGeom>
              <a:avLst/>
              <a:gdLst/>
              <a:ahLst/>
              <a:cxnLst/>
              <a:rect l="l" t="t" r="r" b="b"/>
              <a:pathLst>
                <a:path w="1209" h="1170" extrusionOk="0">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0" name="Google Shape;12390;p22"/>
            <p:cNvSpPr/>
            <p:nvPr/>
          </p:nvSpPr>
          <p:spPr>
            <a:xfrm>
              <a:off x="8235668" y="2891652"/>
              <a:ext cx="58531" cy="57037"/>
            </a:xfrm>
            <a:custGeom>
              <a:avLst/>
              <a:gdLst/>
              <a:ahLst/>
              <a:cxnLst/>
              <a:rect l="l" t="t" r="r" b="b"/>
              <a:pathLst>
                <a:path w="2234" h="2177" extrusionOk="0">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1" name="Google Shape;12391;p22"/>
            <p:cNvSpPr/>
            <p:nvPr/>
          </p:nvSpPr>
          <p:spPr>
            <a:xfrm>
              <a:off x="8240698" y="2912507"/>
              <a:ext cx="53500" cy="36182"/>
            </a:xfrm>
            <a:custGeom>
              <a:avLst/>
              <a:gdLst/>
              <a:ahLst/>
              <a:cxnLst/>
              <a:rect l="l" t="t" r="r" b="b"/>
              <a:pathLst>
                <a:path w="2042" h="1381" extrusionOk="0">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2" name="Google Shape;12392;p22"/>
            <p:cNvSpPr/>
            <p:nvPr/>
          </p:nvSpPr>
          <p:spPr>
            <a:xfrm>
              <a:off x="8094005" y="3011490"/>
              <a:ext cx="80408" cy="79281"/>
            </a:xfrm>
            <a:custGeom>
              <a:avLst/>
              <a:gdLst/>
              <a:ahLst/>
              <a:cxnLst/>
              <a:rect l="l" t="t" r="r" b="b"/>
              <a:pathLst>
                <a:path w="3069" h="3026" extrusionOk="0">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3" name="Google Shape;12393;p22"/>
            <p:cNvSpPr/>
            <p:nvPr/>
          </p:nvSpPr>
          <p:spPr>
            <a:xfrm>
              <a:off x="8140221" y="3057157"/>
              <a:ext cx="34427" cy="33536"/>
            </a:xfrm>
            <a:custGeom>
              <a:avLst/>
              <a:gdLst/>
              <a:ahLst/>
              <a:cxnLst/>
              <a:rect l="l" t="t" r="r" b="b"/>
              <a:pathLst>
                <a:path w="1314" h="1280" extrusionOk="0">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4" name="Google Shape;12394;p22"/>
            <p:cNvSpPr/>
            <p:nvPr/>
          </p:nvSpPr>
          <p:spPr>
            <a:xfrm>
              <a:off x="8086485" y="3036564"/>
              <a:ext cx="32907" cy="31912"/>
            </a:xfrm>
            <a:custGeom>
              <a:avLst/>
              <a:gdLst/>
              <a:ahLst/>
              <a:cxnLst/>
              <a:rect l="l" t="t" r="r" b="b"/>
              <a:pathLst>
                <a:path w="1256" h="1218" extrusionOk="0">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5" name="Google Shape;12395;p22"/>
            <p:cNvSpPr/>
            <p:nvPr/>
          </p:nvSpPr>
          <p:spPr>
            <a:xfrm>
              <a:off x="8115855" y="3065934"/>
              <a:ext cx="32933" cy="31912"/>
            </a:xfrm>
            <a:custGeom>
              <a:avLst/>
              <a:gdLst/>
              <a:ahLst/>
              <a:cxnLst/>
              <a:rect l="l" t="t" r="r" b="b"/>
              <a:pathLst>
                <a:path w="1257" h="1218" extrusionOk="0">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6" name="Google Shape;12396;p22"/>
            <p:cNvSpPr/>
            <p:nvPr/>
          </p:nvSpPr>
          <p:spPr>
            <a:xfrm>
              <a:off x="8212062" y="2913738"/>
              <a:ext cx="61544" cy="61570"/>
            </a:xfrm>
            <a:custGeom>
              <a:avLst/>
              <a:gdLst/>
              <a:ahLst/>
              <a:cxnLst/>
              <a:rect l="l" t="t" r="r" b="b"/>
              <a:pathLst>
                <a:path w="2349" h="2350" extrusionOk="0">
                  <a:moveTo>
                    <a:pt x="1150" y="1"/>
                  </a:moveTo>
                  <a:lnTo>
                    <a:pt x="0" y="1151"/>
                  </a:lnTo>
                  <a:lnTo>
                    <a:pt x="1198" y="2349"/>
                  </a:lnTo>
                  <a:lnTo>
                    <a:pt x="2348" y="1199"/>
                  </a:lnTo>
                  <a:lnTo>
                    <a:pt x="1150" y="1"/>
                  </a:lnTo>
                  <a:close/>
                </a:path>
              </a:pathLst>
            </a:custGeom>
            <a:solidFill>
              <a:srgbClr val="B3BD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7" name="Google Shape;12397;p22"/>
            <p:cNvSpPr/>
            <p:nvPr/>
          </p:nvSpPr>
          <p:spPr>
            <a:xfrm>
              <a:off x="8212953" y="2932078"/>
              <a:ext cx="60653" cy="43466"/>
            </a:xfrm>
            <a:custGeom>
              <a:avLst/>
              <a:gdLst/>
              <a:ahLst/>
              <a:cxnLst/>
              <a:rect l="l" t="t" r="r" b="b"/>
              <a:pathLst>
                <a:path w="2315" h="1659" extrusionOk="0">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8" name="Google Shape;12398;p22"/>
            <p:cNvSpPr/>
            <p:nvPr/>
          </p:nvSpPr>
          <p:spPr>
            <a:xfrm>
              <a:off x="8119890" y="2937423"/>
              <a:ext cx="128354" cy="128039"/>
            </a:xfrm>
            <a:custGeom>
              <a:avLst/>
              <a:gdLst/>
              <a:ahLst/>
              <a:cxnLst/>
              <a:rect l="l" t="t" r="r" b="b"/>
              <a:pathLst>
                <a:path w="4899" h="4887" extrusionOk="0">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9" name="Google Shape;12399;p22"/>
            <p:cNvSpPr/>
            <p:nvPr/>
          </p:nvSpPr>
          <p:spPr>
            <a:xfrm>
              <a:off x="8153531" y="2968732"/>
              <a:ext cx="94713" cy="96730"/>
            </a:xfrm>
            <a:custGeom>
              <a:avLst/>
              <a:gdLst/>
              <a:ahLst/>
              <a:cxnLst/>
              <a:rect l="l" t="t" r="r" b="b"/>
              <a:pathLst>
                <a:path w="3615" h="3692" extrusionOk="0">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00" name="Google Shape;12400;p22"/>
          <p:cNvGrpSpPr/>
          <p:nvPr/>
        </p:nvGrpSpPr>
        <p:grpSpPr>
          <a:xfrm>
            <a:off x="7551822" y="3621774"/>
            <a:ext cx="293335" cy="361927"/>
            <a:chOff x="7551822" y="3804774"/>
            <a:chExt cx="293335" cy="361927"/>
          </a:xfrm>
        </p:grpSpPr>
        <p:sp>
          <p:nvSpPr>
            <p:cNvPr id="12401" name="Google Shape;12401;p22"/>
            <p:cNvSpPr/>
            <p:nvPr/>
          </p:nvSpPr>
          <p:spPr>
            <a:xfrm>
              <a:off x="7647242" y="3804774"/>
              <a:ext cx="121070" cy="30916"/>
            </a:xfrm>
            <a:custGeom>
              <a:avLst/>
              <a:gdLst/>
              <a:ahLst/>
              <a:cxnLst/>
              <a:rect l="l" t="t" r="r" b="b"/>
              <a:pathLst>
                <a:path w="4621" h="1180" extrusionOk="0">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2" name="Google Shape;12402;p22"/>
            <p:cNvSpPr/>
            <p:nvPr/>
          </p:nvSpPr>
          <p:spPr>
            <a:xfrm>
              <a:off x="7734148" y="3804774"/>
              <a:ext cx="34165" cy="31178"/>
            </a:xfrm>
            <a:custGeom>
              <a:avLst/>
              <a:gdLst/>
              <a:ahLst/>
              <a:cxnLst/>
              <a:rect l="l" t="t" r="r" b="b"/>
              <a:pathLst>
                <a:path w="1304" h="1190" extrusionOk="0">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3" name="Google Shape;12403;p22"/>
            <p:cNvSpPr/>
            <p:nvPr/>
          </p:nvSpPr>
          <p:spPr>
            <a:xfrm>
              <a:off x="7551822" y="3835664"/>
              <a:ext cx="285056" cy="331037"/>
            </a:xfrm>
            <a:custGeom>
              <a:avLst/>
              <a:gdLst/>
              <a:ahLst/>
              <a:cxnLst/>
              <a:rect l="l" t="t" r="r" b="b"/>
              <a:pathLst>
                <a:path w="10880" h="12635" extrusionOk="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4" name="Google Shape;12404;p22"/>
            <p:cNvSpPr/>
            <p:nvPr/>
          </p:nvSpPr>
          <p:spPr>
            <a:xfrm>
              <a:off x="7669329" y="3835664"/>
              <a:ext cx="174833" cy="329020"/>
            </a:xfrm>
            <a:custGeom>
              <a:avLst/>
              <a:gdLst/>
              <a:ahLst/>
              <a:cxnLst/>
              <a:rect l="l" t="t" r="r" b="b"/>
              <a:pathLst>
                <a:path w="6673" h="12558" extrusionOk="0">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5" name="Google Shape;12405;p22"/>
            <p:cNvSpPr/>
            <p:nvPr/>
          </p:nvSpPr>
          <p:spPr>
            <a:xfrm>
              <a:off x="7571655" y="4014007"/>
              <a:ext cx="273502" cy="152694"/>
            </a:xfrm>
            <a:custGeom>
              <a:avLst/>
              <a:gdLst/>
              <a:ahLst/>
              <a:cxnLst/>
              <a:rect l="l" t="t" r="r" b="b"/>
              <a:pathLst>
                <a:path w="10439" h="5828" extrusionOk="0">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6" name="Google Shape;12406;p22"/>
            <p:cNvSpPr/>
            <p:nvPr/>
          </p:nvSpPr>
          <p:spPr>
            <a:xfrm>
              <a:off x="7785369" y="4022260"/>
              <a:ext cx="52269" cy="142423"/>
            </a:xfrm>
            <a:custGeom>
              <a:avLst/>
              <a:gdLst/>
              <a:ahLst/>
              <a:cxnLst/>
              <a:rect l="l" t="t" r="r" b="b"/>
              <a:pathLst>
                <a:path w="1995" h="5436" extrusionOk="0">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7" name="Google Shape;12407;p22"/>
            <p:cNvSpPr/>
            <p:nvPr/>
          </p:nvSpPr>
          <p:spPr>
            <a:xfrm>
              <a:off x="7785107" y="4061927"/>
              <a:ext cx="19362" cy="16558"/>
            </a:xfrm>
            <a:custGeom>
              <a:avLst/>
              <a:gdLst/>
              <a:ahLst/>
              <a:cxnLst/>
              <a:rect l="l" t="t" r="r" b="b"/>
              <a:pathLst>
                <a:path w="739" h="632" extrusionOk="0">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8" name="Google Shape;12408;p22"/>
            <p:cNvSpPr/>
            <p:nvPr/>
          </p:nvSpPr>
          <p:spPr>
            <a:xfrm>
              <a:off x="7744680" y="4122711"/>
              <a:ext cx="17109" cy="14436"/>
            </a:xfrm>
            <a:custGeom>
              <a:avLst/>
              <a:gdLst/>
              <a:ahLst/>
              <a:cxnLst/>
              <a:rect l="l" t="t" r="r" b="b"/>
              <a:pathLst>
                <a:path w="653" h="551" extrusionOk="0">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9" name="Google Shape;12409;p22"/>
            <p:cNvSpPr/>
            <p:nvPr/>
          </p:nvSpPr>
          <p:spPr>
            <a:xfrm>
              <a:off x="7627645" y="4051892"/>
              <a:ext cx="17109" cy="14436"/>
            </a:xfrm>
            <a:custGeom>
              <a:avLst/>
              <a:gdLst/>
              <a:ahLst/>
              <a:cxnLst/>
              <a:rect l="l" t="t" r="r" b="b"/>
              <a:pathLst>
                <a:path w="653" h="551" extrusionOk="0">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0" name="Google Shape;12410;p22"/>
            <p:cNvSpPr/>
            <p:nvPr/>
          </p:nvSpPr>
          <p:spPr>
            <a:xfrm>
              <a:off x="7651513" y="4122711"/>
              <a:ext cx="16847" cy="14436"/>
            </a:xfrm>
            <a:custGeom>
              <a:avLst/>
              <a:gdLst/>
              <a:ahLst/>
              <a:cxnLst/>
              <a:rect l="l" t="t" r="r" b="b"/>
              <a:pathLst>
                <a:path w="643" h="551" extrusionOk="0">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1" name="Google Shape;12411;p22"/>
            <p:cNvSpPr/>
            <p:nvPr/>
          </p:nvSpPr>
          <p:spPr>
            <a:xfrm>
              <a:off x="7693459" y="4066957"/>
              <a:ext cx="20095" cy="17423"/>
            </a:xfrm>
            <a:custGeom>
              <a:avLst/>
              <a:gdLst/>
              <a:ahLst/>
              <a:cxnLst/>
              <a:rect l="l" t="t" r="r" b="b"/>
              <a:pathLst>
                <a:path w="767" h="665" extrusionOk="0">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12" name="Google Shape;12412;p22"/>
          <p:cNvGrpSpPr/>
          <p:nvPr/>
        </p:nvGrpSpPr>
        <p:grpSpPr>
          <a:xfrm>
            <a:off x="6263725" y="4094658"/>
            <a:ext cx="210491" cy="362163"/>
            <a:chOff x="6263725" y="4277658"/>
            <a:chExt cx="210491" cy="362163"/>
          </a:xfrm>
        </p:grpSpPr>
        <p:sp>
          <p:nvSpPr>
            <p:cNvPr id="12413" name="Google Shape;12413;p22"/>
            <p:cNvSpPr/>
            <p:nvPr/>
          </p:nvSpPr>
          <p:spPr>
            <a:xfrm>
              <a:off x="6265480" y="4277658"/>
              <a:ext cx="88189" cy="362163"/>
            </a:xfrm>
            <a:custGeom>
              <a:avLst/>
              <a:gdLst/>
              <a:ahLst/>
              <a:cxnLst/>
              <a:rect l="l" t="t" r="r" b="b"/>
              <a:pathLst>
                <a:path w="3366" h="13823" extrusionOk="0">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4" name="Google Shape;12414;p22"/>
            <p:cNvSpPr/>
            <p:nvPr/>
          </p:nvSpPr>
          <p:spPr>
            <a:xfrm>
              <a:off x="6265480" y="4277658"/>
              <a:ext cx="88189" cy="155497"/>
            </a:xfrm>
            <a:custGeom>
              <a:avLst/>
              <a:gdLst/>
              <a:ahLst/>
              <a:cxnLst/>
              <a:rect l="l" t="t" r="r" b="b"/>
              <a:pathLst>
                <a:path w="3366" h="5935" extrusionOk="0">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5" name="Google Shape;12415;p22"/>
            <p:cNvSpPr/>
            <p:nvPr/>
          </p:nvSpPr>
          <p:spPr>
            <a:xfrm>
              <a:off x="6265480" y="4433600"/>
              <a:ext cx="88189" cy="206220"/>
            </a:xfrm>
            <a:custGeom>
              <a:avLst/>
              <a:gdLst/>
              <a:ahLst/>
              <a:cxnLst/>
              <a:rect l="l" t="t" r="r" b="b"/>
              <a:pathLst>
                <a:path w="3366" h="7871" extrusionOk="0">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6" name="Google Shape;12416;p22"/>
            <p:cNvSpPr/>
            <p:nvPr/>
          </p:nvSpPr>
          <p:spPr>
            <a:xfrm>
              <a:off x="6267996" y="4349498"/>
              <a:ext cx="83159" cy="10559"/>
            </a:xfrm>
            <a:custGeom>
              <a:avLst/>
              <a:gdLst/>
              <a:ahLst/>
              <a:cxnLst/>
              <a:rect l="l" t="t" r="r" b="b"/>
              <a:pathLst>
                <a:path w="3174" h="403"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7" name="Google Shape;12417;p22"/>
            <p:cNvSpPr/>
            <p:nvPr/>
          </p:nvSpPr>
          <p:spPr>
            <a:xfrm>
              <a:off x="6263725" y="4453460"/>
              <a:ext cx="89945" cy="10585"/>
            </a:xfrm>
            <a:custGeom>
              <a:avLst/>
              <a:gdLst/>
              <a:ahLst/>
              <a:cxnLst/>
              <a:rect l="l" t="t" r="r" b="b"/>
              <a:pathLst>
                <a:path w="3433" h="404" extrusionOk="0">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8" name="Google Shape;12418;p22"/>
            <p:cNvSpPr/>
            <p:nvPr/>
          </p:nvSpPr>
          <p:spPr>
            <a:xfrm>
              <a:off x="6267996" y="4381881"/>
              <a:ext cx="83159" cy="10585"/>
            </a:xfrm>
            <a:custGeom>
              <a:avLst/>
              <a:gdLst/>
              <a:ahLst/>
              <a:cxnLst/>
              <a:rect l="l" t="t" r="r" b="b"/>
              <a:pathLst>
                <a:path w="3174" h="404" extrusionOk="0">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9" name="Google Shape;12419;p22"/>
            <p:cNvSpPr/>
            <p:nvPr/>
          </p:nvSpPr>
          <p:spPr>
            <a:xfrm>
              <a:off x="6267996" y="4525772"/>
              <a:ext cx="83159" cy="10585"/>
            </a:xfrm>
            <a:custGeom>
              <a:avLst/>
              <a:gdLst/>
              <a:ahLst/>
              <a:cxnLst/>
              <a:rect l="l" t="t" r="r" b="b"/>
              <a:pathLst>
                <a:path w="3174" h="404" extrusionOk="0">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0" name="Google Shape;12420;p22"/>
            <p:cNvSpPr/>
            <p:nvPr/>
          </p:nvSpPr>
          <p:spPr>
            <a:xfrm>
              <a:off x="6267996" y="4557683"/>
              <a:ext cx="83159" cy="10585"/>
            </a:xfrm>
            <a:custGeom>
              <a:avLst/>
              <a:gdLst/>
              <a:ahLst/>
              <a:cxnLst/>
              <a:rect l="l" t="t" r="r" b="b"/>
              <a:pathLst>
                <a:path w="3174" h="404"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1" name="Google Shape;12421;p22"/>
            <p:cNvSpPr/>
            <p:nvPr/>
          </p:nvSpPr>
          <p:spPr>
            <a:xfrm>
              <a:off x="6384271" y="4277658"/>
              <a:ext cx="88163" cy="362163"/>
            </a:xfrm>
            <a:custGeom>
              <a:avLst/>
              <a:gdLst/>
              <a:ahLst/>
              <a:cxnLst/>
              <a:rect l="l" t="t" r="r" b="b"/>
              <a:pathLst>
                <a:path w="3365" h="13823" extrusionOk="0">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2" name="Google Shape;12422;p22"/>
            <p:cNvSpPr/>
            <p:nvPr/>
          </p:nvSpPr>
          <p:spPr>
            <a:xfrm>
              <a:off x="6403371" y="4277920"/>
              <a:ext cx="69063" cy="66076"/>
            </a:xfrm>
            <a:custGeom>
              <a:avLst/>
              <a:gdLst/>
              <a:ahLst/>
              <a:cxnLst/>
              <a:rect l="l" t="t" r="r" b="b"/>
              <a:pathLst>
                <a:path w="2636" h="2522" extrusionOk="0">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3" name="Google Shape;12423;p22"/>
            <p:cNvSpPr/>
            <p:nvPr/>
          </p:nvSpPr>
          <p:spPr>
            <a:xfrm>
              <a:off x="6384271" y="4344835"/>
              <a:ext cx="88425" cy="294986"/>
            </a:xfrm>
            <a:custGeom>
              <a:avLst/>
              <a:gdLst/>
              <a:ahLst/>
              <a:cxnLst/>
              <a:rect l="l" t="t" r="r" b="b"/>
              <a:pathLst>
                <a:path w="3375" h="11259" extrusionOk="0">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4" name="Google Shape;12424;p22"/>
            <p:cNvSpPr/>
            <p:nvPr/>
          </p:nvSpPr>
          <p:spPr>
            <a:xfrm>
              <a:off x="6382516" y="4364563"/>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5" name="Google Shape;12425;p22"/>
            <p:cNvSpPr/>
            <p:nvPr/>
          </p:nvSpPr>
          <p:spPr>
            <a:xfrm>
              <a:off x="6382516" y="4541361"/>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6" name="Google Shape;12426;p22"/>
            <p:cNvSpPr/>
            <p:nvPr/>
          </p:nvSpPr>
          <p:spPr>
            <a:xfrm>
              <a:off x="6386524" y="4437399"/>
              <a:ext cx="81665" cy="10585"/>
            </a:xfrm>
            <a:custGeom>
              <a:avLst/>
              <a:gdLst/>
              <a:ahLst/>
              <a:cxnLst/>
              <a:rect l="l" t="t" r="r" b="b"/>
              <a:pathLst>
                <a:path w="3117" h="404" extrusionOk="0">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7" name="Google Shape;12427;p22"/>
            <p:cNvSpPr/>
            <p:nvPr/>
          </p:nvSpPr>
          <p:spPr>
            <a:xfrm>
              <a:off x="6386524" y="4469782"/>
              <a:ext cx="83421" cy="10585"/>
            </a:xfrm>
            <a:custGeom>
              <a:avLst/>
              <a:gdLst/>
              <a:ahLst/>
              <a:cxnLst/>
              <a:rect l="l" t="t" r="r" b="b"/>
              <a:pathLst>
                <a:path w="3184" h="404" extrusionOk="0">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28" name="Google Shape;12428;p22"/>
          <p:cNvGrpSpPr/>
          <p:nvPr/>
        </p:nvGrpSpPr>
        <p:grpSpPr>
          <a:xfrm>
            <a:off x="7987790" y="3621695"/>
            <a:ext cx="336303" cy="362005"/>
            <a:chOff x="7987790" y="3804695"/>
            <a:chExt cx="336303" cy="362005"/>
          </a:xfrm>
        </p:grpSpPr>
        <p:sp>
          <p:nvSpPr>
            <p:cNvPr id="12429" name="Google Shape;12429;p22"/>
            <p:cNvSpPr/>
            <p:nvPr/>
          </p:nvSpPr>
          <p:spPr>
            <a:xfrm>
              <a:off x="8053080" y="3851489"/>
              <a:ext cx="218010" cy="208080"/>
            </a:xfrm>
            <a:custGeom>
              <a:avLst/>
              <a:gdLst/>
              <a:ahLst/>
              <a:cxnLst/>
              <a:rect l="l" t="t" r="r" b="b"/>
              <a:pathLst>
                <a:path w="8321" h="7942" extrusionOk="0">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0" name="Google Shape;12430;p22"/>
            <p:cNvSpPr/>
            <p:nvPr/>
          </p:nvSpPr>
          <p:spPr>
            <a:xfrm>
              <a:off x="8057534" y="3969939"/>
              <a:ext cx="179575" cy="21196"/>
            </a:xfrm>
            <a:custGeom>
              <a:avLst/>
              <a:gdLst/>
              <a:ahLst/>
              <a:cxnLst/>
              <a:rect l="l" t="t" r="r" b="b"/>
              <a:pathLst>
                <a:path w="6854" h="809" extrusionOk="0">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1" name="Google Shape;12431;p22"/>
            <p:cNvSpPr/>
            <p:nvPr/>
          </p:nvSpPr>
          <p:spPr>
            <a:xfrm>
              <a:off x="8050329" y="3909312"/>
              <a:ext cx="187330" cy="27589"/>
            </a:xfrm>
            <a:custGeom>
              <a:avLst/>
              <a:gdLst/>
              <a:ahLst/>
              <a:cxnLst/>
              <a:rect l="l" t="t" r="r" b="b"/>
              <a:pathLst>
                <a:path w="7150" h="1053" extrusionOk="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2" name="Google Shape;12432;p22"/>
            <p:cNvSpPr/>
            <p:nvPr/>
          </p:nvSpPr>
          <p:spPr>
            <a:xfrm>
              <a:off x="8083367" y="3946568"/>
              <a:ext cx="178946" cy="18209"/>
            </a:xfrm>
            <a:custGeom>
              <a:avLst/>
              <a:gdLst/>
              <a:ahLst/>
              <a:cxnLst/>
              <a:rect l="l" t="t" r="r" b="b"/>
              <a:pathLst>
                <a:path w="6830" h="695" extrusionOk="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3" name="Google Shape;12433;p22"/>
            <p:cNvSpPr/>
            <p:nvPr/>
          </p:nvSpPr>
          <p:spPr>
            <a:xfrm>
              <a:off x="8082188" y="3881173"/>
              <a:ext cx="178867" cy="18052"/>
            </a:xfrm>
            <a:custGeom>
              <a:avLst/>
              <a:gdLst/>
              <a:ahLst/>
              <a:cxnLst/>
              <a:rect l="l" t="t" r="r" b="b"/>
              <a:pathLst>
                <a:path w="6827" h="689" extrusionOk="0">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4" name="Google Shape;12434;p22"/>
            <p:cNvSpPr/>
            <p:nvPr/>
          </p:nvSpPr>
          <p:spPr>
            <a:xfrm>
              <a:off x="8083970" y="3999492"/>
              <a:ext cx="183610" cy="28322"/>
            </a:xfrm>
            <a:custGeom>
              <a:avLst/>
              <a:gdLst/>
              <a:ahLst/>
              <a:cxnLst/>
              <a:rect l="l" t="t" r="r" b="b"/>
              <a:pathLst>
                <a:path w="7008" h="1081" extrusionOk="0">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5" name="Google Shape;12435;p22"/>
            <p:cNvSpPr/>
            <p:nvPr/>
          </p:nvSpPr>
          <p:spPr>
            <a:xfrm>
              <a:off x="8059106" y="3851489"/>
              <a:ext cx="129611" cy="29554"/>
            </a:xfrm>
            <a:custGeom>
              <a:avLst/>
              <a:gdLst/>
              <a:ahLst/>
              <a:cxnLst/>
              <a:rect l="l" t="t" r="r" b="b"/>
              <a:pathLst>
                <a:path w="4947" h="1128" extrusionOk="0">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6" name="Google Shape;12436;p22"/>
            <p:cNvSpPr/>
            <p:nvPr/>
          </p:nvSpPr>
          <p:spPr>
            <a:xfrm>
              <a:off x="7987790" y="3804695"/>
              <a:ext cx="336041" cy="362005"/>
            </a:xfrm>
            <a:custGeom>
              <a:avLst/>
              <a:gdLst/>
              <a:ahLst/>
              <a:cxnLst/>
              <a:rect l="l" t="t" r="r" b="b"/>
              <a:pathLst>
                <a:path w="12826" h="13817" extrusionOk="0">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7" name="Google Shape;12437;p22"/>
            <p:cNvSpPr/>
            <p:nvPr/>
          </p:nvSpPr>
          <p:spPr>
            <a:xfrm>
              <a:off x="8018680" y="3869331"/>
              <a:ext cx="51011" cy="251153"/>
            </a:xfrm>
            <a:custGeom>
              <a:avLst/>
              <a:gdLst/>
              <a:ahLst/>
              <a:cxnLst/>
              <a:rect l="l" t="t" r="r" b="b"/>
              <a:pathLst>
                <a:path w="1947" h="9586" extrusionOk="0">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8" name="Google Shape;12438;p22"/>
            <p:cNvSpPr/>
            <p:nvPr/>
          </p:nvSpPr>
          <p:spPr>
            <a:xfrm>
              <a:off x="8006366" y="3804695"/>
              <a:ext cx="317727" cy="300724"/>
            </a:xfrm>
            <a:custGeom>
              <a:avLst/>
              <a:gdLst/>
              <a:ahLst/>
              <a:cxnLst/>
              <a:rect l="l" t="t" r="r" b="b"/>
              <a:pathLst>
                <a:path w="12127" h="11478" extrusionOk="0">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39" name="Google Shape;12439;p22"/>
          <p:cNvGrpSpPr/>
          <p:nvPr/>
        </p:nvGrpSpPr>
        <p:grpSpPr>
          <a:xfrm>
            <a:off x="5273444" y="2708285"/>
            <a:ext cx="371123" cy="362267"/>
            <a:chOff x="5273444" y="2891285"/>
            <a:chExt cx="371123" cy="362267"/>
          </a:xfrm>
        </p:grpSpPr>
        <p:sp>
          <p:nvSpPr>
            <p:cNvPr id="12440" name="Google Shape;12440;p22"/>
            <p:cNvSpPr/>
            <p:nvPr/>
          </p:nvSpPr>
          <p:spPr>
            <a:xfrm>
              <a:off x="5301373" y="2914996"/>
              <a:ext cx="315186" cy="314452"/>
            </a:xfrm>
            <a:custGeom>
              <a:avLst/>
              <a:gdLst/>
              <a:ahLst/>
              <a:cxnLst/>
              <a:rect l="l" t="t" r="r" b="b"/>
              <a:pathLst>
                <a:path w="12030" h="12002" extrusionOk="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1" name="Google Shape;12441;p22"/>
            <p:cNvSpPr/>
            <p:nvPr/>
          </p:nvSpPr>
          <p:spPr>
            <a:xfrm>
              <a:off x="5427945" y="2958200"/>
              <a:ext cx="188614" cy="271249"/>
            </a:xfrm>
            <a:custGeom>
              <a:avLst/>
              <a:gdLst/>
              <a:ahLst/>
              <a:cxnLst/>
              <a:rect l="l" t="t" r="r" b="b"/>
              <a:pathLst>
                <a:path w="7199" h="10353" extrusionOk="0">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2" name="Google Shape;12442;p22"/>
            <p:cNvSpPr/>
            <p:nvPr/>
          </p:nvSpPr>
          <p:spPr>
            <a:xfrm>
              <a:off x="5430539" y="3027210"/>
              <a:ext cx="131786" cy="142318"/>
            </a:xfrm>
            <a:custGeom>
              <a:avLst/>
              <a:gdLst/>
              <a:ahLst/>
              <a:cxnLst/>
              <a:rect l="l" t="t" r="r" b="b"/>
              <a:pathLst>
                <a:path w="5030" h="5432" extrusionOk="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3" name="Google Shape;12443;p22"/>
            <p:cNvSpPr/>
            <p:nvPr/>
          </p:nvSpPr>
          <p:spPr>
            <a:xfrm>
              <a:off x="5441752" y="3027761"/>
              <a:ext cx="120572" cy="141585"/>
            </a:xfrm>
            <a:custGeom>
              <a:avLst/>
              <a:gdLst/>
              <a:ahLst/>
              <a:cxnLst/>
              <a:rect l="l" t="t" r="r" b="b"/>
              <a:pathLst>
                <a:path w="4602" h="5404" extrusionOk="0">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4" name="Google Shape;12444;p22"/>
            <p:cNvSpPr/>
            <p:nvPr/>
          </p:nvSpPr>
          <p:spPr>
            <a:xfrm>
              <a:off x="5382986" y="2999779"/>
              <a:ext cx="69640" cy="69587"/>
            </a:xfrm>
            <a:custGeom>
              <a:avLst/>
              <a:gdLst/>
              <a:ahLst/>
              <a:cxnLst/>
              <a:rect l="l" t="t" r="r" b="b"/>
              <a:pathLst>
                <a:path w="2658" h="2656" extrusionOk="0">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5" name="Google Shape;12445;p22"/>
            <p:cNvSpPr/>
            <p:nvPr/>
          </p:nvSpPr>
          <p:spPr>
            <a:xfrm>
              <a:off x="5390767" y="3000644"/>
              <a:ext cx="61858" cy="68932"/>
            </a:xfrm>
            <a:custGeom>
              <a:avLst/>
              <a:gdLst/>
              <a:ahLst/>
              <a:cxnLst/>
              <a:rect l="l" t="t" r="r" b="b"/>
              <a:pathLst>
                <a:path w="2361" h="2631" extrusionOk="0">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6" name="Google Shape;12446;p22"/>
            <p:cNvSpPr/>
            <p:nvPr/>
          </p:nvSpPr>
          <p:spPr>
            <a:xfrm>
              <a:off x="5510554" y="2894429"/>
              <a:ext cx="37571" cy="42706"/>
            </a:xfrm>
            <a:custGeom>
              <a:avLst/>
              <a:gdLst/>
              <a:ahLst/>
              <a:cxnLst/>
              <a:rect l="l" t="t" r="r" b="b"/>
              <a:pathLst>
                <a:path w="1434" h="1630" extrusionOk="0">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7" name="Google Shape;12447;p22"/>
            <p:cNvSpPr/>
            <p:nvPr/>
          </p:nvSpPr>
          <p:spPr>
            <a:xfrm>
              <a:off x="5597721" y="2995928"/>
              <a:ext cx="46846" cy="32619"/>
            </a:xfrm>
            <a:custGeom>
              <a:avLst/>
              <a:gdLst/>
              <a:ahLst/>
              <a:cxnLst/>
              <a:rect l="l" t="t" r="r" b="b"/>
              <a:pathLst>
                <a:path w="1788" h="1245" extrusionOk="0">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8" name="Google Shape;12448;p22"/>
            <p:cNvSpPr/>
            <p:nvPr/>
          </p:nvSpPr>
          <p:spPr>
            <a:xfrm>
              <a:off x="5594184" y="3123941"/>
              <a:ext cx="47448" cy="33824"/>
            </a:xfrm>
            <a:custGeom>
              <a:avLst/>
              <a:gdLst/>
              <a:ahLst/>
              <a:cxnLst/>
              <a:rect l="l" t="t" r="r" b="b"/>
              <a:pathLst>
                <a:path w="1811" h="1291" extrusionOk="0">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9" name="Google Shape;12449;p22"/>
            <p:cNvSpPr/>
            <p:nvPr/>
          </p:nvSpPr>
          <p:spPr>
            <a:xfrm>
              <a:off x="5503034" y="3211082"/>
              <a:ext cx="35894" cy="42470"/>
            </a:xfrm>
            <a:custGeom>
              <a:avLst/>
              <a:gdLst/>
              <a:ahLst/>
              <a:cxnLst/>
              <a:rect l="l" t="t" r="r" b="b"/>
              <a:pathLst>
                <a:path w="1370" h="1621" extrusionOk="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0" name="Google Shape;12450;p22"/>
            <p:cNvSpPr/>
            <p:nvPr/>
          </p:nvSpPr>
          <p:spPr>
            <a:xfrm>
              <a:off x="5369912" y="3207571"/>
              <a:ext cx="37466" cy="42706"/>
            </a:xfrm>
            <a:custGeom>
              <a:avLst/>
              <a:gdLst/>
              <a:ahLst/>
              <a:cxnLst/>
              <a:rect l="l" t="t" r="r" b="b"/>
              <a:pathLst>
                <a:path w="1430" h="1630" extrusionOk="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1" name="Google Shape;12451;p22"/>
            <p:cNvSpPr/>
            <p:nvPr/>
          </p:nvSpPr>
          <p:spPr>
            <a:xfrm>
              <a:off x="5273444" y="3116159"/>
              <a:ext cx="47029" cy="32698"/>
            </a:xfrm>
            <a:custGeom>
              <a:avLst/>
              <a:gdLst/>
              <a:ahLst/>
              <a:cxnLst/>
              <a:rect l="l" t="t" r="r" b="b"/>
              <a:pathLst>
                <a:path w="1795" h="1248" extrusionOk="0">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2" name="Google Shape;12452;p22"/>
            <p:cNvSpPr/>
            <p:nvPr/>
          </p:nvSpPr>
          <p:spPr>
            <a:xfrm>
              <a:off x="5277452" y="2987517"/>
              <a:ext cx="46295" cy="33248"/>
            </a:xfrm>
            <a:custGeom>
              <a:avLst/>
              <a:gdLst/>
              <a:ahLst/>
              <a:cxnLst/>
              <a:rect l="l" t="t" r="r" b="b"/>
              <a:pathLst>
                <a:path w="1767" h="1269" extrusionOk="0">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3" name="Google Shape;12453;p22"/>
            <p:cNvSpPr/>
            <p:nvPr/>
          </p:nvSpPr>
          <p:spPr>
            <a:xfrm>
              <a:off x="5379265" y="2891285"/>
              <a:ext cx="35632" cy="42575"/>
            </a:xfrm>
            <a:custGeom>
              <a:avLst/>
              <a:gdLst/>
              <a:ahLst/>
              <a:cxnLst/>
              <a:rect l="l" t="t" r="r" b="b"/>
              <a:pathLst>
                <a:path w="1360" h="1625" extrusionOk="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54" name="Google Shape;12454;p22"/>
          <p:cNvGrpSpPr/>
          <p:nvPr/>
        </p:nvGrpSpPr>
        <p:grpSpPr>
          <a:xfrm>
            <a:off x="7630397" y="3175399"/>
            <a:ext cx="214759" cy="357030"/>
            <a:chOff x="2235125" y="238075"/>
            <a:chExt cx="3144350" cy="5227375"/>
          </a:xfrm>
        </p:grpSpPr>
        <p:sp>
          <p:nvSpPr>
            <p:cNvPr id="12455" name="Google Shape;12455;p22"/>
            <p:cNvSpPr/>
            <p:nvPr/>
          </p:nvSpPr>
          <p:spPr>
            <a:xfrm>
              <a:off x="2650075" y="593150"/>
              <a:ext cx="2312675" cy="2882350"/>
            </a:xfrm>
            <a:custGeom>
              <a:avLst/>
              <a:gdLst/>
              <a:ahLst/>
              <a:cxnLst/>
              <a:rect l="l" t="t" r="r" b="b"/>
              <a:pathLst>
                <a:path w="92507" h="115294" extrusionOk="0">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6" name="Google Shape;12456;p22"/>
            <p:cNvSpPr/>
            <p:nvPr/>
          </p:nvSpPr>
          <p:spPr>
            <a:xfrm>
              <a:off x="3257850" y="3360975"/>
              <a:ext cx="269025" cy="1808275"/>
            </a:xfrm>
            <a:custGeom>
              <a:avLst/>
              <a:gdLst/>
              <a:ahLst/>
              <a:cxnLst/>
              <a:rect l="l" t="t" r="r" b="b"/>
              <a:pathLst>
                <a:path w="10761" h="72331" extrusionOk="0">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7" name="Google Shape;12457;p22"/>
            <p:cNvSpPr/>
            <p:nvPr/>
          </p:nvSpPr>
          <p:spPr>
            <a:xfrm>
              <a:off x="3093300" y="5170300"/>
              <a:ext cx="596675" cy="295150"/>
            </a:xfrm>
            <a:custGeom>
              <a:avLst/>
              <a:gdLst/>
              <a:ahLst/>
              <a:cxnLst/>
              <a:rect l="l" t="t" r="r" b="b"/>
              <a:pathLst>
                <a:path w="23867" h="11806" extrusionOk="0">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8" name="Google Shape;12458;p22"/>
            <p:cNvSpPr/>
            <p:nvPr/>
          </p:nvSpPr>
          <p:spPr>
            <a:xfrm>
              <a:off x="3921750" y="5170300"/>
              <a:ext cx="596700" cy="295150"/>
            </a:xfrm>
            <a:custGeom>
              <a:avLst/>
              <a:gdLst/>
              <a:ahLst/>
              <a:cxnLst/>
              <a:rect l="l" t="t" r="r" b="b"/>
              <a:pathLst>
                <a:path w="23868" h="11806" extrusionOk="0">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9" name="Google Shape;12459;p22"/>
            <p:cNvSpPr/>
            <p:nvPr/>
          </p:nvSpPr>
          <p:spPr>
            <a:xfrm>
              <a:off x="2235125" y="238575"/>
              <a:ext cx="2312300" cy="451450"/>
            </a:xfrm>
            <a:custGeom>
              <a:avLst/>
              <a:gdLst/>
              <a:ahLst/>
              <a:cxnLst/>
              <a:rect l="l" t="t" r="r" b="b"/>
              <a:pathLst>
                <a:path w="92492" h="18058" extrusionOk="0">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0" name="Google Shape;12460;p22"/>
            <p:cNvSpPr/>
            <p:nvPr/>
          </p:nvSpPr>
          <p:spPr>
            <a:xfrm>
              <a:off x="2251950" y="243125"/>
              <a:ext cx="2337325" cy="448250"/>
            </a:xfrm>
            <a:custGeom>
              <a:avLst/>
              <a:gdLst/>
              <a:ahLst/>
              <a:cxnLst/>
              <a:rect l="l" t="t" r="r" b="b"/>
              <a:pathLst>
                <a:path w="93493" h="17930" extrusionOk="0">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1" name="Google Shape;12461;p22"/>
            <p:cNvSpPr/>
            <p:nvPr/>
          </p:nvSpPr>
          <p:spPr>
            <a:xfrm>
              <a:off x="3807650" y="238075"/>
              <a:ext cx="1571825" cy="453150"/>
            </a:xfrm>
            <a:custGeom>
              <a:avLst/>
              <a:gdLst/>
              <a:ahLst/>
              <a:cxnLst/>
              <a:rect l="l" t="t" r="r" b="b"/>
              <a:pathLst>
                <a:path w="62873" h="18126" extrusionOk="0">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2" name="Google Shape;12462;p22"/>
            <p:cNvSpPr/>
            <p:nvPr/>
          </p:nvSpPr>
          <p:spPr>
            <a:xfrm>
              <a:off x="3805500" y="298575"/>
              <a:ext cx="1011300" cy="385275"/>
            </a:xfrm>
            <a:custGeom>
              <a:avLst/>
              <a:gdLst/>
              <a:ahLst/>
              <a:cxnLst/>
              <a:rect l="l" t="t" r="r" b="b"/>
              <a:pathLst>
                <a:path w="40452" h="15411" extrusionOk="0">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3" name="Google Shape;12463;p22"/>
            <p:cNvSpPr/>
            <p:nvPr/>
          </p:nvSpPr>
          <p:spPr>
            <a:xfrm>
              <a:off x="4086300" y="3360975"/>
              <a:ext cx="269025" cy="1808275"/>
            </a:xfrm>
            <a:custGeom>
              <a:avLst/>
              <a:gdLst/>
              <a:ahLst/>
              <a:cxnLst/>
              <a:rect l="l" t="t" r="r" b="b"/>
              <a:pathLst>
                <a:path w="10761" h="72331" extrusionOk="0">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64" name="Google Shape;12464;p22"/>
          <p:cNvGrpSpPr/>
          <p:nvPr/>
        </p:nvGrpSpPr>
        <p:grpSpPr>
          <a:xfrm>
            <a:off x="2810729" y="4084107"/>
            <a:ext cx="342496" cy="351944"/>
            <a:chOff x="2810729" y="4267107"/>
            <a:chExt cx="342496" cy="351944"/>
          </a:xfrm>
        </p:grpSpPr>
        <p:sp>
          <p:nvSpPr>
            <p:cNvPr id="12465" name="Google Shape;12465;p22"/>
            <p:cNvSpPr/>
            <p:nvPr/>
          </p:nvSpPr>
          <p:spPr>
            <a:xfrm>
              <a:off x="2890682" y="4267422"/>
              <a:ext cx="35575" cy="23627"/>
            </a:xfrm>
            <a:custGeom>
              <a:avLst/>
              <a:gdLst/>
              <a:ahLst/>
              <a:cxnLst/>
              <a:rect l="l" t="t" r="r" b="b"/>
              <a:pathLst>
                <a:path w="2376" h="1578" extrusionOk="0">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6" name="Google Shape;12466;p22"/>
            <p:cNvSpPr/>
            <p:nvPr/>
          </p:nvSpPr>
          <p:spPr>
            <a:xfrm>
              <a:off x="2890996" y="4390181"/>
              <a:ext cx="34946" cy="36533"/>
            </a:xfrm>
            <a:custGeom>
              <a:avLst/>
              <a:gdLst/>
              <a:ahLst/>
              <a:cxnLst/>
              <a:rect l="l" t="t" r="r" b="b"/>
              <a:pathLst>
                <a:path w="2334" h="2440" extrusionOk="0">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7" name="Google Shape;12467;p22"/>
            <p:cNvSpPr/>
            <p:nvPr/>
          </p:nvSpPr>
          <p:spPr>
            <a:xfrm>
              <a:off x="2886579" y="4287245"/>
              <a:ext cx="43780" cy="105466"/>
            </a:xfrm>
            <a:custGeom>
              <a:avLst/>
              <a:gdLst/>
              <a:ahLst/>
              <a:cxnLst/>
              <a:rect l="l" t="t" r="r" b="b"/>
              <a:pathLst>
                <a:path w="2924" h="7044" extrusionOk="0">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8" name="Google Shape;12468;p22"/>
            <p:cNvSpPr/>
            <p:nvPr/>
          </p:nvSpPr>
          <p:spPr>
            <a:xfrm>
              <a:off x="2909248" y="4287245"/>
              <a:ext cx="20797" cy="105466"/>
            </a:xfrm>
            <a:custGeom>
              <a:avLst/>
              <a:gdLst/>
              <a:ahLst/>
              <a:cxnLst/>
              <a:rect l="l" t="t" r="r" b="b"/>
              <a:pathLst>
                <a:path w="1389" h="7044" extrusionOk="0">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9" name="Google Shape;12469;p22"/>
            <p:cNvSpPr/>
            <p:nvPr/>
          </p:nvSpPr>
          <p:spPr>
            <a:xfrm>
              <a:off x="2819532" y="4267496"/>
              <a:ext cx="38419" cy="39917"/>
            </a:xfrm>
            <a:custGeom>
              <a:avLst/>
              <a:gdLst/>
              <a:ahLst/>
              <a:cxnLst/>
              <a:rect l="l" t="t" r="r" b="b"/>
              <a:pathLst>
                <a:path w="2566" h="2666" extrusionOk="0">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0" name="Google Shape;12470;p22"/>
            <p:cNvSpPr/>
            <p:nvPr/>
          </p:nvSpPr>
          <p:spPr>
            <a:xfrm>
              <a:off x="2815130" y="4306140"/>
              <a:ext cx="46924" cy="230442"/>
            </a:xfrm>
            <a:custGeom>
              <a:avLst/>
              <a:gdLst/>
              <a:ahLst/>
              <a:cxnLst/>
              <a:rect l="l" t="t" r="r" b="b"/>
              <a:pathLst>
                <a:path w="3134" h="15391" extrusionOk="0">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1" name="Google Shape;12471;p22"/>
            <p:cNvSpPr/>
            <p:nvPr/>
          </p:nvSpPr>
          <p:spPr>
            <a:xfrm>
              <a:off x="2838742" y="4306140"/>
              <a:ext cx="23312" cy="230442"/>
            </a:xfrm>
            <a:custGeom>
              <a:avLst/>
              <a:gdLst/>
              <a:ahLst/>
              <a:cxnLst/>
              <a:rect l="l" t="t" r="r" b="b"/>
              <a:pathLst>
                <a:path w="1557" h="15391" extrusionOk="0">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2" name="Google Shape;12472;p22"/>
            <p:cNvSpPr/>
            <p:nvPr/>
          </p:nvSpPr>
          <p:spPr>
            <a:xfrm>
              <a:off x="2815130" y="4505080"/>
              <a:ext cx="46924" cy="31502"/>
            </a:xfrm>
            <a:custGeom>
              <a:avLst/>
              <a:gdLst/>
              <a:ahLst/>
              <a:cxnLst/>
              <a:rect l="l" t="t" r="r" b="b"/>
              <a:pathLst>
                <a:path w="3134" h="2104" extrusionOk="0">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3" name="Google Shape;12473;p22"/>
            <p:cNvSpPr/>
            <p:nvPr/>
          </p:nvSpPr>
          <p:spPr>
            <a:xfrm>
              <a:off x="2888795" y="4455970"/>
              <a:ext cx="39677" cy="54799"/>
            </a:xfrm>
            <a:custGeom>
              <a:avLst/>
              <a:gdLst/>
              <a:ahLst/>
              <a:cxnLst/>
              <a:rect l="l" t="t" r="r" b="b"/>
              <a:pathLst>
                <a:path w="2650" h="3660" extrusionOk="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4" name="Google Shape;12474;p22"/>
            <p:cNvSpPr/>
            <p:nvPr/>
          </p:nvSpPr>
          <p:spPr>
            <a:xfrm>
              <a:off x="2883435" y="4475180"/>
              <a:ext cx="50068" cy="61402"/>
            </a:xfrm>
            <a:custGeom>
              <a:avLst/>
              <a:gdLst/>
              <a:ahLst/>
              <a:cxnLst/>
              <a:rect l="l" t="t" r="r" b="b"/>
              <a:pathLst>
                <a:path w="3344" h="4101" extrusionOk="0">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5" name="Google Shape;12475;p22"/>
            <p:cNvSpPr/>
            <p:nvPr/>
          </p:nvSpPr>
          <p:spPr>
            <a:xfrm>
              <a:off x="2912077" y="4475180"/>
              <a:ext cx="21426" cy="61402"/>
            </a:xfrm>
            <a:custGeom>
              <a:avLst/>
              <a:gdLst/>
              <a:ahLst/>
              <a:cxnLst/>
              <a:rect l="l" t="t" r="r" b="b"/>
              <a:pathLst>
                <a:path w="1431" h="4101" extrusionOk="0">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6" name="Google Shape;12476;p22"/>
            <p:cNvSpPr/>
            <p:nvPr/>
          </p:nvSpPr>
          <p:spPr>
            <a:xfrm>
              <a:off x="2955842" y="4272767"/>
              <a:ext cx="192666" cy="259399"/>
            </a:xfrm>
            <a:custGeom>
              <a:avLst/>
              <a:gdLst/>
              <a:ahLst/>
              <a:cxnLst/>
              <a:rect l="l" t="t" r="r" b="b"/>
              <a:pathLst>
                <a:path w="12868" h="17325" extrusionOk="0">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7" name="Google Shape;12477;p22"/>
            <p:cNvSpPr/>
            <p:nvPr/>
          </p:nvSpPr>
          <p:spPr>
            <a:xfrm>
              <a:off x="3116063" y="4273081"/>
              <a:ext cx="32445" cy="259084"/>
            </a:xfrm>
            <a:custGeom>
              <a:avLst/>
              <a:gdLst/>
              <a:ahLst/>
              <a:cxnLst/>
              <a:rect l="l" t="t" r="r" b="b"/>
              <a:pathLst>
                <a:path w="2167" h="17304" extrusionOk="0">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8" name="Google Shape;12478;p22"/>
            <p:cNvSpPr/>
            <p:nvPr/>
          </p:nvSpPr>
          <p:spPr>
            <a:xfrm>
              <a:off x="2984484" y="4267107"/>
              <a:ext cx="18266" cy="270733"/>
            </a:xfrm>
            <a:custGeom>
              <a:avLst/>
              <a:gdLst/>
              <a:ahLst/>
              <a:cxnLst/>
              <a:rect l="l" t="t" r="r" b="b"/>
              <a:pathLst>
                <a:path w="1220" h="18082" extrusionOk="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9" name="Google Shape;12479;p22"/>
            <p:cNvSpPr/>
            <p:nvPr/>
          </p:nvSpPr>
          <p:spPr>
            <a:xfrm>
              <a:off x="3091193" y="4499106"/>
              <a:ext cx="32445" cy="10705"/>
            </a:xfrm>
            <a:custGeom>
              <a:avLst/>
              <a:gdLst/>
              <a:ahLst/>
              <a:cxnLst/>
              <a:rect l="l" t="t" r="r" b="b"/>
              <a:pathLst>
                <a:path w="2167" h="715" extrusionOk="0">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0" name="Google Shape;12480;p22"/>
            <p:cNvSpPr/>
            <p:nvPr/>
          </p:nvSpPr>
          <p:spPr>
            <a:xfrm>
              <a:off x="3110718" y="4485571"/>
              <a:ext cx="12292" cy="10705"/>
            </a:xfrm>
            <a:custGeom>
              <a:avLst/>
              <a:gdLst/>
              <a:ahLst/>
              <a:cxnLst/>
              <a:rect l="l" t="t" r="r" b="b"/>
              <a:pathLst>
                <a:path w="821" h="715" extrusionOk="0">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1" name="Google Shape;12481;p22"/>
            <p:cNvSpPr/>
            <p:nvPr/>
          </p:nvSpPr>
          <p:spPr>
            <a:xfrm>
              <a:off x="2810729" y="4557334"/>
              <a:ext cx="342496" cy="61717"/>
            </a:xfrm>
            <a:custGeom>
              <a:avLst/>
              <a:gdLst/>
              <a:ahLst/>
              <a:cxnLst/>
              <a:rect l="l" t="t" r="r" b="b"/>
              <a:pathLst>
                <a:path w="22875" h="4122" extrusionOk="0">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2" name="Google Shape;12482;p22"/>
            <p:cNvSpPr/>
            <p:nvPr/>
          </p:nvSpPr>
          <p:spPr>
            <a:xfrm>
              <a:off x="3129598" y="4557334"/>
              <a:ext cx="23627" cy="61717"/>
            </a:xfrm>
            <a:custGeom>
              <a:avLst/>
              <a:gdLst/>
              <a:ahLst/>
              <a:cxnLst/>
              <a:rect l="l" t="t" r="r" b="b"/>
              <a:pathLst>
                <a:path w="1578" h="4122" extrusionOk="0">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3" name="Google Shape;12483;p22"/>
            <p:cNvSpPr/>
            <p:nvPr/>
          </p:nvSpPr>
          <p:spPr>
            <a:xfrm>
              <a:off x="2838428" y="4553711"/>
              <a:ext cx="10720" cy="22219"/>
            </a:xfrm>
            <a:custGeom>
              <a:avLst/>
              <a:gdLst/>
              <a:ahLst/>
              <a:cxnLst/>
              <a:rect l="l" t="t" r="r" b="b"/>
              <a:pathLst>
                <a:path w="716"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4" name="Google Shape;12484;p22"/>
            <p:cNvSpPr/>
            <p:nvPr/>
          </p:nvSpPr>
          <p:spPr>
            <a:xfrm>
              <a:off x="2863611" y="4553711"/>
              <a:ext cx="10705" cy="22219"/>
            </a:xfrm>
            <a:custGeom>
              <a:avLst/>
              <a:gdLst/>
              <a:ahLst/>
              <a:cxnLst/>
              <a:rect l="l" t="t" r="r" b="b"/>
              <a:pathLst>
                <a:path w="715"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5" name="Google Shape;12485;p22"/>
            <p:cNvSpPr/>
            <p:nvPr/>
          </p:nvSpPr>
          <p:spPr>
            <a:xfrm>
              <a:off x="2888795" y="4553711"/>
              <a:ext cx="10705" cy="22219"/>
            </a:xfrm>
            <a:custGeom>
              <a:avLst/>
              <a:gdLst/>
              <a:ahLst/>
              <a:cxnLst/>
              <a:rect l="l" t="t" r="r" b="b"/>
              <a:pathLst>
                <a:path w="715" h="1484" extrusionOk="0">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6" name="Google Shape;12486;p22"/>
            <p:cNvSpPr/>
            <p:nvPr/>
          </p:nvSpPr>
          <p:spPr>
            <a:xfrm>
              <a:off x="2913664" y="4553711"/>
              <a:ext cx="10705" cy="22219"/>
            </a:xfrm>
            <a:custGeom>
              <a:avLst/>
              <a:gdLst/>
              <a:ahLst/>
              <a:cxnLst/>
              <a:rect l="l" t="t" r="r" b="b"/>
              <a:pathLst>
                <a:path w="715" h="1484" extrusionOk="0">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7" name="Google Shape;12487;p22"/>
            <p:cNvSpPr/>
            <p:nvPr/>
          </p:nvSpPr>
          <p:spPr>
            <a:xfrm>
              <a:off x="2938833" y="4553711"/>
              <a:ext cx="10720" cy="22219"/>
            </a:xfrm>
            <a:custGeom>
              <a:avLst/>
              <a:gdLst/>
              <a:ahLst/>
              <a:cxnLst/>
              <a:rect l="l" t="t" r="r" b="b"/>
              <a:pathLst>
                <a:path w="716" h="1484" extrusionOk="0">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8" name="Google Shape;12488;p22"/>
            <p:cNvSpPr/>
            <p:nvPr/>
          </p:nvSpPr>
          <p:spPr>
            <a:xfrm>
              <a:off x="2964017" y="4553711"/>
              <a:ext cx="10720" cy="22219"/>
            </a:xfrm>
            <a:custGeom>
              <a:avLst/>
              <a:gdLst/>
              <a:ahLst/>
              <a:cxnLst/>
              <a:rect l="l" t="t" r="r" b="b"/>
              <a:pathLst>
                <a:path w="716" h="1484" extrusionOk="0">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9" name="Google Shape;12489;p22"/>
            <p:cNvSpPr/>
            <p:nvPr/>
          </p:nvSpPr>
          <p:spPr>
            <a:xfrm>
              <a:off x="2989201" y="4553711"/>
              <a:ext cx="10406" cy="22219"/>
            </a:xfrm>
            <a:custGeom>
              <a:avLst/>
              <a:gdLst/>
              <a:ahLst/>
              <a:cxnLst/>
              <a:rect l="l" t="t" r="r" b="b"/>
              <a:pathLst>
                <a:path w="695" h="1484" extrusionOk="0">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0" name="Google Shape;12490;p22"/>
            <p:cNvSpPr/>
            <p:nvPr/>
          </p:nvSpPr>
          <p:spPr>
            <a:xfrm>
              <a:off x="3014070"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1" name="Google Shape;12491;p22"/>
            <p:cNvSpPr/>
            <p:nvPr/>
          </p:nvSpPr>
          <p:spPr>
            <a:xfrm>
              <a:off x="3039254"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2" name="Google Shape;12492;p22"/>
            <p:cNvSpPr/>
            <p:nvPr/>
          </p:nvSpPr>
          <p:spPr>
            <a:xfrm>
              <a:off x="3064438"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3" name="Google Shape;12493;p22"/>
            <p:cNvSpPr/>
            <p:nvPr/>
          </p:nvSpPr>
          <p:spPr>
            <a:xfrm>
              <a:off x="3089472" y="4553711"/>
              <a:ext cx="10556" cy="22219"/>
            </a:xfrm>
            <a:custGeom>
              <a:avLst/>
              <a:gdLst/>
              <a:ahLst/>
              <a:cxnLst/>
              <a:rect l="l" t="t" r="r" b="b"/>
              <a:pathLst>
                <a:path w="705" h="1484" extrusionOk="0">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4" name="Google Shape;12494;p22"/>
            <p:cNvSpPr/>
            <p:nvPr/>
          </p:nvSpPr>
          <p:spPr>
            <a:xfrm>
              <a:off x="3114491"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95" name="Google Shape;12495;p22"/>
          <p:cNvGrpSpPr/>
          <p:nvPr/>
        </p:nvGrpSpPr>
        <p:grpSpPr>
          <a:xfrm>
            <a:off x="1779168" y="3622625"/>
            <a:ext cx="282381" cy="343454"/>
            <a:chOff x="1779168" y="3805625"/>
            <a:chExt cx="282381" cy="343454"/>
          </a:xfrm>
        </p:grpSpPr>
        <p:sp>
          <p:nvSpPr>
            <p:cNvPr id="12496" name="Google Shape;12496;p22"/>
            <p:cNvSpPr/>
            <p:nvPr/>
          </p:nvSpPr>
          <p:spPr>
            <a:xfrm>
              <a:off x="1798048" y="3814758"/>
              <a:ext cx="243662" cy="314797"/>
            </a:xfrm>
            <a:custGeom>
              <a:avLst/>
              <a:gdLst/>
              <a:ahLst/>
              <a:cxnLst/>
              <a:rect l="l" t="t" r="r" b="b"/>
              <a:pathLst>
                <a:path w="16274" h="21025" extrusionOk="0">
                  <a:moveTo>
                    <a:pt x="1" y="0"/>
                  </a:moveTo>
                  <a:lnTo>
                    <a:pt x="1" y="21025"/>
                  </a:lnTo>
                  <a:lnTo>
                    <a:pt x="16274" y="21025"/>
                  </a:lnTo>
                  <a:lnTo>
                    <a:pt x="16274" y="0"/>
                  </a:ln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7" name="Google Shape;12497;p22"/>
            <p:cNvSpPr/>
            <p:nvPr/>
          </p:nvSpPr>
          <p:spPr>
            <a:xfrm>
              <a:off x="1798048" y="3814758"/>
              <a:ext cx="54485" cy="314797"/>
            </a:xfrm>
            <a:custGeom>
              <a:avLst/>
              <a:gdLst/>
              <a:ahLst/>
              <a:cxnLst/>
              <a:rect l="l" t="t" r="r" b="b"/>
              <a:pathLst>
                <a:path w="3639" h="21025" extrusionOk="0">
                  <a:moveTo>
                    <a:pt x="1" y="0"/>
                  </a:moveTo>
                  <a:lnTo>
                    <a:pt x="1" y="21025"/>
                  </a:lnTo>
                  <a:lnTo>
                    <a:pt x="3638" y="21025"/>
                  </a:lnTo>
                  <a:lnTo>
                    <a:pt x="3638"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8" name="Google Shape;12498;p22"/>
            <p:cNvSpPr/>
            <p:nvPr/>
          </p:nvSpPr>
          <p:spPr>
            <a:xfrm>
              <a:off x="1779168" y="4116319"/>
              <a:ext cx="282381" cy="32760"/>
            </a:xfrm>
            <a:custGeom>
              <a:avLst/>
              <a:gdLst/>
              <a:ahLst/>
              <a:cxnLst/>
              <a:rect l="l" t="t" r="r" b="b"/>
              <a:pathLst>
                <a:path w="18860" h="2188" extrusionOk="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9" name="Google Shape;12499;p22"/>
            <p:cNvSpPr/>
            <p:nvPr/>
          </p:nvSpPr>
          <p:spPr>
            <a:xfrm>
              <a:off x="1930585" y="3847488"/>
              <a:ext cx="90359" cy="247750"/>
            </a:xfrm>
            <a:custGeom>
              <a:avLst/>
              <a:gdLst/>
              <a:ahLst/>
              <a:cxnLst/>
              <a:rect l="l" t="t" r="r" b="b"/>
              <a:pathLst>
                <a:path w="6035" h="16547" extrusionOk="0">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0" name="Google Shape;12500;p22"/>
            <p:cNvSpPr/>
            <p:nvPr/>
          </p:nvSpPr>
          <p:spPr>
            <a:xfrm>
              <a:off x="1818830" y="3847488"/>
              <a:ext cx="90988" cy="147659"/>
            </a:xfrm>
            <a:custGeom>
              <a:avLst/>
              <a:gdLst/>
              <a:ahLst/>
              <a:cxnLst/>
              <a:rect l="l" t="t" r="r" b="b"/>
              <a:pathLst>
                <a:path w="6077" h="9862" extrusionOk="0">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1" name="Google Shape;12501;p22"/>
            <p:cNvSpPr/>
            <p:nvPr/>
          </p:nvSpPr>
          <p:spPr>
            <a:xfrm>
              <a:off x="1818830" y="3847802"/>
              <a:ext cx="33703" cy="147344"/>
            </a:xfrm>
            <a:custGeom>
              <a:avLst/>
              <a:gdLst/>
              <a:ahLst/>
              <a:cxnLst/>
              <a:rect l="l" t="t" r="r" b="b"/>
              <a:pathLst>
                <a:path w="2251" h="9841" extrusionOk="0">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2" name="Google Shape;12502;p22"/>
            <p:cNvSpPr/>
            <p:nvPr/>
          </p:nvSpPr>
          <p:spPr>
            <a:xfrm>
              <a:off x="1831737" y="3916107"/>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3" name="Google Shape;12503;p22"/>
            <p:cNvSpPr/>
            <p:nvPr/>
          </p:nvSpPr>
          <p:spPr>
            <a:xfrm>
              <a:off x="1831737" y="3916107"/>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4" name="Google Shape;12504;p22"/>
            <p:cNvSpPr/>
            <p:nvPr/>
          </p:nvSpPr>
          <p:spPr>
            <a:xfrm>
              <a:off x="1831737" y="3892510"/>
              <a:ext cx="63603" cy="10391"/>
            </a:xfrm>
            <a:custGeom>
              <a:avLst/>
              <a:gdLst/>
              <a:ahLst/>
              <a:cxnLst/>
              <a:rect l="l" t="t" r="r" b="b"/>
              <a:pathLst>
                <a:path w="4248" h="694"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5" name="Google Shape;12505;p22"/>
            <p:cNvSpPr/>
            <p:nvPr/>
          </p:nvSpPr>
          <p:spPr>
            <a:xfrm>
              <a:off x="1831737" y="3892510"/>
              <a:ext cx="20797" cy="10391"/>
            </a:xfrm>
            <a:custGeom>
              <a:avLst/>
              <a:gdLst/>
              <a:ahLst/>
              <a:cxnLst/>
              <a:rect l="l" t="t" r="r" b="b"/>
              <a:pathLst>
                <a:path w="1389" h="694"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6" name="Google Shape;12506;p22"/>
            <p:cNvSpPr/>
            <p:nvPr/>
          </p:nvSpPr>
          <p:spPr>
            <a:xfrm>
              <a:off x="1831737" y="3868584"/>
              <a:ext cx="63603" cy="10406"/>
            </a:xfrm>
            <a:custGeom>
              <a:avLst/>
              <a:gdLst/>
              <a:ahLst/>
              <a:cxnLst/>
              <a:rect l="l" t="t" r="r" b="b"/>
              <a:pathLst>
                <a:path w="4248" h="695"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7" name="Google Shape;12507;p22"/>
            <p:cNvSpPr/>
            <p:nvPr/>
          </p:nvSpPr>
          <p:spPr>
            <a:xfrm>
              <a:off x="1831737" y="3868584"/>
              <a:ext cx="20797" cy="10406"/>
            </a:xfrm>
            <a:custGeom>
              <a:avLst/>
              <a:gdLst/>
              <a:ahLst/>
              <a:cxnLst/>
              <a:rect l="l" t="t" r="r" b="b"/>
              <a:pathLst>
                <a:path w="1389" h="695"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8" name="Google Shape;12508;p22"/>
            <p:cNvSpPr/>
            <p:nvPr/>
          </p:nvSpPr>
          <p:spPr>
            <a:xfrm>
              <a:off x="1831737" y="3940033"/>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9" name="Google Shape;12509;p22"/>
            <p:cNvSpPr/>
            <p:nvPr/>
          </p:nvSpPr>
          <p:spPr>
            <a:xfrm>
              <a:off x="1831737" y="3940033"/>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0" name="Google Shape;12510;p22"/>
            <p:cNvSpPr/>
            <p:nvPr/>
          </p:nvSpPr>
          <p:spPr>
            <a:xfrm>
              <a:off x="1831737" y="3963644"/>
              <a:ext cx="63603" cy="10406"/>
            </a:xfrm>
            <a:custGeom>
              <a:avLst/>
              <a:gdLst/>
              <a:ahLst/>
              <a:cxnLst/>
              <a:rect l="l" t="t" r="r" b="b"/>
              <a:pathLst>
                <a:path w="4248" h="695" extrusionOk="0">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1" name="Google Shape;12511;p22"/>
            <p:cNvSpPr/>
            <p:nvPr/>
          </p:nvSpPr>
          <p:spPr>
            <a:xfrm>
              <a:off x="1831737" y="3963644"/>
              <a:ext cx="20797" cy="10406"/>
            </a:xfrm>
            <a:custGeom>
              <a:avLst/>
              <a:gdLst/>
              <a:ahLst/>
              <a:cxnLst/>
              <a:rect l="l" t="t" r="r" b="b"/>
              <a:pathLst>
                <a:path w="1389" h="695" extrusionOk="0">
                  <a:moveTo>
                    <a:pt x="463" y="1"/>
                  </a:moveTo>
                  <a:cubicBezTo>
                    <a:pt x="0" y="1"/>
                    <a:pt x="0" y="694"/>
                    <a:pt x="463" y="694"/>
                  </a:cubicBezTo>
                  <a:lnTo>
                    <a:pt x="1388" y="694"/>
                  </a:lnTo>
                  <a:lnTo>
                    <a:pt x="1388" y="1"/>
                  </a:lnTo>
                  <a:close/>
                </a:path>
              </a:pathLst>
            </a:custGeom>
            <a:solidFill>
              <a:srgbClr val="8AA2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2" name="Google Shape;12512;p22"/>
            <p:cNvSpPr/>
            <p:nvPr/>
          </p:nvSpPr>
          <p:spPr>
            <a:xfrm>
              <a:off x="1818830" y="4022202"/>
              <a:ext cx="22369" cy="58557"/>
            </a:xfrm>
            <a:custGeom>
              <a:avLst/>
              <a:gdLst/>
              <a:ahLst/>
              <a:cxnLst/>
              <a:rect l="l" t="t" r="r" b="b"/>
              <a:pathLst>
                <a:path w="1494" h="3911" extrusionOk="0">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3" name="Google Shape;12513;p22"/>
            <p:cNvSpPr/>
            <p:nvPr/>
          </p:nvSpPr>
          <p:spPr>
            <a:xfrm>
              <a:off x="1865739" y="4039510"/>
              <a:ext cx="19839" cy="20168"/>
            </a:xfrm>
            <a:custGeom>
              <a:avLst/>
              <a:gdLst/>
              <a:ahLst/>
              <a:cxnLst/>
              <a:rect l="l" t="t" r="r" b="b"/>
              <a:pathLst>
                <a:path w="1325" h="1347" extrusionOk="0">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4" name="Google Shape;12514;p22"/>
            <p:cNvSpPr/>
            <p:nvPr/>
          </p:nvSpPr>
          <p:spPr>
            <a:xfrm>
              <a:off x="1813800" y="4009760"/>
              <a:ext cx="10391" cy="83277"/>
            </a:xfrm>
            <a:custGeom>
              <a:avLst/>
              <a:gdLst/>
              <a:ahLst/>
              <a:cxnLst/>
              <a:rect l="l" t="t" r="r" b="b"/>
              <a:pathLst>
                <a:path w="694" h="5562" extrusionOk="0">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5" name="Google Shape;12515;p22"/>
            <p:cNvSpPr/>
            <p:nvPr/>
          </p:nvSpPr>
          <p:spPr>
            <a:xfrm>
              <a:off x="1930585" y="3967732"/>
              <a:ext cx="90359" cy="20797"/>
            </a:xfrm>
            <a:custGeom>
              <a:avLst/>
              <a:gdLst/>
              <a:ahLst/>
              <a:cxnLst/>
              <a:rect l="l" t="t" r="r" b="b"/>
              <a:pathLst>
                <a:path w="6035" h="1389" extrusionOk="0">
                  <a:moveTo>
                    <a:pt x="0" y="1"/>
                  </a:moveTo>
                  <a:lnTo>
                    <a:pt x="0" y="1389"/>
                  </a:lnTo>
                  <a:lnTo>
                    <a:pt x="6034" y="1389"/>
                  </a:lnTo>
                  <a:lnTo>
                    <a:pt x="6034" y="1"/>
                  </a:lnTo>
                  <a:close/>
                </a:path>
              </a:pathLst>
            </a:custGeom>
            <a:solidFill>
              <a:srgbClr val="F4F6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6" name="Google Shape;12516;p22"/>
            <p:cNvSpPr/>
            <p:nvPr/>
          </p:nvSpPr>
          <p:spPr>
            <a:xfrm>
              <a:off x="1992901" y="3889351"/>
              <a:ext cx="28043" cy="78396"/>
            </a:xfrm>
            <a:custGeom>
              <a:avLst/>
              <a:gdLst/>
              <a:ahLst/>
              <a:cxnLst/>
              <a:rect l="l" t="t" r="r" b="b"/>
              <a:pathLst>
                <a:path w="1873" h="5236" extrusionOk="0">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7" name="Google Shape;12517;p22"/>
            <p:cNvSpPr/>
            <p:nvPr/>
          </p:nvSpPr>
          <p:spPr>
            <a:xfrm>
              <a:off x="1972134" y="3913591"/>
              <a:ext cx="20782" cy="54156"/>
            </a:xfrm>
            <a:custGeom>
              <a:avLst/>
              <a:gdLst/>
              <a:ahLst/>
              <a:cxnLst/>
              <a:rect l="l" t="t" r="r" b="b"/>
              <a:pathLst>
                <a:path w="1388" h="3617" extrusionOk="0">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8" name="Google Shape;12518;p22"/>
            <p:cNvSpPr/>
            <p:nvPr/>
          </p:nvSpPr>
          <p:spPr>
            <a:xfrm>
              <a:off x="1930585" y="3889980"/>
              <a:ext cx="20782" cy="77767"/>
            </a:xfrm>
            <a:custGeom>
              <a:avLst/>
              <a:gdLst/>
              <a:ahLst/>
              <a:cxnLst/>
              <a:rect l="l" t="t" r="r" b="b"/>
              <a:pathLst>
                <a:path w="1388" h="5194" extrusionOk="0">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9" name="Google Shape;12519;p22"/>
            <p:cNvSpPr/>
            <p:nvPr/>
          </p:nvSpPr>
          <p:spPr>
            <a:xfrm>
              <a:off x="1951352" y="3921467"/>
              <a:ext cx="20797" cy="46280"/>
            </a:xfrm>
            <a:custGeom>
              <a:avLst/>
              <a:gdLst/>
              <a:ahLst/>
              <a:cxnLst/>
              <a:rect l="l" t="t" r="r" b="b"/>
              <a:pathLst>
                <a:path w="1389" h="3091" extrusionOk="0">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0" name="Google Shape;12520;p22"/>
            <p:cNvSpPr/>
            <p:nvPr/>
          </p:nvSpPr>
          <p:spPr>
            <a:xfrm>
              <a:off x="1974964" y="4026289"/>
              <a:ext cx="44393" cy="68948"/>
            </a:xfrm>
            <a:custGeom>
              <a:avLst/>
              <a:gdLst/>
              <a:ahLst/>
              <a:cxnLst/>
              <a:rect l="l" t="t" r="r" b="b"/>
              <a:pathLst>
                <a:path w="2965" h="4605" extrusionOk="0">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1" name="Google Shape;12521;p22"/>
            <p:cNvSpPr/>
            <p:nvPr/>
          </p:nvSpPr>
          <p:spPr>
            <a:xfrm>
              <a:off x="1930585" y="4017770"/>
              <a:ext cx="20782" cy="77782"/>
            </a:xfrm>
            <a:custGeom>
              <a:avLst/>
              <a:gdLst/>
              <a:ahLst/>
              <a:cxnLst/>
              <a:rect l="l" t="t" r="r" b="b"/>
              <a:pathLst>
                <a:path w="1388" h="5195" extrusionOk="0">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2" name="Google Shape;12522;p22"/>
            <p:cNvSpPr/>
            <p:nvPr/>
          </p:nvSpPr>
          <p:spPr>
            <a:xfrm>
              <a:off x="1951352" y="4044855"/>
              <a:ext cx="20797" cy="50697"/>
            </a:xfrm>
            <a:custGeom>
              <a:avLst/>
              <a:gdLst/>
              <a:ahLst/>
              <a:cxnLst/>
              <a:rect l="l" t="t" r="r" b="b"/>
              <a:pathLst>
                <a:path w="1389" h="3386" extrusionOk="0">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3" name="Google Shape;12523;p22"/>
            <p:cNvSpPr/>
            <p:nvPr/>
          </p:nvSpPr>
          <p:spPr>
            <a:xfrm>
              <a:off x="1789245" y="3805625"/>
              <a:ext cx="261914" cy="21426"/>
            </a:xfrm>
            <a:custGeom>
              <a:avLst/>
              <a:gdLst/>
              <a:ahLst/>
              <a:cxnLst/>
              <a:rect l="l" t="t" r="r" b="b"/>
              <a:pathLst>
                <a:path w="17493" h="1431" extrusionOk="0">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24" name="Google Shape;12524;p22"/>
          <p:cNvGrpSpPr/>
          <p:nvPr/>
        </p:nvGrpSpPr>
        <p:grpSpPr>
          <a:xfrm>
            <a:off x="2593522" y="2224029"/>
            <a:ext cx="391607" cy="364535"/>
            <a:chOff x="2593522" y="2407029"/>
            <a:chExt cx="391607" cy="364535"/>
          </a:xfrm>
        </p:grpSpPr>
        <p:sp>
          <p:nvSpPr>
            <p:cNvPr id="12525" name="Google Shape;12525;p22"/>
            <p:cNvSpPr/>
            <p:nvPr/>
          </p:nvSpPr>
          <p:spPr>
            <a:xfrm>
              <a:off x="2602641" y="2573867"/>
              <a:ext cx="97291" cy="197697"/>
            </a:xfrm>
            <a:custGeom>
              <a:avLst/>
              <a:gdLst/>
              <a:ahLst/>
              <a:cxnLst/>
              <a:rect l="l" t="t" r="r" b="b"/>
              <a:pathLst>
                <a:path w="6498" h="13204" extrusionOk="0">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6" name="Google Shape;12526;p22"/>
            <p:cNvSpPr/>
            <p:nvPr/>
          </p:nvSpPr>
          <p:spPr>
            <a:xfrm>
              <a:off x="2680078" y="2573867"/>
              <a:ext cx="19854" cy="156148"/>
            </a:xfrm>
            <a:custGeom>
              <a:avLst/>
              <a:gdLst/>
              <a:ahLst/>
              <a:cxnLst/>
              <a:rect l="l" t="t" r="r" b="b"/>
              <a:pathLst>
                <a:path w="1326" h="10429" extrusionOk="0">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7" name="Google Shape;12527;p22"/>
            <p:cNvSpPr/>
            <p:nvPr/>
          </p:nvSpPr>
          <p:spPr>
            <a:xfrm>
              <a:off x="2602641" y="2742907"/>
              <a:ext cx="57629" cy="28657"/>
            </a:xfrm>
            <a:custGeom>
              <a:avLst/>
              <a:gdLst/>
              <a:ahLst/>
              <a:cxnLst/>
              <a:rect l="l" t="t" r="r" b="b"/>
              <a:pathLst>
                <a:path w="3849" h="1914" extrusionOk="0">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8" name="Google Shape;12528;p22"/>
            <p:cNvSpPr/>
            <p:nvPr/>
          </p:nvSpPr>
          <p:spPr>
            <a:xfrm>
              <a:off x="2593522" y="2516552"/>
              <a:ext cx="106410" cy="57330"/>
            </a:xfrm>
            <a:custGeom>
              <a:avLst/>
              <a:gdLst/>
              <a:ahLst/>
              <a:cxnLst/>
              <a:rect l="l" t="t" r="r" b="b"/>
              <a:pathLst>
                <a:path w="7107" h="3829" extrusionOk="0">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9" name="Google Shape;12529;p22"/>
            <p:cNvSpPr/>
            <p:nvPr/>
          </p:nvSpPr>
          <p:spPr>
            <a:xfrm>
              <a:off x="2593522" y="2516567"/>
              <a:ext cx="106410" cy="56985"/>
            </a:xfrm>
            <a:custGeom>
              <a:avLst/>
              <a:gdLst/>
              <a:ahLst/>
              <a:cxnLst/>
              <a:rect l="l" t="t" r="r" b="b"/>
              <a:pathLst>
                <a:path w="7107" h="3806" extrusionOk="0">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0" name="Google Shape;12530;p22"/>
            <p:cNvSpPr/>
            <p:nvPr/>
          </p:nvSpPr>
          <p:spPr>
            <a:xfrm>
              <a:off x="2629726" y="2602794"/>
              <a:ext cx="43136" cy="61432"/>
            </a:xfrm>
            <a:custGeom>
              <a:avLst/>
              <a:gdLst/>
              <a:ahLst/>
              <a:cxnLst/>
              <a:rect l="l" t="t" r="r" b="b"/>
              <a:pathLst>
                <a:path w="2881" h="4103" extrusionOk="0">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1" name="Google Shape;12531;p22"/>
            <p:cNvSpPr/>
            <p:nvPr/>
          </p:nvSpPr>
          <p:spPr>
            <a:xfrm>
              <a:off x="2646091" y="2602704"/>
              <a:ext cx="26771" cy="61522"/>
            </a:xfrm>
            <a:custGeom>
              <a:avLst/>
              <a:gdLst/>
              <a:ahLst/>
              <a:cxnLst/>
              <a:rect l="l" t="t" r="r" b="b"/>
              <a:pathLst>
                <a:path w="1788" h="4109" extrusionOk="0">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2" name="Google Shape;12532;p22"/>
            <p:cNvSpPr/>
            <p:nvPr/>
          </p:nvSpPr>
          <p:spPr>
            <a:xfrm>
              <a:off x="2878719" y="2573867"/>
              <a:ext cx="97276" cy="197697"/>
            </a:xfrm>
            <a:custGeom>
              <a:avLst/>
              <a:gdLst/>
              <a:ahLst/>
              <a:cxnLst/>
              <a:rect l="l" t="t" r="r" b="b"/>
              <a:pathLst>
                <a:path w="6497" h="13204" extrusionOk="0">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3" name="Google Shape;12533;p22"/>
            <p:cNvSpPr/>
            <p:nvPr/>
          </p:nvSpPr>
          <p:spPr>
            <a:xfrm>
              <a:off x="2959929" y="2573867"/>
              <a:ext cx="15751" cy="197697"/>
            </a:xfrm>
            <a:custGeom>
              <a:avLst/>
              <a:gdLst/>
              <a:ahLst/>
              <a:cxnLst/>
              <a:rect l="l" t="t" r="r" b="b"/>
              <a:pathLst>
                <a:path w="1052" h="13204" extrusionOk="0">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4" name="Google Shape;12534;p22"/>
            <p:cNvSpPr/>
            <p:nvPr/>
          </p:nvSpPr>
          <p:spPr>
            <a:xfrm>
              <a:off x="2878719" y="2573867"/>
              <a:ext cx="20782" cy="156148"/>
            </a:xfrm>
            <a:custGeom>
              <a:avLst/>
              <a:gdLst/>
              <a:ahLst/>
              <a:cxnLst/>
              <a:rect l="l" t="t" r="r" b="b"/>
              <a:pathLst>
                <a:path w="1388" h="10429" extrusionOk="0">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5" name="Google Shape;12535;p22"/>
            <p:cNvSpPr/>
            <p:nvPr/>
          </p:nvSpPr>
          <p:spPr>
            <a:xfrm>
              <a:off x="2918381" y="2742907"/>
              <a:ext cx="57614" cy="28657"/>
            </a:xfrm>
            <a:custGeom>
              <a:avLst/>
              <a:gdLst/>
              <a:ahLst/>
              <a:cxnLst/>
              <a:rect l="l" t="t" r="r" b="b"/>
              <a:pathLst>
                <a:path w="3848" h="1914" extrusionOk="0">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6" name="Google Shape;12536;p22"/>
            <p:cNvSpPr/>
            <p:nvPr/>
          </p:nvSpPr>
          <p:spPr>
            <a:xfrm>
              <a:off x="2959929" y="2742907"/>
              <a:ext cx="15751" cy="28657"/>
            </a:xfrm>
            <a:custGeom>
              <a:avLst/>
              <a:gdLst/>
              <a:ahLst/>
              <a:cxnLst/>
              <a:rect l="l" t="t" r="r" b="b"/>
              <a:pathLst>
                <a:path w="1052" h="1914" extrusionOk="0">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7" name="Google Shape;12537;p22"/>
            <p:cNvSpPr/>
            <p:nvPr/>
          </p:nvSpPr>
          <p:spPr>
            <a:xfrm>
              <a:off x="2878719" y="2516552"/>
              <a:ext cx="106410" cy="57330"/>
            </a:xfrm>
            <a:custGeom>
              <a:avLst/>
              <a:gdLst/>
              <a:ahLst/>
              <a:cxnLst/>
              <a:rect l="l" t="t" r="r" b="b"/>
              <a:pathLst>
                <a:path w="7107" h="3829" extrusionOk="0">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8" name="Google Shape;12538;p22"/>
            <p:cNvSpPr/>
            <p:nvPr/>
          </p:nvSpPr>
          <p:spPr>
            <a:xfrm>
              <a:off x="2878719" y="2516552"/>
              <a:ext cx="106410" cy="57330"/>
            </a:xfrm>
            <a:custGeom>
              <a:avLst/>
              <a:gdLst/>
              <a:ahLst/>
              <a:cxnLst/>
              <a:rect l="l" t="t" r="r" b="b"/>
              <a:pathLst>
                <a:path w="7107" h="3829" extrusionOk="0">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9" name="Google Shape;12539;p22"/>
            <p:cNvSpPr/>
            <p:nvPr/>
          </p:nvSpPr>
          <p:spPr>
            <a:xfrm>
              <a:off x="2675991" y="2714249"/>
              <a:ext cx="226669" cy="28672"/>
            </a:xfrm>
            <a:custGeom>
              <a:avLst/>
              <a:gdLst/>
              <a:ahLst/>
              <a:cxnLst/>
              <a:rect l="l" t="t" r="r" b="b"/>
              <a:pathLst>
                <a:path w="15139" h="1915" extrusionOk="0">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0" name="Google Shape;12540;p22"/>
            <p:cNvSpPr/>
            <p:nvPr/>
          </p:nvSpPr>
          <p:spPr>
            <a:xfrm>
              <a:off x="2676305" y="2714249"/>
              <a:ext cx="226354" cy="28672"/>
            </a:xfrm>
            <a:custGeom>
              <a:avLst/>
              <a:gdLst/>
              <a:ahLst/>
              <a:cxnLst/>
              <a:rect l="l" t="t" r="r" b="b"/>
              <a:pathLst>
                <a:path w="15118" h="1915" extrusionOk="0">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1" name="Google Shape;12541;p22"/>
            <p:cNvSpPr/>
            <p:nvPr/>
          </p:nvSpPr>
          <p:spPr>
            <a:xfrm>
              <a:off x="2660255" y="2742907"/>
              <a:ext cx="258141" cy="28657"/>
            </a:xfrm>
            <a:custGeom>
              <a:avLst/>
              <a:gdLst/>
              <a:ahLst/>
              <a:cxnLst/>
              <a:rect l="l" t="t" r="r" b="b"/>
              <a:pathLst>
                <a:path w="17241" h="1914" extrusionOk="0">
                  <a:moveTo>
                    <a:pt x="0" y="0"/>
                  </a:moveTo>
                  <a:lnTo>
                    <a:pt x="0" y="1913"/>
                  </a:lnTo>
                  <a:lnTo>
                    <a:pt x="17240" y="1913"/>
                  </a:lnTo>
                  <a:lnTo>
                    <a:pt x="17240" y="0"/>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2" name="Google Shape;12542;p22"/>
            <p:cNvSpPr/>
            <p:nvPr/>
          </p:nvSpPr>
          <p:spPr>
            <a:xfrm>
              <a:off x="2660255" y="2742907"/>
              <a:ext cx="258141" cy="28657"/>
            </a:xfrm>
            <a:custGeom>
              <a:avLst/>
              <a:gdLst/>
              <a:ahLst/>
              <a:cxnLst/>
              <a:rect l="l" t="t" r="r" b="b"/>
              <a:pathLst>
                <a:path w="17241" h="1914" extrusionOk="0">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3" name="Google Shape;12543;p22"/>
            <p:cNvSpPr/>
            <p:nvPr/>
          </p:nvSpPr>
          <p:spPr>
            <a:xfrm>
              <a:off x="2715968" y="2516567"/>
              <a:ext cx="147344" cy="197697"/>
            </a:xfrm>
            <a:custGeom>
              <a:avLst/>
              <a:gdLst/>
              <a:ahLst/>
              <a:cxnLst/>
              <a:rect l="l" t="t" r="r" b="b"/>
              <a:pathLst>
                <a:path w="9841" h="13204" extrusionOk="0">
                  <a:moveTo>
                    <a:pt x="1" y="1"/>
                  </a:moveTo>
                  <a:lnTo>
                    <a:pt x="1" y="13204"/>
                  </a:lnTo>
                  <a:lnTo>
                    <a:pt x="9840" y="13204"/>
                  </a:lnTo>
                  <a:lnTo>
                    <a:pt x="9840" y="1"/>
                  </a:ln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4" name="Google Shape;12544;p22"/>
            <p:cNvSpPr/>
            <p:nvPr/>
          </p:nvSpPr>
          <p:spPr>
            <a:xfrm>
              <a:off x="2763191" y="2618560"/>
              <a:ext cx="52583" cy="95704"/>
            </a:xfrm>
            <a:custGeom>
              <a:avLst/>
              <a:gdLst/>
              <a:ahLst/>
              <a:cxnLst/>
              <a:rect l="l" t="t" r="r" b="b"/>
              <a:pathLst>
                <a:path w="3512" h="6392" extrusionOk="0">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5" name="Google Shape;12545;p22"/>
            <p:cNvSpPr/>
            <p:nvPr/>
          </p:nvSpPr>
          <p:spPr>
            <a:xfrm>
              <a:off x="2783329" y="2618515"/>
              <a:ext cx="32445" cy="95749"/>
            </a:xfrm>
            <a:custGeom>
              <a:avLst/>
              <a:gdLst/>
              <a:ahLst/>
              <a:cxnLst/>
              <a:rect l="l" t="t" r="r" b="b"/>
              <a:pathLst>
                <a:path w="2167" h="6395" extrusionOk="0">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6" name="Google Shape;12546;p22"/>
            <p:cNvSpPr/>
            <p:nvPr/>
          </p:nvSpPr>
          <p:spPr>
            <a:xfrm>
              <a:off x="2692041" y="2516253"/>
              <a:ext cx="47867" cy="32131"/>
            </a:xfrm>
            <a:custGeom>
              <a:avLst/>
              <a:gdLst/>
              <a:ahLst/>
              <a:cxnLst/>
              <a:rect l="l" t="t" r="r" b="b"/>
              <a:pathLst>
                <a:path w="3197" h="2146" extrusionOk="0">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7" name="Google Shape;12547;p22"/>
            <p:cNvSpPr/>
            <p:nvPr/>
          </p:nvSpPr>
          <p:spPr>
            <a:xfrm>
              <a:off x="2719112" y="2516253"/>
              <a:ext cx="20797" cy="31817"/>
            </a:xfrm>
            <a:custGeom>
              <a:avLst/>
              <a:gdLst/>
              <a:ahLst/>
              <a:cxnLst/>
              <a:rect l="l" t="t" r="r" b="b"/>
              <a:pathLst>
                <a:path w="1389" h="2125" extrusionOk="0">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8" name="Google Shape;12548;p22"/>
            <p:cNvSpPr/>
            <p:nvPr/>
          </p:nvSpPr>
          <p:spPr>
            <a:xfrm>
              <a:off x="2692041" y="2682148"/>
              <a:ext cx="47867" cy="32116"/>
            </a:xfrm>
            <a:custGeom>
              <a:avLst/>
              <a:gdLst/>
              <a:ahLst/>
              <a:cxnLst/>
              <a:rect l="l" t="t" r="r" b="b"/>
              <a:pathLst>
                <a:path w="3197" h="2145" extrusionOk="0">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9" name="Google Shape;12549;p22"/>
            <p:cNvSpPr/>
            <p:nvPr/>
          </p:nvSpPr>
          <p:spPr>
            <a:xfrm>
              <a:off x="2719112" y="2682148"/>
              <a:ext cx="20797" cy="31802"/>
            </a:xfrm>
            <a:custGeom>
              <a:avLst/>
              <a:gdLst/>
              <a:ahLst/>
              <a:cxnLst/>
              <a:rect l="l" t="t" r="r" b="b"/>
              <a:pathLst>
                <a:path w="1389" h="2124" extrusionOk="0">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0" name="Google Shape;12550;p22"/>
            <p:cNvSpPr/>
            <p:nvPr/>
          </p:nvSpPr>
          <p:spPr>
            <a:xfrm>
              <a:off x="2699917" y="2548369"/>
              <a:ext cx="31802" cy="133794"/>
            </a:xfrm>
            <a:custGeom>
              <a:avLst/>
              <a:gdLst/>
              <a:ahLst/>
              <a:cxnLst/>
              <a:rect l="l" t="t" r="r" b="b"/>
              <a:pathLst>
                <a:path w="2124" h="8936" extrusionOk="0">
                  <a:moveTo>
                    <a:pt x="0" y="0"/>
                  </a:moveTo>
                  <a:lnTo>
                    <a:pt x="0" y="8935"/>
                  </a:lnTo>
                  <a:lnTo>
                    <a:pt x="2124" y="8935"/>
                  </a:lnTo>
                  <a:lnTo>
                    <a:pt x="2124" y="0"/>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1" name="Google Shape;12551;p22"/>
            <p:cNvSpPr/>
            <p:nvPr/>
          </p:nvSpPr>
          <p:spPr>
            <a:xfrm>
              <a:off x="2838742" y="2516253"/>
              <a:ext cx="47852" cy="32131"/>
            </a:xfrm>
            <a:custGeom>
              <a:avLst/>
              <a:gdLst/>
              <a:ahLst/>
              <a:cxnLst/>
              <a:rect l="l" t="t" r="r" b="b"/>
              <a:pathLst>
                <a:path w="3196" h="2146" extrusionOk="0">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2" name="Google Shape;12552;p22"/>
            <p:cNvSpPr/>
            <p:nvPr/>
          </p:nvSpPr>
          <p:spPr>
            <a:xfrm>
              <a:off x="2838742" y="2682148"/>
              <a:ext cx="47852" cy="32116"/>
            </a:xfrm>
            <a:custGeom>
              <a:avLst/>
              <a:gdLst/>
              <a:ahLst/>
              <a:cxnLst/>
              <a:rect l="l" t="t" r="r" b="b"/>
              <a:pathLst>
                <a:path w="3196" h="2145" extrusionOk="0">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3" name="Google Shape;12553;p22"/>
            <p:cNvSpPr/>
            <p:nvPr/>
          </p:nvSpPr>
          <p:spPr>
            <a:xfrm>
              <a:off x="2866127" y="2516253"/>
              <a:ext cx="20467" cy="31817"/>
            </a:xfrm>
            <a:custGeom>
              <a:avLst/>
              <a:gdLst/>
              <a:ahLst/>
              <a:cxnLst/>
              <a:rect l="l" t="t" r="r" b="b"/>
              <a:pathLst>
                <a:path w="1367" h="2125" extrusionOk="0">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4" name="Google Shape;12554;p22"/>
            <p:cNvSpPr/>
            <p:nvPr/>
          </p:nvSpPr>
          <p:spPr>
            <a:xfrm>
              <a:off x="2865812" y="2682148"/>
              <a:ext cx="20782" cy="31802"/>
            </a:xfrm>
            <a:custGeom>
              <a:avLst/>
              <a:gdLst/>
              <a:ahLst/>
              <a:cxnLst/>
              <a:rect l="l" t="t" r="r" b="b"/>
              <a:pathLst>
                <a:path w="1388" h="2124" extrusionOk="0">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5" name="Google Shape;12555;p22"/>
            <p:cNvSpPr/>
            <p:nvPr/>
          </p:nvSpPr>
          <p:spPr>
            <a:xfrm>
              <a:off x="2846603" y="2548369"/>
              <a:ext cx="32131" cy="133794"/>
            </a:xfrm>
            <a:custGeom>
              <a:avLst/>
              <a:gdLst/>
              <a:ahLst/>
              <a:cxnLst/>
              <a:rect l="l" t="t" r="r" b="b"/>
              <a:pathLst>
                <a:path w="2146" h="8936" extrusionOk="0">
                  <a:moveTo>
                    <a:pt x="1" y="0"/>
                  </a:moveTo>
                  <a:lnTo>
                    <a:pt x="1" y="8935"/>
                  </a:lnTo>
                  <a:lnTo>
                    <a:pt x="2145" y="8935"/>
                  </a:lnTo>
                  <a:lnTo>
                    <a:pt x="2145" y="0"/>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6" name="Google Shape;12556;p22"/>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7" name="Google Shape;12557;p22"/>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8" name="Google Shape;12558;p22"/>
            <p:cNvSpPr/>
            <p:nvPr/>
          </p:nvSpPr>
          <p:spPr>
            <a:xfrm>
              <a:off x="2668130" y="2487925"/>
              <a:ext cx="242390" cy="28657"/>
            </a:xfrm>
            <a:custGeom>
              <a:avLst/>
              <a:gdLst/>
              <a:ahLst/>
              <a:cxnLst/>
              <a:rect l="l" t="t" r="r" b="b"/>
              <a:pathLst>
                <a:path w="16189" h="1914" extrusionOk="0">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9" name="Google Shape;12559;p22"/>
            <p:cNvSpPr/>
            <p:nvPr/>
          </p:nvSpPr>
          <p:spPr>
            <a:xfrm>
              <a:off x="2668130" y="2487611"/>
              <a:ext cx="242390" cy="28657"/>
            </a:xfrm>
            <a:custGeom>
              <a:avLst/>
              <a:gdLst/>
              <a:ahLst/>
              <a:cxnLst/>
              <a:rect l="l" t="t" r="r" b="b"/>
              <a:pathLst>
                <a:path w="16189" h="1914" extrusionOk="0">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0" name="Google Shape;12560;p22"/>
            <p:cNvSpPr/>
            <p:nvPr/>
          </p:nvSpPr>
          <p:spPr>
            <a:xfrm>
              <a:off x="2905789" y="2602495"/>
              <a:ext cx="43136" cy="61432"/>
            </a:xfrm>
            <a:custGeom>
              <a:avLst/>
              <a:gdLst/>
              <a:ahLst/>
              <a:cxnLst/>
              <a:rect l="l" t="t" r="r" b="b"/>
              <a:pathLst>
                <a:path w="2881" h="4103" extrusionOk="0">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1" name="Google Shape;12561;p22"/>
            <p:cNvSpPr/>
            <p:nvPr/>
          </p:nvSpPr>
          <p:spPr>
            <a:xfrm>
              <a:off x="2922154" y="2602704"/>
              <a:ext cx="26456" cy="61522"/>
            </a:xfrm>
            <a:custGeom>
              <a:avLst/>
              <a:gdLst/>
              <a:ahLst/>
              <a:cxnLst/>
              <a:rect l="l" t="t" r="r" b="b"/>
              <a:pathLst>
                <a:path w="1767" h="4109" extrusionOk="0">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2" name="Google Shape;12562;p22"/>
            <p:cNvSpPr/>
            <p:nvPr/>
          </p:nvSpPr>
          <p:spPr>
            <a:xfrm>
              <a:off x="2758789" y="2542066"/>
              <a:ext cx="54156" cy="46115"/>
            </a:xfrm>
            <a:custGeom>
              <a:avLst/>
              <a:gdLst/>
              <a:ahLst/>
              <a:cxnLst/>
              <a:rect l="l" t="t" r="r" b="b"/>
              <a:pathLst>
                <a:path w="3617" h="3080" extrusionOk="0">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3" name="Google Shape;12563;p22"/>
            <p:cNvSpPr/>
            <p:nvPr/>
          </p:nvSpPr>
          <p:spPr>
            <a:xfrm>
              <a:off x="2769794" y="2545210"/>
              <a:ext cx="46924" cy="43046"/>
            </a:xfrm>
            <a:custGeom>
              <a:avLst/>
              <a:gdLst/>
              <a:ahLst/>
              <a:cxnLst/>
              <a:rect l="l" t="t" r="r" b="b"/>
              <a:pathLst>
                <a:path w="3134" h="2875" extrusionOk="0">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64" name="Google Shape;12564;p22"/>
          <p:cNvGrpSpPr/>
          <p:nvPr/>
        </p:nvGrpSpPr>
        <p:grpSpPr>
          <a:xfrm>
            <a:off x="3955047" y="2249242"/>
            <a:ext cx="322912" cy="334396"/>
            <a:chOff x="3955047" y="2432242"/>
            <a:chExt cx="322912" cy="334396"/>
          </a:xfrm>
        </p:grpSpPr>
        <p:sp>
          <p:nvSpPr>
            <p:cNvPr id="12565" name="Google Shape;12565;p22"/>
            <p:cNvSpPr/>
            <p:nvPr/>
          </p:nvSpPr>
          <p:spPr>
            <a:xfrm>
              <a:off x="3955047" y="2432242"/>
              <a:ext cx="322912" cy="334291"/>
            </a:xfrm>
            <a:custGeom>
              <a:avLst/>
              <a:gdLst/>
              <a:ahLst/>
              <a:cxnLst/>
              <a:rect l="l" t="t" r="r" b="b"/>
              <a:pathLst>
                <a:path w="21567" h="22327" extrusionOk="0">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6" name="Google Shape;12566;p22"/>
            <p:cNvSpPr/>
            <p:nvPr/>
          </p:nvSpPr>
          <p:spPr>
            <a:xfrm>
              <a:off x="4009741" y="2515624"/>
              <a:ext cx="67361" cy="251014"/>
            </a:xfrm>
            <a:custGeom>
              <a:avLst/>
              <a:gdLst/>
              <a:ahLst/>
              <a:cxnLst/>
              <a:rect l="l" t="t" r="r" b="b"/>
              <a:pathLst>
                <a:path w="4499" h="16765" extrusionOk="0">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7" name="Google Shape;12567;p22"/>
            <p:cNvSpPr/>
            <p:nvPr/>
          </p:nvSpPr>
          <p:spPr>
            <a:xfrm>
              <a:off x="4210582" y="2432317"/>
              <a:ext cx="67346" cy="293087"/>
            </a:xfrm>
            <a:custGeom>
              <a:avLst/>
              <a:gdLst/>
              <a:ahLst/>
              <a:cxnLst/>
              <a:rect l="l" t="t" r="r" b="b"/>
              <a:pathLst>
                <a:path w="4498" h="19575" extrusionOk="0">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68" name="Google Shape;12568;p22"/>
          <p:cNvGrpSpPr/>
          <p:nvPr/>
        </p:nvGrpSpPr>
        <p:grpSpPr>
          <a:xfrm>
            <a:off x="1802465" y="1779854"/>
            <a:ext cx="265373" cy="351944"/>
            <a:chOff x="1802465" y="1962854"/>
            <a:chExt cx="265373" cy="351944"/>
          </a:xfrm>
        </p:grpSpPr>
        <p:sp>
          <p:nvSpPr>
            <p:cNvPr id="12569" name="Google Shape;12569;p22"/>
            <p:cNvSpPr/>
            <p:nvPr/>
          </p:nvSpPr>
          <p:spPr>
            <a:xfrm>
              <a:off x="1802465" y="2243020"/>
              <a:ext cx="265373" cy="71778"/>
            </a:xfrm>
            <a:custGeom>
              <a:avLst/>
              <a:gdLst/>
              <a:ahLst/>
              <a:cxnLst/>
              <a:rect l="l" t="t" r="r" b="b"/>
              <a:pathLst>
                <a:path w="17724" h="4794" extrusionOk="0">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0" name="Google Shape;12570;p22"/>
            <p:cNvSpPr/>
            <p:nvPr/>
          </p:nvSpPr>
          <p:spPr>
            <a:xfrm>
              <a:off x="1802465" y="2208074"/>
              <a:ext cx="265373" cy="83442"/>
            </a:xfrm>
            <a:custGeom>
              <a:avLst/>
              <a:gdLst/>
              <a:ahLst/>
              <a:cxnLst/>
              <a:rect l="l" t="t" r="r" b="b"/>
              <a:pathLst>
                <a:path w="17724" h="5573" extrusionOk="0">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1" name="Google Shape;12571;p22"/>
            <p:cNvSpPr/>
            <p:nvPr/>
          </p:nvSpPr>
          <p:spPr>
            <a:xfrm>
              <a:off x="1802465" y="1962854"/>
              <a:ext cx="35889" cy="316069"/>
            </a:xfrm>
            <a:custGeom>
              <a:avLst/>
              <a:gdLst/>
              <a:ahLst/>
              <a:cxnLst/>
              <a:rect l="l" t="t" r="r" b="b"/>
              <a:pathLst>
                <a:path w="2397" h="21110" extrusionOk="0">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2" name="Google Shape;12572;p22"/>
            <p:cNvSpPr/>
            <p:nvPr/>
          </p:nvSpPr>
          <p:spPr>
            <a:xfrm>
              <a:off x="1837082" y="2286141"/>
              <a:ext cx="230756" cy="8834"/>
            </a:xfrm>
            <a:custGeom>
              <a:avLst/>
              <a:gdLst/>
              <a:ahLst/>
              <a:cxnLst/>
              <a:rect l="l" t="t" r="r" b="b"/>
              <a:pathLst>
                <a:path w="15412" h="590" extrusionOk="0">
                  <a:moveTo>
                    <a:pt x="1" y="1"/>
                  </a:moveTo>
                  <a:lnTo>
                    <a:pt x="1" y="589"/>
                  </a:lnTo>
                  <a:lnTo>
                    <a:pt x="15412" y="589"/>
                  </a:lnTo>
                  <a:lnTo>
                    <a:pt x="15412" y="1"/>
                  </a:ln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3" name="Google Shape;12573;p22"/>
            <p:cNvSpPr/>
            <p:nvPr/>
          </p:nvSpPr>
          <p:spPr>
            <a:xfrm>
              <a:off x="1900041" y="2262843"/>
              <a:ext cx="167797" cy="9148"/>
            </a:xfrm>
            <a:custGeom>
              <a:avLst/>
              <a:gdLst/>
              <a:ahLst/>
              <a:cxnLst/>
              <a:rect l="l" t="t" r="r" b="b"/>
              <a:pathLst>
                <a:path w="11207" h="611" extrusionOk="0">
                  <a:moveTo>
                    <a:pt x="1" y="1"/>
                  </a:moveTo>
                  <a:lnTo>
                    <a:pt x="1" y="611"/>
                  </a:lnTo>
                  <a:lnTo>
                    <a:pt x="11207" y="611"/>
                  </a:lnTo>
                  <a:lnTo>
                    <a:pt x="11207" y="1"/>
                  </a:ln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4" name="Google Shape;12574;p22"/>
            <p:cNvSpPr/>
            <p:nvPr/>
          </p:nvSpPr>
          <p:spPr>
            <a:xfrm>
              <a:off x="1838339" y="1962854"/>
              <a:ext cx="229498" cy="280180"/>
            </a:xfrm>
            <a:custGeom>
              <a:avLst/>
              <a:gdLst/>
              <a:ahLst/>
              <a:cxnLst/>
              <a:rect l="l" t="t" r="r" b="b"/>
              <a:pathLst>
                <a:path w="15328" h="18713" extrusionOk="0">
                  <a:moveTo>
                    <a:pt x="1" y="1"/>
                  </a:moveTo>
                  <a:lnTo>
                    <a:pt x="1" y="18712"/>
                  </a:lnTo>
                  <a:lnTo>
                    <a:pt x="15328" y="18712"/>
                  </a:lnTo>
                  <a:lnTo>
                    <a:pt x="15328" y="1"/>
                  </a:ln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5" name="Google Shape;12575;p22"/>
            <p:cNvSpPr/>
            <p:nvPr/>
          </p:nvSpPr>
          <p:spPr>
            <a:xfrm>
              <a:off x="1854091" y="1978905"/>
              <a:ext cx="197697" cy="248394"/>
            </a:xfrm>
            <a:custGeom>
              <a:avLst/>
              <a:gdLst/>
              <a:ahLst/>
              <a:cxnLst/>
              <a:rect l="l" t="t" r="r" b="b"/>
              <a:pathLst>
                <a:path w="13204" h="16590" extrusionOk="0">
                  <a:moveTo>
                    <a:pt x="0" y="1"/>
                  </a:moveTo>
                  <a:lnTo>
                    <a:pt x="0" y="16589"/>
                  </a:lnTo>
                  <a:lnTo>
                    <a:pt x="13203" y="16589"/>
                  </a:lnTo>
                  <a:lnTo>
                    <a:pt x="13203" y="1"/>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76" name="Google Shape;12576;p22"/>
          <p:cNvGrpSpPr/>
          <p:nvPr/>
        </p:nvGrpSpPr>
        <p:grpSpPr>
          <a:xfrm>
            <a:off x="3512070" y="1773222"/>
            <a:ext cx="373984" cy="363622"/>
            <a:chOff x="3512070" y="1956222"/>
            <a:chExt cx="373984" cy="363622"/>
          </a:xfrm>
        </p:grpSpPr>
        <p:sp>
          <p:nvSpPr>
            <p:cNvPr id="12577" name="Google Shape;12577;p22"/>
            <p:cNvSpPr/>
            <p:nvPr/>
          </p:nvSpPr>
          <p:spPr>
            <a:xfrm>
              <a:off x="3547316" y="2232314"/>
              <a:ext cx="316069" cy="53841"/>
            </a:xfrm>
            <a:custGeom>
              <a:avLst/>
              <a:gdLst/>
              <a:ahLst/>
              <a:cxnLst/>
              <a:rect l="l" t="t" r="r" b="b"/>
              <a:pathLst>
                <a:path w="21110" h="3596" extrusionOk="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8" name="Google Shape;12578;p22"/>
            <p:cNvSpPr/>
            <p:nvPr/>
          </p:nvSpPr>
          <p:spPr>
            <a:xfrm>
              <a:off x="3548903" y="2232314"/>
              <a:ext cx="314482" cy="53841"/>
            </a:xfrm>
            <a:custGeom>
              <a:avLst/>
              <a:gdLst/>
              <a:ahLst/>
              <a:cxnLst/>
              <a:rect l="l" t="t" r="r" b="b"/>
              <a:pathLst>
                <a:path w="21004" h="3596" extrusionOk="0">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9" name="Google Shape;12579;p22"/>
            <p:cNvSpPr/>
            <p:nvPr/>
          </p:nvSpPr>
          <p:spPr>
            <a:xfrm>
              <a:off x="3515215" y="2198312"/>
              <a:ext cx="370524" cy="121217"/>
            </a:xfrm>
            <a:custGeom>
              <a:avLst/>
              <a:gdLst/>
              <a:ahLst/>
              <a:cxnLst/>
              <a:rect l="l" t="t" r="r" b="b"/>
              <a:pathLst>
                <a:path w="24747" h="8096" extrusionOk="0">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0" name="Google Shape;12580;p22"/>
            <p:cNvSpPr/>
            <p:nvPr/>
          </p:nvSpPr>
          <p:spPr>
            <a:xfrm>
              <a:off x="3864628" y="2198626"/>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1" name="Google Shape;12581;p22"/>
            <p:cNvSpPr/>
            <p:nvPr/>
          </p:nvSpPr>
          <p:spPr>
            <a:xfrm>
              <a:off x="3864628" y="2286141"/>
              <a:ext cx="21426" cy="33703"/>
            </a:xfrm>
            <a:custGeom>
              <a:avLst/>
              <a:gdLst/>
              <a:ahLst/>
              <a:cxnLst/>
              <a:rect l="l" t="t" r="r" b="b"/>
              <a:pathLst>
                <a:path w="1431" h="2251" extrusionOk="0">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2" name="Google Shape;12582;p22"/>
            <p:cNvSpPr/>
            <p:nvPr/>
          </p:nvSpPr>
          <p:spPr>
            <a:xfrm>
              <a:off x="3574401" y="2259070"/>
              <a:ext cx="52583" cy="52838"/>
            </a:xfrm>
            <a:custGeom>
              <a:avLst/>
              <a:gdLst/>
              <a:ahLst/>
              <a:cxnLst/>
              <a:rect l="l" t="t" r="r" b="b"/>
              <a:pathLst>
                <a:path w="3512" h="3529" extrusionOk="0">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3" name="Google Shape;12583;p22"/>
            <p:cNvSpPr/>
            <p:nvPr/>
          </p:nvSpPr>
          <p:spPr>
            <a:xfrm>
              <a:off x="3547316" y="1990239"/>
              <a:ext cx="316069" cy="53841"/>
            </a:xfrm>
            <a:custGeom>
              <a:avLst/>
              <a:gdLst/>
              <a:ahLst/>
              <a:cxnLst/>
              <a:rect l="l" t="t" r="r" b="b"/>
              <a:pathLst>
                <a:path w="21110" h="3596" extrusionOk="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4" name="Google Shape;12584;p22"/>
            <p:cNvSpPr/>
            <p:nvPr/>
          </p:nvSpPr>
          <p:spPr>
            <a:xfrm>
              <a:off x="3548903" y="1990239"/>
              <a:ext cx="314482" cy="53841"/>
            </a:xfrm>
            <a:custGeom>
              <a:avLst/>
              <a:gdLst/>
              <a:ahLst/>
              <a:cxnLst/>
              <a:rect l="l" t="t" r="r" b="b"/>
              <a:pathLst>
                <a:path w="21004" h="3596" extrusionOk="0">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5" name="Google Shape;12585;p22"/>
            <p:cNvSpPr/>
            <p:nvPr/>
          </p:nvSpPr>
          <p:spPr>
            <a:xfrm>
              <a:off x="3512070" y="1956222"/>
              <a:ext cx="373669" cy="121247"/>
            </a:xfrm>
            <a:custGeom>
              <a:avLst/>
              <a:gdLst/>
              <a:ahLst/>
              <a:cxnLst/>
              <a:rect l="l" t="t" r="r" b="b"/>
              <a:pathLst>
                <a:path w="24957" h="8098" extrusionOk="0">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6" name="Google Shape;12586;p22"/>
            <p:cNvSpPr/>
            <p:nvPr/>
          </p:nvSpPr>
          <p:spPr>
            <a:xfrm>
              <a:off x="3864628" y="1956566"/>
              <a:ext cx="21426" cy="33688"/>
            </a:xfrm>
            <a:custGeom>
              <a:avLst/>
              <a:gdLst/>
              <a:ahLst/>
              <a:cxnLst/>
              <a:rect l="l" t="t" r="r" b="b"/>
              <a:pathLst>
                <a:path w="1431" h="2250" extrusionOk="0">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7" name="Google Shape;12587;p22"/>
            <p:cNvSpPr/>
            <p:nvPr/>
          </p:nvSpPr>
          <p:spPr>
            <a:xfrm>
              <a:off x="3864628" y="2044065"/>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8" name="Google Shape;12588;p22"/>
            <p:cNvSpPr/>
            <p:nvPr/>
          </p:nvSpPr>
          <p:spPr>
            <a:xfrm>
              <a:off x="3574401" y="2016995"/>
              <a:ext cx="52583" cy="52733"/>
            </a:xfrm>
            <a:custGeom>
              <a:avLst/>
              <a:gdLst/>
              <a:ahLst/>
              <a:cxnLst/>
              <a:rect l="l" t="t" r="r" b="b"/>
              <a:pathLst>
                <a:path w="3512" h="3522" extrusionOk="0">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9" name="Google Shape;12589;p22"/>
            <p:cNvSpPr/>
            <p:nvPr/>
          </p:nvSpPr>
          <p:spPr>
            <a:xfrm>
              <a:off x="3536311" y="2111127"/>
              <a:ext cx="315740" cy="53841"/>
            </a:xfrm>
            <a:custGeom>
              <a:avLst/>
              <a:gdLst/>
              <a:ahLst/>
              <a:cxnLst/>
              <a:rect l="l" t="t" r="r" b="b"/>
              <a:pathLst>
                <a:path w="21088" h="3596" extrusionOk="0">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0" name="Google Shape;12590;p22"/>
            <p:cNvSpPr/>
            <p:nvPr/>
          </p:nvSpPr>
          <p:spPr>
            <a:xfrm>
              <a:off x="3536311" y="2111127"/>
              <a:ext cx="315740" cy="53841"/>
            </a:xfrm>
            <a:custGeom>
              <a:avLst/>
              <a:gdLst/>
              <a:ahLst/>
              <a:cxnLst/>
              <a:rect l="l" t="t" r="r" b="b"/>
              <a:pathLst>
                <a:path w="21088" h="3596" extrusionOk="0">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1" name="Google Shape;12591;p22"/>
            <p:cNvSpPr/>
            <p:nvPr/>
          </p:nvSpPr>
          <p:spPr>
            <a:xfrm>
              <a:off x="3513642" y="2077439"/>
              <a:ext cx="370509" cy="120888"/>
            </a:xfrm>
            <a:custGeom>
              <a:avLst/>
              <a:gdLst/>
              <a:ahLst/>
              <a:cxnLst/>
              <a:rect l="l" t="t" r="r" b="b"/>
              <a:pathLst>
                <a:path w="24746" h="8074" extrusionOk="0">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2" name="Google Shape;12592;p22"/>
            <p:cNvSpPr/>
            <p:nvPr/>
          </p:nvSpPr>
          <p:spPr>
            <a:xfrm>
              <a:off x="3806385" y="2077753"/>
              <a:ext cx="77767" cy="120888"/>
            </a:xfrm>
            <a:custGeom>
              <a:avLst/>
              <a:gdLst/>
              <a:ahLst/>
              <a:cxnLst/>
              <a:rect l="l" t="t" r="r" b="b"/>
              <a:pathLst>
                <a:path w="5194" h="8074" extrusionOk="0">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3" name="Google Shape;12593;p22"/>
            <p:cNvSpPr/>
            <p:nvPr/>
          </p:nvSpPr>
          <p:spPr>
            <a:xfrm>
              <a:off x="3772397" y="2138182"/>
              <a:ext cx="52898" cy="52568"/>
            </a:xfrm>
            <a:custGeom>
              <a:avLst/>
              <a:gdLst/>
              <a:ahLst/>
              <a:cxnLst/>
              <a:rect l="l" t="t" r="r" b="b"/>
              <a:pathLst>
                <a:path w="3533" h="3511" extrusionOk="0">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94" name="Google Shape;12594;p22"/>
          <p:cNvGrpSpPr/>
          <p:nvPr/>
        </p:nvGrpSpPr>
        <p:grpSpPr>
          <a:xfrm>
            <a:off x="842683" y="2211751"/>
            <a:ext cx="345641" cy="356660"/>
            <a:chOff x="842683" y="2394751"/>
            <a:chExt cx="345641" cy="356660"/>
          </a:xfrm>
        </p:grpSpPr>
        <p:sp>
          <p:nvSpPr>
            <p:cNvPr id="12595" name="Google Shape;12595;p22"/>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6" name="Google Shape;12596;p22"/>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7" name="Google Shape;12597;p22"/>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8" name="Google Shape;12598;p22"/>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9" name="Google Shape;12599;p22"/>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0" name="Google Shape;12600;p22"/>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1" name="Google Shape;12601;p22"/>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2" name="Google Shape;12602;p22"/>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3" name="Google Shape;12603;p22"/>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4" name="Google Shape;12604;p22"/>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5" name="Google Shape;12605;p22"/>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6" name="Google Shape;12606;p22"/>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7" name="Google Shape;12607;p22"/>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8" name="Google Shape;12608;p22"/>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9" name="Google Shape;12609;p22"/>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0" name="Google Shape;12610;p22"/>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11" name="Google Shape;12611;p22"/>
          <p:cNvGrpSpPr/>
          <p:nvPr/>
        </p:nvGrpSpPr>
        <p:grpSpPr>
          <a:xfrm>
            <a:off x="1290615" y="2216467"/>
            <a:ext cx="336837" cy="342511"/>
            <a:chOff x="1290615" y="2399467"/>
            <a:chExt cx="336837" cy="342511"/>
          </a:xfrm>
        </p:grpSpPr>
        <p:sp>
          <p:nvSpPr>
            <p:cNvPr id="12612" name="Google Shape;12612;p22"/>
            <p:cNvSpPr/>
            <p:nvPr/>
          </p:nvSpPr>
          <p:spPr>
            <a:xfrm>
              <a:off x="1399226" y="2683720"/>
              <a:ext cx="119316" cy="39363"/>
            </a:xfrm>
            <a:custGeom>
              <a:avLst/>
              <a:gdLst/>
              <a:ahLst/>
              <a:cxnLst/>
              <a:rect l="l" t="t" r="r" b="b"/>
              <a:pathLst>
                <a:path w="7969" h="2629" extrusionOk="0">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3" name="Google Shape;12613;p22"/>
            <p:cNvSpPr/>
            <p:nvPr/>
          </p:nvSpPr>
          <p:spPr>
            <a:xfrm>
              <a:off x="1321788" y="2662624"/>
              <a:ext cx="58872" cy="79354"/>
            </a:xfrm>
            <a:custGeom>
              <a:avLst/>
              <a:gdLst/>
              <a:ahLst/>
              <a:cxnLst/>
              <a:rect l="l" t="t" r="r" b="b"/>
              <a:pathLst>
                <a:path w="3932" h="5300" extrusionOk="0">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4" name="Google Shape;12614;p22"/>
            <p:cNvSpPr/>
            <p:nvPr/>
          </p:nvSpPr>
          <p:spPr>
            <a:xfrm>
              <a:off x="1540866" y="2676159"/>
              <a:ext cx="58887" cy="65819"/>
            </a:xfrm>
            <a:custGeom>
              <a:avLst/>
              <a:gdLst/>
              <a:ahLst/>
              <a:cxnLst/>
              <a:rect l="l" t="t" r="r" b="b"/>
              <a:pathLst>
                <a:path w="3933" h="4396" extrusionOk="0">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5" name="Google Shape;12615;p22"/>
            <p:cNvSpPr/>
            <p:nvPr/>
          </p:nvSpPr>
          <p:spPr>
            <a:xfrm>
              <a:off x="1290615" y="2471560"/>
              <a:ext cx="115857" cy="80283"/>
            </a:xfrm>
            <a:custGeom>
              <a:avLst/>
              <a:gdLst/>
              <a:ahLst/>
              <a:cxnLst/>
              <a:rect l="l" t="t" r="r" b="b"/>
              <a:pathLst>
                <a:path w="7738" h="5362" extrusionOk="0">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6" name="Google Shape;12616;p22"/>
            <p:cNvSpPr/>
            <p:nvPr/>
          </p:nvSpPr>
          <p:spPr>
            <a:xfrm>
              <a:off x="1555045" y="2471859"/>
              <a:ext cx="72407" cy="79983"/>
            </a:xfrm>
            <a:custGeom>
              <a:avLst/>
              <a:gdLst/>
              <a:ahLst/>
              <a:cxnLst/>
              <a:rect l="l" t="t" r="r" b="b"/>
              <a:pathLst>
                <a:path w="4836" h="5342" extrusionOk="0">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7" name="Google Shape;12617;p22"/>
            <p:cNvSpPr/>
            <p:nvPr/>
          </p:nvSpPr>
          <p:spPr>
            <a:xfrm>
              <a:off x="1313598" y="2399467"/>
              <a:ext cx="290871" cy="263172"/>
            </a:xfrm>
            <a:custGeom>
              <a:avLst/>
              <a:gdLst/>
              <a:ahLst/>
              <a:cxnLst/>
              <a:rect l="l" t="t" r="r" b="b"/>
              <a:pathLst>
                <a:path w="19427" h="17577" extrusionOk="0">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8" name="Google Shape;12618;p22"/>
            <p:cNvSpPr/>
            <p:nvPr/>
          </p:nvSpPr>
          <p:spPr>
            <a:xfrm>
              <a:off x="1313598" y="2399467"/>
              <a:ext cx="77138" cy="263172"/>
            </a:xfrm>
            <a:custGeom>
              <a:avLst/>
              <a:gdLst/>
              <a:ahLst/>
              <a:cxnLst/>
              <a:rect l="l" t="t" r="r" b="b"/>
              <a:pathLst>
                <a:path w="5152" h="17577" extrusionOk="0">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9" name="Google Shape;12619;p22"/>
            <p:cNvSpPr/>
            <p:nvPr/>
          </p:nvSpPr>
          <p:spPr>
            <a:xfrm>
              <a:off x="1332793" y="2446376"/>
              <a:ext cx="252481" cy="129392"/>
            </a:xfrm>
            <a:custGeom>
              <a:avLst/>
              <a:gdLst/>
              <a:ahLst/>
              <a:cxnLst/>
              <a:rect l="l" t="t" r="r" b="b"/>
              <a:pathLst>
                <a:path w="16863" h="8642" extrusionOk="0">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0" name="Google Shape;12620;p22"/>
            <p:cNvSpPr/>
            <p:nvPr/>
          </p:nvSpPr>
          <p:spPr>
            <a:xfrm>
              <a:off x="1332479" y="2446376"/>
              <a:ext cx="44094" cy="129392"/>
            </a:xfrm>
            <a:custGeom>
              <a:avLst/>
              <a:gdLst/>
              <a:ahLst/>
              <a:cxnLst/>
              <a:rect l="l" t="t" r="r" b="b"/>
              <a:pathLst>
                <a:path w="2945" h="8642" extrusionOk="0">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1" name="Google Shape;12621;p22"/>
            <p:cNvSpPr/>
            <p:nvPr/>
          </p:nvSpPr>
          <p:spPr>
            <a:xfrm>
              <a:off x="1332479" y="2446376"/>
              <a:ext cx="252796" cy="38105"/>
            </a:xfrm>
            <a:custGeom>
              <a:avLst/>
              <a:gdLst/>
              <a:ahLst/>
              <a:cxnLst/>
              <a:rect l="l" t="t" r="r" b="b"/>
              <a:pathLst>
                <a:path w="16884" h="2545" extrusionOk="0">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2" name="Google Shape;12622;p22"/>
            <p:cNvSpPr/>
            <p:nvPr/>
          </p:nvSpPr>
          <p:spPr>
            <a:xfrm>
              <a:off x="1335323" y="2597464"/>
              <a:ext cx="40935" cy="40620"/>
            </a:xfrm>
            <a:custGeom>
              <a:avLst/>
              <a:gdLst/>
              <a:ahLst/>
              <a:cxnLst/>
              <a:rect l="l" t="t" r="r" b="b"/>
              <a:pathLst>
                <a:path w="2734" h="2713" extrusionOk="0">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3" name="Google Shape;12623;p22"/>
            <p:cNvSpPr/>
            <p:nvPr/>
          </p:nvSpPr>
          <p:spPr>
            <a:xfrm>
              <a:off x="1541824" y="2597464"/>
              <a:ext cx="40620" cy="40620"/>
            </a:xfrm>
            <a:custGeom>
              <a:avLst/>
              <a:gdLst/>
              <a:ahLst/>
              <a:cxnLst/>
              <a:rect l="l" t="t" r="r" b="b"/>
              <a:pathLst>
                <a:path w="2713" h="2713" extrusionOk="0">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4" name="Google Shape;12624;p22"/>
            <p:cNvSpPr/>
            <p:nvPr/>
          </p:nvSpPr>
          <p:spPr>
            <a:xfrm>
              <a:off x="1327448" y="2441331"/>
              <a:ext cx="263172" cy="139783"/>
            </a:xfrm>
            <a:custGeom>
              <a:avLst/>
              <a:gdLst/>
              <a:ahLst/>
              <a:cxnLst/>
              <a:rect l="l" t="t" r="r" b="b"/>
              <a:pathLst>
                <a:path w="17577" h="9336" extrusionOk="0">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5" name="Google Shape;12625;p22"/>
            <p:cNvSpPr/>
            <p:nvPr/>
          </p:nvSpPr>
          <p:spPr>
            <a:xfrm>
              <a:off x="1321459"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6" name="Google Shape;12626;p22"/>
            <p:cNvSpPr/>
            <p:nvPr/>
          </p:nvSpPr>
          <p:spPr>
            <a:xfrm>
              <a:off x="1527960"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7" name="Google Shape;12627;p22"/>
            <p:cNvSpPr/>
            <p:nvPr/>
          </p:nvSpPr>
          <p:spPr>
            <a:xfrm>
              <a:off x="1401427" y="2594005"/>
              <a:ext cx="115228" cy="84385"/>
            </a:xfrm>
            <a:custGeom>
              <a:avLst/>
              <a:gdLst/>
              <a:ahLst/>
              <a:cxnLst/>
              <a:rect l="l" t="t" r="r" b="b"/>
              <a:pathLst>
                <a:path w="7696" h="5636" extrusionOk="0">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8" name="Google Shape;12628;p22"/>
            <p:cNvSpPr/>
            <p:nvPr/>
          </p:nvSpPr>
          <p:spPr>
            <a:xfrm>
              <a:off x="1396067" y="2588660"/>
              <a:ext cx="125619" cy="70520"/>
            </a:xfrm>
            <a:custGeom>
              <a:avLst/>
              <a:gdLst/>
              <a:ahLst/>
              <a:cxnLst/>
              <a:rect l="l" t="t" r="r" b="b"/>
              <a:pathLst>
                <a:path w="8390" h="4710" extrusionOk="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9" name="Google Shape;12629;p22"/>
            <p:cNvSpPr/>
            <p:nvPr/>
          </p:nvSpPr>
          <p:spPr>
            <a:xfrm>
              <a:off x="1301950" y="2659165"/>
              <a:ext cx="317956" cy="49125"/>
            </a:xfrm>
            <a:custGeom>
              <a:avLst/>
              <a:gdLst/>
              <a:ahLst/>
              <a:cxnLst/>
              <a:rect l="l" t="t" r="r" b="b"/>
              <a:pathLst>
                <a:path w="21236" h="3281" extrusionOk="0">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0" name="Google Shape;12630;p22"/>
            <p:cNvSpPr/>
            <p:nvPr/>
          </p:nvSpPr>
          <p:spPr>
            <a:xfrm>
              <a:off x="1301950" y="2659165"/>
              <a:ext cx="45666" cy="49125"/>
            </a:xfrm>
            <a:custGeom>
              <a:avLst/>
              <a:gdLst/>
              <a:ahLst/>
              <a:cxnLst/>
              <a:rect l="l" t="t" r="r" b="b"/>
              <a:pathLst>
                <a:path w="3050" h="3281" extrusionOk="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31" name="Google Shape;12631;p22"/>
          <p:cNvGrpSpPr/>
          <p:nvPr/>
        </p:nvGrpSpPr>
        <p:grpSpPr>
          <a:xfrm>
            <a:off x="1748310" y="2225601"/>
            <a:ext cx="308508" cy="333377"/>
            <a:chOff x="1748310" y="2408601"/>
            <a:chExt cx="308508" cy="333377"/>
          </a:xfrm>
        </p:grpSpPr>
        <p:sp>
          <p:nvSpPr>
            <p:cNvPr id="12632" name="Google Shape;12632;p22"/>
            <p:cNvSpPr/>
            <p:nvPr/>
          </p:nvSpPr>
          <p:spPr>
            <a:xfrm>
              <a:off x="1748310" y="2433470"/>
              <a:ext cx="308508" cy="308508"/>
            </a:xfrm>
            <a:custGeom>
              <a:avLst/>
              <a:gdLst/>
              <a:ahLst/>
              <a:cxnLst/>
              <a:rect l="l" t="t" r="r" b="b"/>
              <a:pathLst>
                <a:path w="20605" h="20605" extrusionOk="0">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3" name="Google Shape;12633;p22"/>
            <p:cNvSpPr/>
            <p:nvPr/>
          </p:nvSpPr>
          <p:spPr>
            <a:xfrm>
              <a:off x="2022187" y="2433470"/>
              <a:ext cx="34631" cy="308508"/>
            </a:xfrm>
            <a:custGeom>
              <a:avLst/>
              <a:gdLst/>
              <a:ahLst/>
              <a:cxnLst/>
              <a:rect l="l" t="t" r="r" b="b"/>
              <a:pathLst>
                <a:path w="2313" h="20605" extrusionOk="0">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4" name="Google Shape;12634;p22"/>
            <p:cNvSpPr/>
            <p:nvPr/>
          </p:nvSpPr>
          <p:spPr>
            <a:xfrm>
              <a:off x="1748310" y="2433470"/>
              <a:ext cx="308508" cy="55728"/>
            </a:xfrm>
            <a:custGeom>
              <a:avLst/>
              <a:gdLst/>
              <a:ahLst/>
              <a:cxnLst/>
              <a:rect l="l" t="t" r="r" b="b"/>
              <a:pathLst>
                <a:path w="20605" h="3722" extrusionOk="0">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5" name="Google Shape;12635;p22"/>
            <p:cNvSpPr/>
            <p:nvPr/>
          </p:nvSpPr>
          <p:spPr>
            <a:xfrm>
              <a:off x="2022187" y="2433470"/>
              <a:ext cx="34631" cy="55728"/>
            </a:xfrm>
            <a:custGeom>
              <a:avLst/>
              <a:gdLst/>
              <a:ahLst/>
              <a:cxnLst/>
              <a:rect l="l" t="t" r="r" b="b"/>
              <a:pathLst>
                <a:path w="2313" h="3722" extrusionOk="0">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6" name="Google Shape;12636;p22"/>
            <p:cNvSpPr/>
            <p:nvPr/>
          </p:nvSpPr>
          <p:spPr>
            <a:xfrm>
              <a:off x="1780111" y="2408601"/>
              <a:ext cx="28657" cy="49754"/>
            </a:xfrm>
            <a:custGeom>
              <a:avLst/>
              <a:gdLst/>
              <a:ahLst/>
              <a:cxnLst/>
              <a:rect l="l" t="t" r="r" b="b"/>
              <a:pathLst>
                <a:path w="1914" h="3323" extrusionOk="0">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7" name="Google Shape;12637;p22"/>
            <p:cNvSpPr/>
            <p:nvPr/>
          </p:nvSpPr>
          <p:spPr>
            <a:xfrm>
              <a:off x="1852189" y="2408601"/>
              <a:ext cx="28358" cy="49754"/>
            </a:xfrm>
            <a:custGeom>
              <a:avLst/>
              <a:gdLst/>
              <a:ahLst/>
              <a:cxnLst/>
              <a:rect l="l" t="t" r="r" b="b"/>
              <a:pathLst>
                <a:path w="1894" h="3323" extrusionOk="0">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8" name="Google Shape;12638;p22"/>
            <p:cNvSpPr/>
            <p:nvPr/>
          </p:nvSpPr>
          <p:spPr>
            <a:xfrm>
              <a:off x="1924282" y="2408601"/>
              <a:ext cx="28343" cy="49754"/>
            </a:xfrm>
            <a:custGeom>
              <a:avLst/>
              <a:gdLst/>
              <a:ahLst/>
              <a:cxnLst/>
              <a:rect l="l" t="t" r="r" b="b"/>
              <a:pathLst>
                <a:path w="1893" h="3323" extrusionOk="0">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9" name="Google Shape;12639;p22"/>
            <p:cNvSpPr/>
            <p:nvPr/>
          </p:nvSpPr>
          <p:spPr>
            <a:xfrm>
              <a:off x="1996060" y="2408601"/>
              <a:ext cx="28657" cy="49754"/>
            </a:xfrm>
            <a:custGeom>
              <a:avLst/>
              <a:gdLst/>
              <a:ahLst/>
              <a:cxnLst/>
              <a:rect l="l" t="t" r="r" b="b"/>
              <a:pathLst>
                <a:path w="1914" h="3323" extrusionOk="0">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40" name="Google Shape;12640;p22"/>
          <p:cNvGrpSpPr/>
          <p:nvPr/>
        </p:nvGrpSpPr>
        <p:grpSpPr>
          <a:xfrm>
            <a:off x="3044614" y="2235033"/>
            <a:ext cx="376184" cy="315141"/>
            <a:chOff x="3044614" y="2418033"/>
            <a:chExt cx="376184" cy="315141"/>
          </a:xfrm>
        </p:grpSpPr>
        <p:sp>
          <p:nvSpPr>
            <p:cNvPr id="12641" name="Google Shape;12641;p22"/>
            <p:cNvSpPr/>
            <p:nvPr/>
          </p:nvSpPr>
          <p:spPr>
            <a:xfrm>
              <a:off x="3326965" y="2418033"/>
              <a:ext cx="93833" cy="233601"/>
            </a:xfrm>
            <a:custGeom>
              <a:avLst/>
              <a:gdLst/>
              <a:ahLst/>
              <a:cxnLst/>
              <a:rect l="l" t="t" r="r" b="b"/>
              <a:pathLst>
                <a:path w="6267" h="15602" extrusionOk="0">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2" name="Google Shape;12642;p22"/>
            <p:cNvSpPr/>
            <p:nvPr/>
          </p:nvSpPr>
          <p:spPr>
            <a:xfrm>
              <a:off x="3393398" y="2639656"/>
              <a:ext cx="27400" cy="29286"/>
            </a:xfrm>
            <a:custGeom>
              <a:avLst/>
              <a:gdLst/>
              <a:ahLst/>
              <a:cxnLst/>
              <a:rect l="l" t="t" r="r" b="b"/>
              <a:pathLst>
                <a:path w="1830" h="1956" extrusionOk="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3" name="Google Shape;12643;p22"/>
            <p:cNvSpPr/>
            <p:nvPr/>
          </p:nvSpPr>
          <p:spPr>
            <a:xfrm>
              <a:off x="3044928" y="2418033"/>
              <a:ext cx="93503" cy="233601"/>
            </a:xfrm>
            <a:custGeom>
              <a:avLst/>
              <a:gdLst/>
              <a:ahLst/>
              <a:cxnLst/>
              <a:rect l="l" t="t" r="r" b="b"/>
              <a:pathLst>
                <a:path w="6245" h="15602" extrusionOk="0">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4" name="Google Shape;12644;p22"/>
            <p:cNvSpPr/>
            <p:nvPr/>
          </p:nvSpPr>
          <p:spPr>
            <a:xfrm>
              <a:off x="3044614" y="2639641"/>
              <a:ext cx="27400" cy="29301"/>
            </a:xfrm>
            <a:custGeom>
              <a:avLst/>
              <a:gdLst/>
              <a:ahLst/>
              <a:cxnLst/>
              <a:rect l="l" t="t" r="r" b="b"/>
              <a:pathLst>
                <a:path w="1830" h="1957" extrusionOk="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5" name="Google Shape;12645;p22"/>
            <p:cNvSpPr/>
            <p:nvPr/>
          </p:nvSpPr>
          <p:spPr>
            <a:xfrm>
              <a:off x="3061922" y="2599275"/>
              <a:ext cx="341238" cy="133899"/>
            </a:xfrm>
            <a:custGeom>
              <a:avLst/>
              <a:gdLst/>
              <a:ahLst/>
              <a:cxnLst/>
              <a:rect l="l" t="t" r="r" b="b"/>
              <a:pathLst>
                <a:path w="22791" h="8943" extrusionOk="0">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6" name="Google Shape;12646;p22"/>
            <p:cNvSpPr/>
            <p:nvPr/>
          </p:nvSpPr>
          <p:spPr>
            <a:xfrm>
              <a:off x="3261176" y="2611628"/>
              <a:ext cx="129707" cy="108625"/>
            </a:xfrm>
            <a:custGeom>
              <a:avLst/>
              <a:gdLst/>
              <a:ahLst/>
              <a:cxnLst/>
              <a:rect l="l" t="t" r="r" b="b"/>
              <a:pathLst>
                <a:path w="8663" h="7255" extrusionOk="0">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7" name="Google Shape;12647;p22"/>
            <p:cNvSpPr/>
            <p:nvPr/>
          </p:nvSpPr>
          <p:spPr>
            <a:xfrm>
              <a:off x="3074828" y="2611628"/>
              <a:ext cx="129707" cy="108625"/>
            </a:xfrm>
            <a:custGeom>
              <a:avLst/>
              <a:gdLst/>
              <a:ahLst/>
              <a:cxnLst/>
              <a:rect l="l" t="t" r="r" b="b"/>
              <a:pathLst>
                <a:path w="8663" h="7255" extrusionOk="0">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8" name="Google Shape;12648;p22"/>
            <p:cNvSpPr/>
            <p:nvPr/>
          </p:nvSpPr>
          <p:spPr>
            <a:xfrm>
              <a:off x="3090250" y="2617302"/>
              <a:ext cx="102322" cy="95704"/>
            </a:xfrm>
            <a:custGeom>
              <a:avLst/>
              <a:gdLst/>
              <a:ahLst/>
              <a:cxnLst/>
              <a:rect l="l" t="t" r="r" b="b"/>
              <a:pathLst>
                <a:path w="6834" h="6392" extrusionOk="0">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9" name="Google Shape;12649;p22"/>
            <p:cNvSpPr/>
            <p:nvPr/>
          </p:nvSpPr>
          <p:spPr>
            <a:xfrm>
              <a:off x="3276613" y="2617302"/>
              <a:ext cx="102307" cy="95704"/>
            </a:xfrm>
            <a:custGeom>
              <a:avLst/>
              <a:gdLst/>
              <a:ahLst/>
              <a:cxnLst/>
              <a:rect l="l" t="t" r="r" b="b"/>
              <a:pathLst>
                <a:path w="6833" h="6392" extrusionOk="0">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50" name="Google Shape;12650;p22"/>
          <p:cNvGrpSpPr/>
          <p:nvPr/>
        </p:nvGrpSpPr>
        <p:grpSpPr>
          <a:xfrm>
            <a:off x="3943638" y="3632072"/>
            <a:ext cx="357932" cy="342676"/>
            <a:chOff x="3943638" y="3815072"/>
            <a:chExt cx="357932" cy="342676"/>
          </a:xfrm>
        </p:grpSpPr>
        <p:sp>
          <p:nvSpPr>
            <p:cNvPr id="12651" name="Google Shape;12651;p22"/>
            <p:cNvSpPr/>
            <p:nvPr/>
          </p:nvSpPr>
          <p:spPr>
            <a:xfrm>
              <a:off x="4136918" y="3996389"/>
              <a:ext cx="87215" cy="87514"/>
            </a:xfrm>
            <a:custGeom>
              <a:avLst/>
              <a:gdLst/>
              <a:ahLst/>
              <a:cxnLst/>
              <a:rect l="l" t="t" r="r" b="b"/>
              <a:pathLst>
                <a:path w="5825" h="5845" extrusionOk="0">
                  <a:moveTo>
                    <a:pt x="1073" y="0"/>
                  </a:moveTo>
                  <a:lnTo>
                    <a:pt x="1" y="1072"/>
                  </a:lnTo>
                  <a:lnTo>
                    <a:pt x="4752" y="5845"/>
                  </a:lnTo>
                  <a:lnTo>
                    <a:pt x="5824" y="4752"/>
                  </a:lnTo>
                  <a:lnTo>
                    <a:pt x="1073" y="0"/>
                  </a:lnTo>
                  <a:close/>
                </a:path>
              </a:pathLst>
            </a:custGeom>
            <a:solidFill>
              <a:srgbClr val="E4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2" name="Google Shape;12652;p22"/>
            <p:cNvSpPr/>
            <p:nvPr/>
          </p:nvSpPr>
          <p:spPr>
            <a:xfrm>
              <a:off x="4173750" y="4034240"/>
              <a:ext cx="127820" cy="123508"/>
            </a:xfrm>
            <a:custGeom>
              <a:avLst/>
              <a:gdLst/>
              <a:ahLst/>
              <a:cxnLst/>
              <a:rect l="l" t="t" r="r" b="b"/>
              <a:pathLst>
                <a:path w="8537" h="8249" extrusionOk="0">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3" name="Google Shape;12653;p22"/>
            <p:cNvSpPr/>
            <p:nvPr/>
          </p:nvSpPr>
          <p:spPr>
            <a:xfrm>
              <a:off x="4173750" y="4042969"/>
              <a:ext cx="122460" cy="114779"/>
            </a:xfrm>
            <a:custGeom>
              <a:avLst/>
              <a:gdLst/>
              <a:ahLst/>
              <a:cxnLst/>
              <a:rect l="l" t="t" r="r" b="b"/>
              <a:pathLst>
                <a:path w="8179" h="7666" extrusionOk="0">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4" name="Google Shape;12654;p22"/>
            <p:cNvSpPr/>
            <p:nvPr/>
          </p:nvSpPr>
          <p:spPr>
            <a:xfrm>
              <a:off x="3943638" y="3815072"/>
              <a:ext cx="268846" cy="245235"/>
            </a:xfrm>
            <a:custGeom>
              <a:avLst/>
              <a:gdLst/>
              <a:ahLst/>
              <a:cxnLst/>
              <a:rect l="l" t="t" r="r" b="b"/>
              <a:pathLst>
                <a:path w="17956" h="16379" extrusionOk="0">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5" name="Google Shape;12655;p22"/>
            <p:cNvSpPr/>
            <p:nvPr/>
          </p:nvSpPr>
          <p:spPr>
            <a:xfrm>
              <a:off x="3974795" y="3843715"/>
              <a:ext cx="206516" cy="187860"/>
            </a:xfrm>
            <a:custGeom>
              <a:avLst/>
              <a:gdLst/>
              <a:ahLst/>
              <a:cxnLst/>
              <a:rect l="l" t="t" r="r" b="b"/>
              <a:pathLst>
                <a:path w="13793" h="12547" extrusionOk="0">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6" name="Google Shape;12656;p22"/>
            <p:cNvSpPr/>
            <p:nvPr/>
          </p:nvSpPr>
          <p:spPr>
            <a:xfrm>
              <a:off x="3973538" y="3863538"/>
              <a:ext cx="178817" cy="167857"/>
            </a:xfrm>
            <a:custGeom>
              <a:avLst/>
              <a:gdLst/>
              <a:ahLst/>
              <a:cxnLst/>
              <a:rect l="l" t="t" r="r" b="b"/>
              <a:pathLst>
                <a:path w="11943" h="11211" extrusionOk="0">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7" name="Google Shape;12657;p22"/>
            <p:cNvSpPr/>
            <p:nvPr/>
          </p:nvSpPr>
          <p:spPr>
            <a:xfrm>
              <a:off x="4028008" y="3869842"/>
              <a:ext cx="102202" cy="29017"/>
            </a:xfrm>
            <a:custGeom>
              <a:avLst/>
              <a:gdLst/>
              <a:ahLst/>
              <a:cxnLst/>
              <a:rect l="l" t="t" r="r" b="b"/>
              <a:pathLst>
                <a:path w="6826" h="1938" extrusionOk="0">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8" name="Google Shape;12658;p22"/>
            <p:cNvSpPr/>
            <p:nvPr/>
          </p:nvSpPr>
          <p:spPr>
            <a:xfrm>
              <a:off x="4173750" y="4034240"/>
              <a:ext cx="51640" cy="50936"/>
            </a:xfrm>
            <a:custGeom>
              <a:avLst/>
              <a:gdLst/>
              <a:ahLst/>
              <a:cxnLst/>
              <a:rect l="l" t="t" r="r" b="b"/>
              <a:pathLst>
                <a:path w="3449" h="3402" extrusionOk="0">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9" name="Google Shape;12659;p22"/>
            <p:cNvSpPr/>
            <p:nvPr/>
          </p:nvSpPr>
          <p:spPr>
            <a:xfrm>
              <a:off x="4173750" y="4042969"/>
              <a:ext cx="36533" cy="42207"/>
            </a:xfrm>
            <a:custGeom>
              <a:avLst/>
              <a:gdLst/>
              <a:ahLst/>
              <a:cxnLst/>
              <a:rect l="l" t="t" r="r" b="b"/>
              <a:pathLst>
                <a:path w="2440" h="2819" extrusionOk="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60" name="Google Shape;12660;p22"/>
          <p:cNvGrpSpPr/>
          <p:nvPr/>
        </p:nvGrpSpPr>
        <p:grpSpPr>
          <a:xfrm>
            <a:off x="3508282" y="3627341"/>
            <a:ext cx="351645" cy="351959"/>
            <a:chOff x="3508282" y="3810341"/>
            <a:chExt cx="351645" cy="351959"/>
          </a:xfrm>
        </p:grpSpPr>
        <p:sp>
          <p:nvSpPr>
            <p:cNvPr id="12661" name="Google Shape;12661;p22"/>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2" name="Google Shape;12662;p22"/>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3" name="Google Shape;12663;p22"/>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4" name="Google Shape;12664;p22"/>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5" name="Google Shape;12665;p22"/>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6" name="Google Shape;12666;p22"/>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7" name="Google Shape;12667;p22"/>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8" name="Google Shape;12668;p22"/>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9" name="Google Shape;12669;p22"/>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0" name="Google Shape;12670;p22"/>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1" name="Google Shape;12671;p22"/>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2" name="Google Shape;12672;p22"/>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3" name="Google Shape;12673;p22"/>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74" name="Google Shape;12674;p22"/>
          <p:cNvGrpSpPr/>
          <p:nvPr/>
        </p:nvGrpSpPr>
        <p:grpSpPr>
          <a:xfrm>
            <a:off x="2224585" y="1779854"/>
            <a:ext cx="303163" cy="351809"/>
            <a:chOff x="2224585" y="1962854"/>
            <a:chExt cx="303163" cy="351809"/>
          </a:xfrm>
        </p:grpSpPr>
        <p:sp>
          <p:nvSpPr>
            <p:cNvPr id="12675" name="Google Shape;12675;p22"/>
            <p:cNvSpPr/>
            <p:nvPr/>
          </p:nvSpPr>
          <p:spPr>
            <a:xfrm>
              <a:off x="2283143" y="1962854"/>
              <a:ext cx="181018" cy="81870"/>
            </a:xfrm>
            <a:custGeom>
              <a:avLst/>
              <a:gdLst/>
              <a:ahLst/>
              <a:cxnLst/>
              <a:rect l="l" t="t" r="r" b="b"/>
              <a:pathLst>
                <a:path w="12090" h="5468" extrusionOk="0">
                  <a:moveTo>
                    <a:pt x="652" y="1"/>
                  </a:moveTo>
                  <a:lnTo>
                    <a:pt x="0" y="5467"/>
                  </a:lnTo>
                  <a:lnTo>
                    <a:pt x="12089" y="5467"/>
                  </a:lnTo>
                  <a:lnTo>
                    <a:pt x="11774" y="1"/>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6" name="Google Shape;12676;p22"/>
            <p:cNvSpPr/>
            <p:nvPr/>
          </p:nvSpPr>
          <p:spPr>
            <a:xfrm>
              <a:off x="2224899" y="1962854"/>
              <a:ext cx="141355" cy="186378"/>
            </a:xfrm>
            <a:custGeom>
              <a:avLst/>
              <a:gdLst/>
              <a:ahLst/>
              <a:cxnLst/>
              <a:rect l="l" t="t" r="r" b="b"/>
              <a:pathLst>
                <a:path w="9441" h="12448" extrusionOk="0">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7" name="Google Shape;12677;p22"/>
            <p:cNvSpPr/>
            <p:nvPr/>
          </p:nvSpPr>
          <p:spPr>
            <a:xfrm>
              <a:off x="2386393" y="1962854"/>
              <a:ext cx="141355" cy="186378"/>
            </a:xfrm>
            <a:custGeom>
              <a:avLst/>
              <a:gdLst/>
              <a:ahLst/>
              <a:cxnLst/>
              <a:rect l="l" t="t" r="r" b="b"/>
              <a:pathLst>
                <a:path w="9441" h="12448" extrusionOk="0">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8" name="Google Shape;12678;p22"/>
            <p:cNvSpPr/>
            <p:nvPr/>
          </p:nvSpPr>
          <p:spPr>
            <a:xfrm>
              <a:off x="2279684" y="2074609"/>
              <a:ext cx="86571" cy="74623"/>
            </a:xfrm>
            <a:custGeom>
              <a:avLst/>
              <a:gdLst/>
              <a:ahLst/>
              <a:cxnLst/>
              <a:rect l="l" t="t" r="r" b="b"/>
              <a:pathLst>
                <a:path w="5782" h="4984" extrusionOk="0">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9" name="Google Shape;12679;p22"/>
            <p:cNvSpPr/>
            <p:nvPr/>
          </p:nvSpPr>
          <p:spPr>
            <a:xfrm>
              <a:off x="2386393" y="2074609"/>
              <a:ext cx="86571" cy="74623"/>
            </a:xfrm>
            <a:custGeom>
              <a:avLst/>
              <a:gdLst/>
              <a:ahLst/>
              <a:cxnLst/>
              <a:rect l="l" t="t" r="r" b="b"/>
              <a:pathLst>
                <a:path w="5782" h="4984" extrusionOk="0">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0" name="Google Shape;12680;p22"/>
            <p:cNvSpPr/>
            <p:nvPr/>
          </p:nvSpPr>
          <p:spPr>
            <a:xfrm>
              <a:off x="2224585" y="2087830"/>
              <a:ext cx="265073" cy="226833"/>
            </a:xfrm>
            <a:custGeom>
              <a:avLst/>
              <a:gdLst/>
              <a:ahLst/>
              <a:cxnLst/>
              <a:rect l="l" t="t" r="r" b="b"/>
              <a:pathLst>
                <a:path w="17704" h="15150" extrusionOk="0">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1" name="Google Shape;12681;p22"/>
            <p:cNvSpPr/>
            <p:nvPr/>
          </p:nvSpPr>
          <p:spPr>
            <a:xfrm>
              <a:off x="2274953" y="2125605"/>
              <a:ext cx="177244" cy="151627"/>
            </a:xfrm>
            <a:custGeom>
              <a:avLst/>
              <a:gdLst/>
              <a:ahLst/>
              <a:cxnLst/>
              <a:rect l="l" t="t" r="r" b="b"/>
              <a:pathLst>
                <a:path w="11838" h="10127" extrusionOk="0">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2" name="Google Shape;12682;p22"/>
            <p:cNvSpPr/>
            <p:nvPr/>
          </p:nvSpPr>
          <p:spPr>
            <a:xfrm>
              <a:off x="2326263" y="2154053"/>
              <a:ext cx="99492" cy="89191"/>
            </a:xfrm>
            <a:custGeom>
              <a:avLst/>
              <a:gdLst/>
              <a:ahLst/>
              <a:cxnLst/>
              <a:rect l="l" t="t" r="r" b="b"/>
              <a:pathLst>
                <a:path w="6645" h="5957" extrusionOk="0">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83" name="Google Shape;12683;p22"/>
          <p:cNvGrpSpPr/>
          <p:nvPr/>
        </p:nvGrpSpPr>
        <p:grpSpPr>
          <a:xfrm>
            <a:off x="2622794" y="1807868"/>
            <a:ext cx="389090" cy="296230"/>
            <a:chOff x="2622794" y="1990868"/>
            <a:chExt cx="389090" cy="296230"/>
          </a:xfrm>
        </p:grpSpPr>
        <p:sp>
          <p:nvSpPr>
            <p:cNvPr id="12684" name="Google Shape;12684;p22"/>
            <p:cNvSpPr/>
            <p:nvPr/>
          </p:nvSpPr>
          <p:spPr>
            <a:xfrm>
              <a:off x="2654910" y="1990868"/>
              <a:ext cx="324873" cy="224468"/>
            </a:xfrm>
            <a:custGeom>
              <a:avLst/>
              <a:gdLst/>
              <a:ahLst/>
              <a:cxnLst/>
              <a:rect l="l" t="t" r="r" b="b"/>
              <a:pathLst>
                <a:path w="21698" h="14992" extrusionOk="0">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5" name="Google Shape;12685;p22"/>
            <p:cNvSpPr/>
            <p:nvPr/>
          </p:nvSpPr>
          <p:spPr>
            <a:xfrm>
              <a:off x="2654910" y="1990868"/>
              <a:ext cx="324873" cy="224468"/>
            </a:xfrm>
            <a:custGeom>
              <a:avLst/>
              <a:gdLst/>
              <a:ahLst/>
              <a:cxnLst/>
              <a:rect l="l" t="t" r="r" b="b"/>
              <a:pathLst>
                <a:path w="21698" h="14992" extrusionOk="0">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6" name="Google Shape;12686;p22"/>
            <p:cNvSpPr/>
            <p:nvPr/>
          </p:nvSpPr>
          <p:spPr>
            <a:xfrm>
              <a:off x="2679135" y="2015108"/>
              <a:ext cx="276407" cy="162137"/>
            </a:xfrm>
            <a:custGeom>
              <a:avLst/>
              <a:gdLst/>
              <a:ahLst/>
              <a:cxnLst/>
              <a:rect l="l" t="t" r="r" b="b"/>
              <a:pathLst>
                <a:path w="18461" h="10829" extrusionOk="0">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7" name="Google Shape;12687;p22"/>
            <p:cNvSpPr/>
            <p:nvPr/>
          </p:nvSpPr>
          <p:spPr>
            <a:xfrm>
              <a:off x="2679135" y="2015108"/>
              <a:ext cx="276722" cy="162137"/>
            </a:xfrm>
            <a:custGeom>
              <a:avLst/>
              <a:gdLst/>
              <a:ahLst/>
              <a:cxnLst/>
              <a:rect l="l" t="t" r="r" b="b"/>
              <a:pathLst>
                <a:path w="18482" h="10829" extrusionOk="0">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8" name="Google Shape;12688;p22"/>
            <p:cNvSpPr/>
            <p:nvPr/>
          </p:nvSpPr>
          <p:spPr>
            <a:xfrm>
              <a:off x="2622794" y="2264430"/>
              <a:ext cx="388776" cy="22668"/>
            </a:xfrm>
            <a:custGeom>
              <a:avLst/>
              <a:gdLst/>
              <a:ahLst/>
              <a:cxnLst/>
              <a:rect l="l" t="t" r="r" b="b"/>
              <a:pathLst>
                <a:path w="25966" h="1514" extrusionOk="0">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9" name="Google Shape;12689;p22"/>
            <p:cNvSpPr/>
            <p:nvPr/>
          </p:nvSpPr>
          <p:spPr>
            <a:xfrm>
              <a:off x="2623108" y="2201471"/>
              <a:ext cx="388776" cy="62974"/>
            </a:xfrm>
            <a:custGeom>
              <a:avLst/>
              <a:gdLst/>
              <a:ahLst/>
              <a:cxnLst/>
              <a:rect l="l" t="t" r="r" b="b"/>
              <a:pathLst>
                <a:path w="25966" h="4206" extrusionOk="0">
                  <a:moveTo>
                    <a:pt x="2124" y="0"/>
                  </a:moveTo>
                  <a:lnTo>
                    <a:pt x="1" y="4205"/>
                  </a:lnTo>
                  <a:lnTo>
                    <a:pt x="25966" y="4205"/>
                  </a:lnTo>
                  <a:lnTo>
                    <a:pt x="23821" y="0"/>
                  </a:lnTo>
                  <a:close/>
                </a:path>
              </a:pathLst>
            </a:custGeom>
            <a:solidFill>
              <a:srgbClr val="A1B4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0" name="Google Shape;12690;p22"/>
            <p:cNvSpPr/>
            <p:nvPr/>
          </p:nvSpPr>
          <p:spPr>
            <a:xfrm>
              <a:off x="2623108" y="2201471"/>
              <a:ext cx="388776" cy="62974"/>
            </a:xfrm>
            <a:custGeom>
              <a:avLst/>
              <a:gdLst/>
              <a:ahLst/>
              <a:cxnLst/>
              <a:rect l="l" t="t" r="r" b="b"/>
              <a:pathLst>
                <a:path w="25966" h="4206" extrusionOk="0">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1" name="Google Shape;12691;p22"/>
            <p:cNvSpPr/>
            <p:nvPr/>
          </p:nvSpPr>
          <p:spPr>
            <a:xfrm>
              <a:off x="2766021" y="2232943"/>
              <a:ext cx="102951" cy="31502"/>
            </a:xfrm>
            <a:custGeom>
              <a:avLst/>
              <a:gdLst/>
              <a:ahLst/>
              <a:cxnLst/>
              <a:rect l="l" t="t" r="r" b="b"/>
              <a:pathLst>
                <a:path w="6876" h="2104" extrusionOk="0">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2" name="Google Shape;12692;p22"/>
            <p:cNvSpPr/>
            <p:nvPr/>
          </p:nvSpPr>
          <p:spPr>
            <a:xfrm>
              <a:off x="2766021" y="2253096"/>
              <a:ext cx="102951" cy="11349"/>
            </a:xfrm>
            <a:custGeom>
              <a:avLst/>
              <a:gdLst/>
              <a:ahLst/>
              <a:cxnLst/>
              <a:rect l="l" t="t" r="r" b="b"/>
              <a:pathLst>
                <a:path w="6876" h="758" extrusionOk="0">
                  <a:moveTo>
                    <a:pt x="211" y="0"/>
                  </a:moveTo>
                  <a:lnTo>
                    <a:pt x="1" y="757"/>
                  </a:lnTo>
                  <a:lnTo>
                    <a:pt x="6876" y="757"/>
                  </a:lnTo>
                  <a:lnTo>
                    <a:pt x="6665" y="0"/>
                  </a:lnTo>
                  <a:close/>
                </a:path>
              </a:pathLst>
            </a:custGeom>
            <a:solidFill>
              <a:srgbClr val="BB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93" name="Google Shape;12693;p22"/>
          <p:cNvGrpSpPr/>
          <p:nvPr/>
        </p:nvGrpSpPr>
        <p:grpSpPr>
          <a:xfrm>
            <a:off x="3977326" y="1769149"/>
            <a:ext cx="327074" cy="375241"/>
            <a:chOff x="3977326" y="1952149"/>
            <a:chExt cx="327074" cy="375241"/>
          </a:xfrm>
        </p:grpSpPr>
        <p:sp>
          <p:nvSpPr>
            <p:cNvPr id="12694" name="Google Shape;12694;p22"/>
            <p:cNvSpPr/>
            <p:nvPr/>
          </p:nvSpPr>
          <p:spPr>
            <a:xfrm>
              <a:off x="4035868" y="2103566"/>
              <a:ext cx="209974" cy="49754"/>
            </a:xfrm>
            <a:custGeom>
              <a:avLst/>
              <a:gdLst/>
              <a:ahLst/>
              <a:cxnLst/>
              <a:rect l="l" t="t" r="r" b="b"/>
              <a:pathLst>
                <a:path w="14024" h="3323" extrusionOk="0">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5" name="Google Shape;12695;p22"/>
            <p:cNvSpPr/>
            <p:nvPr/>
          </p:nvSpPr>
          <p:spPr>
            <a:xfrm>
              <a:off x="4035868" y="2142285"/>
              <a:ext cx="209974" cy="185105"/>
            </a:xfrm>
            <a:custGeom>
              <a:avLst/>
              <a:gdLst/>
              <a:ahLst/>
              <a:cxnLst/>
              <a:rect l="l" t="t" r="r" b="b"/>
              <a:pathLst>
                <a:path w="14024" h="12363" extrusionOk="0">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6" name="Google Shape;12696;p22"/>
            <p:cNvSpPr/>
            <p:nvPr/>
          </p:nvSpPr>
          <p:spPr>
            <a:xfrm>
              <a:off x="4064825" y="2171242"/>
              <a:ext cx="41264" cy="156148"/>
            </a:xfrm>
            <a:custGeom>
              <a:avLst/>
              <a:gdLst/>
              <a:ahLst/>
              <a:cxnLst/>
              <a:rect l="l" t="t" r="r" b="b"/>
              <a:pathLst>
                <a:path w="2756" h="10429" extrusionOk="0">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7" name="Google Shape;12697;p22"/>
            <p:cNvSpPr/>
            <p:nvPr/>
          </p:nvSpPr>
          <p:spPr>
            <a:xfrm>
              <a:off x="4120553" y="2171242"/>
              <a:ext cx="40935" cy="156148"/>
            </a:xfrm>
            <a:custGeom>
              <a:avLst/>
              <a:gdLst/>
              <a:ahLst/>
              <a:cxnLst/>
              <a:rect l="l" t="t" r="r" b="b"/>
              <a:pathLst>
                <a:path w="2734" h="10429" extrusionOk="0">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8" name="Google Shape;12698;p22"/>
            <p:cNvSpPr/>
            <p:nvPr/>
          </p:nvSpPr>
          <p:spPr>
            <a:xfrm>
              <a:off x="4175951" y="2171242"/>
              <a:ext cx="41249" cy="156148"/>
            </a:xfrm>
            <a:custGeom>
              <a:avLst/>
              <a:gdLst/>
              <a:ahLst/>
              <a:cxnLst/>
              <a:rect l="l" t="t" r="r" b="b"/>
              <a:pathLst>
                <a:path w="2755" h="10429" extrusionOk="0">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9" name="Google Shape;12699;p22"/>
            <p:cNvSpPr/>
            <p:nvPr/>
          </p:nvSpPr>
          <p:spPr>
            <a:xfrm>
              <a:off x="3977326" y="1952149"/>
              <a:ext cx="327074" cy="64232"/>
            </a:xfrm>
            <a:custGeom>
              <a:avLst/>
              <a:gdLst/>
              <a:ahLst/>
              <a:cxnLst/>
              <a:rect l="l" t="t" r="r" b="b"/>
              <a:pathLst>
                <a:path w="21845" h="4290" extrusionOk="0">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0" name="Google Shape;12700;p22"/>
            <p:cNvSpPr/>
            <p:nvPr/>
          </p:nvSpPr>
          <p:spPr>
            <a:xfrm>
              <a:off x="4223489" y="2103566"/>
              <a:ext cx="22354" cy="49754"/>
            </a:xfrm>
            <a:custGeom>
              <a:avLst/>
              <a:gdLst/>
              <a:ahLst/>
              <a:cxnLst/>
              <a:rect l="l" t="t" r="r" b="b"/>
              <a:pathLst>
                <a:path w="1493" h="3323" extrusionOk="0">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1" name="Google Shape;12701;p22"/>
            <p:cNvSpPr/>
            <p:nvPr/>
          </p:nvSpPr>
          <p:spPr>
            <a:xfrm>
              <a:off x="4223489" y="2142285"/>
              <a:ext cx="22354" cy="185105"/>
            </a:xfrm>
            <a:custGeom>
              <a:avLst/>
              <a:gdLst/>
              <a:ahLst/>
              <a:cxnLst/>
              <a:rect l="l" t="t" r="r" b="b"/>
              <a:pathLst>
                <a:path w="1493" h="12363" extrusionOk="0">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2" name="Google Shape;12702;p22"/>
            <p:cNvSpPr/>
            <p:nvPr/>
          </p:nvSpPr>
          <p:spPr>
            <a:xfrm>
              <a:off x="4077103" y="2171242"/>
              <a:ext cx="28987" cy="156148"/>
            </a:xfrm>
            <a:custGeom>
              <a:avLst/>
              <a:gdLst/>
              <a:ahLst/>
              <a:cxnLst/>
              <a:rect l="l" t="t" r="r" b="b"/>
              <a:pathLst>
                <a:path w="1936" h="10429" extrusionOk="0">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3" name="Google Shape;12703;p22"/>
            <p:cNvSpPr/>
            <p:nvPr/>
          </p:nvSpPr>
          <p:spPr>
            <a:xfrm>
              <a:off x="4132516" y="2171242"/>
              <a:ext cx="28972" cy="156148"/>
            </a:xfrm>
            <a:custGeom>
              <a:avLst/>
              <a:gdLst/>
              <a:ahLst/>
              <a:cxnLst/>
              <a:rect l="l" t="t" r="r" b="b"/>
              <a:pathLst>
                <a:path w="1935" h="10429" extrusionOk="0">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4" name="Google Shape;12704;p22"/>
            <p:cNvSpPr/>
            <p:nvPr/>
          </p:nvSpPr>
          <p:spPr>
            <a:xfrm>
              <a:off x="4188228" y="2171242"/>
              <a:ext cx="28657" cy="156148"/>
            </a:xfrm>
            <a:custGeom>
              <a:avLst/>
              <a:gdLst/>
              <a:ahLst/>
              <a:cxnLst/>
              <a:rect l="l" t="t" r="r" b="b"/>
              <a:pathLst>
                <a:path w="1914" h="10429" extrusionOk="0">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5" name="Google Shape;12705;p22"/>
            <p:cNvSpPr/>
            <p:nvPr/>
          </p:nvSpPr>
          <p:spPr>
            <a:xfrm>
              <a:off x="4255590" y="1952149"/>
              <a:ext cx="48810" cy="64232"/>
            </a:xfrm>
            <a:custGeom>
              <a:avLst/>
              <a:gdLst/>
              <a:ahLst/>
              <a:cxnLst/>
              <a:rect l="l" t="t" r="r" b="b"/>
              <a:pathLst>
                <a:path w="3260" h="4290" extrusionOk="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6" name="Google Shape;12706;p22"/>
            <p:cNvSpPr/>
            <p:nvPr/>
          </p:nvSpPr>
          <p:spPr>
            <a:xfrm>
              <a:off x="3988346" y="2010706"/>
              <a:ext cx="307865" cy="98235"/>
            </a:xfrm>
            <a:custGeom>
              <a:avLst/>
              <a:gdLst/>
              <a:ahLst/>
              <a:cxnLst/>
              <a:rect l="l" t="t" r="r" b="b"/>
              <a:pathLst>
                <a:path w="20562" h="6561" extrusionOk="0">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7" name="Google Shape;12707;p22"/>
            <p:cNvSpPr/>
            <p:nvPr/>
          </p:nvSpPr>
          <p:spPr>
            <a:xfrm>
              <a:off x="4230092" y="2010706"/>
              <a:ext cx="66119" cy="98549"/>
            </a:xfrm>
            <a:custGeom>
              <a:avLst/>
              <a:gdLst/>
              <a:ahLst/>
              <a:cxnLst/>
              <a:rect l="l" t="t" r="r" b="b"/>
              <a:pathLst>
                <a:path w="4416" h="6582" extrusionOk="0">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8" name="Google Shape;12708;p22"/>
            <p:cNvSpPr/>
            <p:nvPr/>
          </p:nvSpPr>
          <p:spPr>
            <a:xfrm>
              <a:off x="3982671" y="2005346"/>
              <a:ext cx="318899" cy="109254"/>
            </a:xfrm>
            <a:custGeom>
              <a:avLst/>
              <a:gdLst/>
              <a:ahLst/>
              <a:cxnLst/>
              <a:rect l="l" t="t" r="r" b="b"/>
              <a:pathLst>
                <a:path w="21299" h="7297" extrusionOk="0">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9" name="Google Shape;12709;p22"/>
            <p:cNvSpPr/>
            <p:nvPr/>
          </p:nvSpPr>
          <p:spPr>
            <a:xfrm>
              <a:off x="4014158" y="2043871"/>
              <a:ext cx="65175" cy="71045"/>
            </a:xfrm>
            <a:custGeom>
              <a:avLst/>
              <a:gdLst/>
              <a:ahLst/>
              <a:cxnLst/>
              <a:rect l="l" t="t" r="r" b="b"/>
              <a:pathLst>
                <a:path w="4353" h="4745" extrusionOk="0">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0" name="Google Shape;12710;p22"/>
            <p:cNvSpPr/>
            <p:nvPr/>
          </p:nvSpPr>
          <p:spPr>
            <a:xfrm>
              <a:off x="4204908" y="2043751"/>
              <a:ext cx="65490" cy="71164"/>
            </a:xfrm>
            <a:custGeom>
              <a:avLst/>
              <a:gdLst/>
              <a:ahLst/>
              <a:cxnLst/>
              <a:rect l="l" t="t" r="r" b="b"/>
              <a:pathLst>
                <a:path w="4374" h="4753" extrusionOk="0">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711" name="Google Shape;12711;p22"/>
          <p:cNvGrpSpPr/>
          <p:nvPr/>
        </p:nvGrpSpPr>
        <p:grpSpPr>
          <a:xfrm>
            <a:off x="1341612" y="3157055"/>
            <a:ext cx="259399" cy="370525"/>
            <a:chOff x="1341612" y="3340055"/>
            <a:chExt cx="259399" cy="370525"/>
          </a:xfrm>
        </p:grpSpPr>
        <p:sp>
          <p:nvSpPr>
            <p:cNvPr id="12712" name="Google Shape;12712;p22"/>
            <p:cNvSpPr/>
            <p:nvPr/>
          </p:nvSpPr>
          <p:spPr>
            <a:xfrm>
              <a:off x="1383954" y="3340055"/>
              <a:ext cx="43615" cy="35664"/>
            </a:xfrm>
            <a:custGeom>
              <a:avLst/>
              <a:gdLst/>
              <a:ahLst/>
              <a:cxnLst/>
              <a:rect l="l" t="t" r="r" b="b"/>
              <a:pathLst>
                <a:path w="2913" h="2382" extrusionOk="0">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3" name="Google Shape;12713;p22"/>
            <p:cNvSpPr/>
            <p:nvPr/>
          </p:nvSpPr>
          <p:spPr>
            <a:xfrm>
              <a:off x="1363966" y="3403329"/>
              <a:ext cx="237045" cy="307251"/>
            </a:xfrm>
            <a:custGeom>
              <a:avLst/>
              <a:gdLst/>
              <a:ahLst/>
              <a:cxnLst/>
              <a:rect l="l" t="t" r="r" b="b"/>
              <a:pathLst>
                <a:path w="15832" h="20521" extrusionOk="0">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4" name="Google Shape;12714;p22"/>
            <p:cNvSpPr/>
            <p:nvPr/>
          </p:nvSpPr>
          <p:spPr>
            <a:xfrm>
              <a:off x="1341612" y="3371841"/>
              <a:ext cx="237045" cy="306936"/>
            </a:xfrm>
            <a:custGeom>
              <a:avLst/>
              <a:gdLst/>
              <a:ahLst/>
              <a:cxnLst/>
              <a:rect l="l" t="t" r="r" b="b"/>
              <a:pathLst>
                <a:path w="15832" h="20500" extrusionOk="0">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5" name="Google Shape;12715;p22"/>
            <p:cNvSpPr/>
            <p:nvPr/>
          </p:nvSpPr>
          <p:spPr>
            <a:xfrm>
              <a:off x="1556303" y="3371841"/>
              <a:ext cx="22354" cy="306936"/>
            </a:xfrm>
            <a:custGeom>
              <a:avLst/>
              <a:gdLst/>
              <a:ahLst/>
              <a:cxnLst/>
              <a:rect l="l" t="t" r="r" b="b"/>
              <a:pathLst>
                <a:path w="1493" h="20500" extrusionOk="0">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6" name="Google Shape;12716;p22"/>
            <p:cNvSpPr/>
            <p:nvPr/>
          </p:nvSpPr>
          <p:spPr>
            <a:xfrm>
              <a:off x="1379387" y="3455583"/>
              <a:ext cx="44708" cy="44708"/>
            </a:xfrm>
            <a:custGeom>
              <a:avLst/>
              <a:gdLst/>
              <a:ahLst/>
              <a:cxnLst/>
              <a:rect l="l" t="t" r="r" b="b"/>
              <a:pathLst>
                <a:path w="2986" h="2986" extrusionOk="0">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7" name="Google Shape;12717;p22"/>
            <p:cNvSpPr/>
            <p:nvPr/>
          </p:nvSpPr>
          <p:spPr>
            <a:xfrm>
              <a:off x="1379387" y="3527975"/>
              <a:ext cx="44708" cy="44723"/>
            </a:xfrm>
            <a:custGeom>
              <a:avLst/>
              <a:gdLst/>
              <a:ahLst/>
              <a:cxnLst/>
              <a:rect l="l" t="t" r="r" b="b"/>
              <a:pathLst>
                <a:path w="2986" h="2987" extrusionOk="0">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8" name="Google Shape;12718;p22"/>
            <p:cNvSpPr/>
            <p:nvPr/>
          </p:nvSpPr>
          <p:spPr>
            <a:xfrm>
              <a:off x="1379387" y="3600067"/>
              <a:ext cx="44708" cy="44708"/>
            </a:xfrm>
            <a:custGeom>
              <a:avLst/>
              <a:gdLst/>
              <a:ahLst/>
              <a:cxnLst/>
              <a:rect l="l" t="t" r="r" b="b"/>
              <a:pathLst>
                <a:path w="2986" h="2986" extrusionOk="0">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9" name="Google Shape;12719;p22"/>
            <p:cNvSpPr/>
            <p:nvPr/>
          </p:nvSpPr>
          <p:spPr>
            <a:xfrm>
              <a:off x="1444233" y="3459041"/>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0" name="Google Shape;12720;p22"/>
            <p:cNvSpPr/>
            <p:nvPr/>
          </p:nvSpPr>
          <p:spPr>
            <a:xfrm>
              <a:off x="1444233" y="3482967"/>
              <a:ext cx="103894" cy="10720"/>
            </a:xfrm>
            <a:custGeom>
              <a:avLst/>
              <a:gdLst/>
              <a:ahLst/>
              <a:cxnLst/>
              <a:rect l="l" t="t" r="r" b="b"/>
              <a:pathLst>
                <a:path w="6939" h="716" extrusionOk="0">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1" name="Google Shape;12721;p22"/>
            <p:cNvSpPr/>
            <p:nvPr/>
          </p:nvSpPr>
          <p:spPr>
            <a:xfrm>
              <a:off x="1444233" y="3531433"/>
              <a:ext cx="103894" cy="10735"/>
            </a:xfrm>
            <a:custGeom>
              <a:avLst/>
              <a:gdLst/>
              <a:ahLst/>
              <a:cxnLst/>
              <a:rect l="l" t="t" r="r" b="b"/>
              <a:pathLst>
                <a:path w="6939" h="717"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2" name="Google Shape;12722;p22"/>
            <p:cNvSpPr/>
            <p:nvPr/>
          </p:nvSpPr>
          <p:spPr>
            <a:xfrm>
              <a:off x="1444233" y="3555359"/>
              <a:ext cx="103894" cy="10720"/>
            </a:xfrm>
            <a:custGeom>
              <a:avLst/>
              <a:gdLst/>
              <a:ahLst/>
              <a:cxnLst/>
              <a:rect l="l" t="t" r="r" b="b"/>
              <a:pathLst>
                <a:path w="6939" h="716"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3" name="Google Shape;12723;p22"/>
            <p:cNvSpPr/>
            <p:nvPr/>
          </p:nvSpPr>
          <p:spPr>
            <a:xfrm>
              <a:off x="1444233" y="3603526"/>
              <a:ext cx="103894" cy="11035"/>
            </a:xfrm>
            <a:custGeom>
              <a:avLst/>
              <a:gdLst/>
              <a:ahLst/>
              <a:cxnLst/>
              <a:rect l="l" t="t" r="r" b="b"/>
              <a:pathLst>
                <a:path w="6939" h="737" extrusionOk="0">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4" name="Google Shape;12724;p22"/>
            <p:cNvSpPr/>
            <p:nvPr/>
          </p:nvSpPr>
          <p:spPr>
            <a:xfrm>
              <a:off x="1444233" y="3627452"/>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5" name="Google Shape;12725;p22"/>
            <p:cNvSpPr/>
            <p:nvPr/>
          </p:nvSpPr>
          <p:spPr>
            <a:xfrm>
              <a:off x="1390183" y="3448845"/>
              <a:ext cx="55413" cy="37087"/>
            </a:xfrm>
            <a:custGeom>
              <a:avLst/>
              <a:gdLst/>
              <a:ahLst/>
              <a:cxnLst/>
              <a:rect l="l" t="t" r="r" b="b"/>
              <a:pathLst>
                <a:path w="3701" h="2477" extrusionOk="0">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6" name="Google Shape;12726;p22"/>
            <p:cNvSpPr/>
            <p:nvPr/>
          </p:nvSpPr>
          <p:spPr>
            <a:xfrm>
              <a:off x="1390183" y="3521686"/>
              <a:ext cx="54874" cy="37147"/>
            </a:xfrm>
            <a:custGeom>
              <a:avLst/>
              <a:gdLst/>
              <a:ahLst/>
              <a:cxnLst/>
              <a:rect l="l" t="t" r="r" b="b"/>
              <a:pathLst>
                <a:path w="3665" h="2481" extrusionOk="0">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7" name="Google Shape;12727;p22"/>
            <p:cNvSpPr/>
            <p:nvPr/>
          </p:nvSpPr>
          <p:spPr>
            <a:xfrm>
              <a:off x="1390183" y="3595216"/>
              <a:ext cx="55413" cy="37267"/>
            </a:xfrm>
            <a:custGeom>
              <a:avLst/>
              <a:gdLst/>
              <a:ahLst/>
              <a:cxnLst/>
              <a:rect l="l" t="t" r="r" b="b"/>
              <a:pathLst>
                <a:path w="3701" h="2489" extrusionOk="0">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8" name="Google Shape;12728;p22"/>
            <p:cNvSpPr/>
            <p:nvPr/>
          </p:nvSpPr>
          <p:spPr>
            <a:xfrm>
              <a:off x="1368682" y="3362409"/>
              <a:ext cx="74309" cy="38734"/>
            </a:xfrm>
            <a:custGeom>
              <a:avLst/>
              <a:gdLst/>
              <a:ahLst/>
              <a:cxnLst/>
              <a:rect l="l" t="t" r="r" b="b"/>
              <a:pathLst>
                <a:path w="4963" h="2587" extrusionOk="0">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9" name="Google Shape;12729;p22"/>
            <p:cNvSpPr/>
            <p:nvPr/>
          </p:nvSpPr>
          <p:spPr>
            <a:xfrm>
              <a:off x="1409602" y="3362409"/>
              <a:ext cx="33389" cy="38734"/>
            </a:xfrm>
            <a:custGeom>
              <a:avLst/>
              <a:gdLst/>
              <a:ahLst/>
              <a:cxnLst/>
              <a:rect l="l" t="t" r="r" b="b"/>
              <a:pathLst>
                <a:path w="2230" h="2587" extrusionOk="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730" name="Google Shape;12730;p22"/>
          <p:cNvGrpSpPr/>
          <p:nvPr/>
        </p:nvGrpSpPr>
        <p:grpSpPr>
          <a:xfrm>
            <a:off x="2179892" y="3661972"/>
            <a:ext cx="351629" cy="282382"/>
            <a:chOff x="2179892" y="3844972"/>
            <a:chExt cx="351629" cy="282382"/>
          </a:xfrm>
        </p:grpSpPr>
        <p:sp>
          <p:nvSpPr>
            <p:cNvPr id="12731" name="Google Shape;12731;p22"/>
            <p:cNvSpPr/>
            <p:nvPr/>
          </p:nvSpPr>
          <p:spPr>
            <a:xfrm>
              <a:off x="2179892"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2" name="Google Shape;12732;p22"/>
            <p:cNvSpPr/>
            <p:nvPr/>
          </p:nvSpPr>
          <p:spPr>
            <a:xfrm>
              <a:off x="2179892" y="3844972"/>
              <a:ext cx="15751" cy="282381"/>
            </a:xfrm>
            <a:custGeom>
              <a:avLst/>
              <a:gdLst/>
              <a:ahLst/>
              <a:cxnLst/>
              <a:rect l="l" t="t" r="r" b="b"/>
              <a:pathLst>
                <a:path w="1052" h="18860" extrusionOk="0">
                  <a:moveTo>
                    <a:pt x="0" y="0"/>
                  </a:moveTo>
                  <a:lnTo>
                    <a:pt x="0" y="18859"/>
                  </a:lnTo>
                  <a:lnTo>
                    <a:pt x="1052" y="18859"/>
                  </a:lnTo>
                  <a:lnTo>
                    <a:pt x="1052"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3" name="Google Shape;12733;p22"/>
            <p:cNvSpPr/>
            <p:nvPr/>
          </p:nvSpPr>
          <p:spPr>
            <a:xfrm>
              <a:off x="2250083" y="3844972"/>
              <a:ext cx="70535" cy="282381"/>
            </a:xfrm>
            <a:custGeom>
              <a:avLst/>
              <a:gdLst/>
              <a:ahLst/>
              <a:cxnLst/>
              <a:rect l="l" t="t" r="r" b="b"/>
              <a:pathLst>
                <a:path w="4711" h="18860" extrusionOk="0">
                  <a:moveTo>
                    <a:pt x="1" y="0"/>
                  </a:moveTo>
                  <a:lnTo>
                    <a:pt x="1" y="11732"/>
                  </a:ln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4" name="Google Shape;12734;p22"/>
            <p:cNvSpPr/>
            <p:nvPr/>
          </p:nvSpPr>
          <p:spPr>
            <a:xfrm>
              <a:off x="2250083"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5" name="Google Shape;12735;p22"/>
            <p:cNvSpPr/>
            <p:nvPr/>
          </p:nvSpPr>
          <p:spPr>
            <a:xfrm>
              <a:off x="2320604"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6" name="Google Shape;12736;p22"/>
            <p:cNvSpPr/>
            <p:nvPr/>
          </p:nvSpPr>
          <p:spPr>
            <a:xfrm>
              <a:off x="2390795" y="3844972"/>
              <a:ext cx="70535" cy="282381"/>
            </a:xfrm>
            <a:custGeom>
              <a:avLst/>
              <a:gdLst/>
              <a:ahLst/>
              <a:cxnLst/>
              <a:rect l="l" t="t" r="r" b="b"/>
              <a:pathLst>
                <a:path w="4711" h="18860" extrusionOk="0">
                  <a:moveTo>
                    <a:pt x="1" y="0"/>
                  </a:move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7" name="Google Shape;12737;p22"/>
            <p:cNvSpPr/>
            <p:nvPr/>
          </p:nvSpPr>
          <p:spPr>
            <a:xfrm>
              <a:off x="2461315" y="3844972"/>
              <a:ext cx="70206" cy="282381"/>
            </a:xfrm>
            <a:custGeom>
              <a:avLst/>
              <a:gdLst/>
              <a:ahLst/>
              <a:cxnLst/>
              <a:rect l="l" t="t" r="r" b="b"/>
              <a:pathLst>
                <a:path w="4689" h="18860" extrusionOk="0">
                  <a:moveTo>
                    <a:pt x="0" y="0"/>
                  </a:moveTo>
                  <a:lnTo>
                    <a:pt x="0" y="11732"/>
                  </a:lnTo>
                  <a:lnTo>
                    <a:pt x="0" y="18859"/>
                  </a:lnTo>
                  <a:lnTo>
                    <a:pt x="4688" y="18859"/>
                  </a:lnTo>
                  <a:lnTo>
                    <a:pt x="4688" y="0"/>
                  </a:lnTo>
                  <a:close/>
                </a:path>
              </a:pathLst>
            </a:custGeom>
            <a:solidFill>
              <a:srgbClr val="F7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8" name="Google Shape;12738;p22"/>
            <p:cNvSpPr/>
            <p:nvPr/>
          </p:nvSpPr>
          <p:spPr>
            <a:xfrm>
              <a:off x="2320604"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9" name="Google Shape;12739;p22"/>
            <p:cNvSpPr/>
            <p:nvPr/>
          </p:nvSpPr>
          <p:spPr>
            <a:xfrm>
              <a:off x="2390795"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0" name="Google Shape;12740;p22"/>
            <p:cNvSpPr/>
            <p:nvPr/>
          </p:nvSpPr>
          <p:spPr>
            <a:xfrm>
              <a:off x="2461315"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1" name="Google Shape;12741;p22"/>
            <p:cNvSpPr/>
            <p:nvPr/>
          </p:nvSpPr>
          <p:spPr>
            <a:xfrm>
              <a:off x="2229631"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2" name="Google Shape;12742;p22"/>
            <p:cNvSpPr/>
            <p:nvPr/>
          </p:nvSpPr>
          <p:spPr>
            <a:xfrm>
              <a:off x="2229631"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3" name="Google Shape;12743;p22"/>
            <p:cNvSpPr/>
            <p:nvPr/>
          </p:nvSpPr>
          <p:spPr>
            <a:xfrm>
              <a:off x="2370342"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4" name="Google Shape;12744;p22"/>
            <p:cNvSpPr/>
            <p:nvPr/>
          </p:nvSpPr>
          <p:spPr>
            <a:xfrm>
              <a:off x="2370342"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5" name="Google Shape;12745;p22"/>
            <p:cNvSpPr/>
            <p:nvPr/>
          </p:nvSpPr>
          <p:spPr>
            <a:xfrm>
              <a:off x="2440533" y="3844972"/>
              <a:ext cx="41249" cy="175672"/>
            </a:xfrm>
            <a:custGeom>
              <a:avLst/>
              <a:gdLst/>
              <a:ahLst/>
              <a:cxnLst/>
              <a:rect l="l" t="t" r="r" b="b"/>
              <a:pathLst>
                <a:path w="2755" h="11733" extrusionOk="0">
                  <a:moveTo>
                    <a:pt x="0" y="0"/>
                  </a:moveTo>
                  <a:lnTo>
                    <a:pt x="0" y="11732"/>
                  </a:lnTo>
                  <a:lnTo>
                    <a:pt x="2755" y="11732"/>
                  </a:lnTo>
                  <a:lnTo>
                    <a:pt x="2755" y="0"/>
                  </a:ln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6" name="Google Shape;12746;p22"/>
            <p:cNvSpPr/>
            <p:nvPr/>
          </p:nvSpPr>
          <p:spPr>
            <a:xfrm>
              <a:off x="2440533" y="3844972"/>
              <a:ext cx="13550" cy="175672"/>
            </a:xfrm>
            <a:custGeom>
              <a:avLst/>
              <a:gdLst/>
              <a:ahLst/>
              <a:cxnLst/>
              <a:rect l="l" t="t" r="r" b="b"/>
              <a:pathLst>
                <a:path w="905" h="11733" extrusionOk="0">
                  <a:moveTo>
                    <a:pt x="0" y="0"/>
                  </a:moveTo>
                  <a:lnTo>
                    <a:pt x="0" y="11732"/>
                  </a:lnTo>
                  <a:lnTo>
                    <a:pt x="905" y="11732"/>
                  </a:lnTo>
                  <a:lnTo>
                    <a:pt x="905" y="0"/>
                  </a:ln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7" name="Google Shape;12747;p22"/>
            <p:cNvSpPr/>
            <p:nvPr/>
          </p:nvSpPr>
          <p:spPr>
            <a:xfrm>
              <a:off x="2244738"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8" name="Google Shape;12748;p22"/>
            <p:cNvSpPr/>
            <p:nvPr/>
          </p:nvSpPr>
          <p:spPr>
            <a:xfrm>
              <a:off x="2315244" y="3844972"/>
              <a:ext cx="10720" cy="282381"/>
            </a:xfrm>
            <a:custGeom>
              <a:avLst/>
              <a:gdLst/>
              <a:ahLst/>
              <a:cxnLst/>
              <a:rect l="l" t="t" r="r" b="b"/>
              <a:pathLst>
                <a:path w="716" h="18860" extrusionOk="0">
                  <a:moveTo>
                    <a:pt x="1" y="0"/>
                  </a:moveTo>
                  <a:lnTo>
                    <a:pt x="1" y="18859"/>
                  </a:lnTo>
                  <a:lnTo>
                    <a:pt x="716" y="18859"/>
                  </a:lnTo>
                  <a:lnTo>
                    <a:pt x="716" y="0"/>
                  </a:ln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9" name="Google Shape;12749;p22"/>
            <p:cNvSpPr/>
            <p:nvPr/>
          </p:nvSpPr>
          <p:spPr>
            <a:xfrm>
              <a:off x="2385450"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0" name="Google Shape;12750;p22"/>
            <p:cNvSpPr/>
            <p:nvPr/>
          </p:nvSpPr>
          <p:spPr>
            <a:xfrm>
              <a:off x="2455955" y="3985684"/>
              <a:ext cx="10720" cy="141670"/>
            </a:xfrm>
            <a:custGeom>
              <a:avLst/>
              <a:gdLst/>
              <a:ahLst/>
              <a:cxnLst/>
              <a:rect l="l" t="t" r="r" b="b"/>
              <a:pathLst>
                <a:path w="716" h="9462" extrusionOk="0">
                  <a:moveTo>
                    <a:pt x="1" y="0"/>
                  </a:moveTo>
                  <a:lnTo>
                    <a:pt x="1"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751" name="Google Shape;12751;p22"/>
          <p:cNvGrpSpPr/>
          <p:nvPr/>
        </p:nvGrpSpPr>
        <p:grpSpPr>
          <a:xfrm>
            <a:off x="3131170" y="3633884"/>
            <a:ext cx="220051" cy="338168"/>
            <a:chOff x="3131170" y="3816884"/>
            <a:chExt cx="220051" cy="338168"/>
          </a:xfrm>
        </p:grpSpPr>
        <p:sp>
          <p:nvSpPr>
            <p:cNvPr id="12752" name="Google Shape;12752;p22"/>
            <p:cNvSpPr/>
            <p:nvPr/>
          </p:nvSpPr>
          <p:spPr>
            <a:xfrm>
              <a:off x="3131170" y="3816884"/>
              <a:ext cx="220051" cy="258530"/>
            </a:xfrm>
            <a:custGeom>
              <a:avLst/>
              <a:gdLst/>
              <a:ahLst/>
              <a:cxnLst/>
              <a:rect l="l" t="t" r="r" b="b"/>
              <a:pathLst>
                <a:path w="14697"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3" name="Google Shape;12753;p22"/>
            <p:cNvSpPr/>
            <p:nvPr/>
          </p:nvSpPr>
          <p:spPr>
            <a:xfrm>
              <a:off x="3131170" y="3816884"/>
              <a:ext cx="118373" cy="258530"/>
            </a:xfrm>
            <a:custGeom>
              <a:avLst/>
              <a:gdLst/>
              <a:ahLst/>
              <a:cxnLst/>
              <a:rect l="l" t="t" r="r" b="b"/>
              <a:pathLst>
                <a:path w="7906"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4" name="Google Shape;12754;p22"/>
            <p:cNvSpPr/>
            <p:nvPr/>
          </p:nvSpPr>
          <p:spPr>
            <a:xfrm>
              <a:off x="3235049" y="3816884"/>
              <a:ext cx="12292" cy="179041"/>
            </a:xfrm>
            <a:custGeom>
              <a:avLst/>
              <a:gdLst/>
              <a:ahLst/>
              <a:cxnLst/>
              <a:rect l="l" t="t" r="r" b="b"/>
              <a:pathLst>
                <a:path w="821" h="11958" extrusionOk="0">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5" name="Google Shape;12755;p22"/>
            <p:cNvSpPr/>
            <p:nvPr/>
          </p:nvSpPr>
          <p:spPr>
            <a:xfrm>
              <a:off x="3212396" y="3974350"/>
              <a:ext cx="57929" cy="30858"/>
            </a:xfrm>
            <a:custGeom>
              <a:avLst/>
              <a:gdLst/>
              <a:ahLst/>
              <a:cxnLst/>
              <a:rect l="l" t="t" r="r" b="b"/>
              <a:pathLst>
                <a:path w="3869" h="2061" extrusionOk="0">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6" name="Google Shape;12756;p22"/>
            <p:cNvSpPr/>
            <p:nvPr/>
          </p:nvSpPr>
          <p:spPr>
            <a:xfrm>
              <a:off x="3213339" y="3981597"/>
              <a:ext cx="56042" cy="23612"/>
            </a:xfrm>
            <a:custGeom>
              <a:avLst/>
              <a:gdLst/>
              <a:ahLst/>
              <a:cxnLst/>
              <a:rect l="l" t="t" r="r" b="b"/>
              <a:pathLst>
                <a:path w="3743" h="1577" extrusionOk="0">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7" name="Google Shape;12757;p22"/>
            <p:cNvSpPr/>
            <p:nvPr/>
          </p:nvSpPr>
          <p:spPr>
            <a:xfrm>
              <a:off x="3199804" y="4118834"/>
              <a:ext cx="83112" cy="36218"/>
            </a:xfrm>
            <a:custGeom>
              <a:avLst/>
              <a:gdLst/>
              <a:ahLst/>
              <a:cxnLst/>
              <a:rect l="l" t="t" r="r" b="b"/>
              <a:pathLst>
                <a:path w="5551" h="2419" extrusionOk="0">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8" name="Google Shape;12758;p22"/>
            <p:cNvSpPr/>
            <p:nvPr/>
          </p:nvSpPr>
          <p:spPr>
            <a:xfrm>
              <a:off x="3199804" y="4118834"/>
              <a:ext cx="25199" cy="36218"/>
            </a:xfrm>
            <a:custGeom>
              <a:avLst/>
              <a:gdLst/>
              <a:ahLst/>
              <a:cxnLst/>
              <a:rect l="l" t="t" r="r" b="b"/>
              <a:pathLst>
                <a:path w="1683" h="2419" extrusionOk="0">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9" name="Google Shape;12759;p22"/>
            <p:cNvSpPr/>
            <p:nvPr/>
          </p:nvSpPr>
          <p:spPr>
            <a:xfrm>
              <a:off x="3176192" y="4074770"/>
              <a:ext cx="130021" cy="44708"/>
            </a:xfrm>
            <a:custGeom>
              <a:avLst/>
              <a:gdLst/>
              <a:ahLst/>
              <a:cxnLst/>
              <a:rect l="l" t="t" r="r" b="b"/>
              <a:pathLst>
                <a:path w="8684" h="2986" extrusionOk="0">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0" name="Google Shape;12760;p22"/>
            <p:cNvSpPr/>
            <p:nvPr/>
          </p:nvSpPr>
          <p:spPr>
            <a:xfrm>
              <a:off x="3176192" y="4093336"/>
              <a:ext cx="130021" cy="26142"/>
            </a:xfrm>
            <a:custGeom>
              <a:avLst/>
              <a:gdLst/>
              <a:ahLst/>
              <a:cxnLst/>
              <a:rect l="l" t="t" r="r" b="b"/>
              <a:pathLst>
                <a:path w="8684" h="1746" extrusionOk="0">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761" name="Google Shape;12761;p22"/>
          <p:cNvGrpSpPr/>
          <p:nvPr/>
        </p:nvGrpSpPr>
        <p:grpSpPr>
          <a:xfrm>
            <a:off x="903502" y="3176564"/>
            <a:ext cx="247989" cy="333393"/>
            <a:chOff x="903502" y="3359564"/>
            <a:chExt cx="247989" cy="333393"/>
          </a:xfrm>
        </p:grpSpPr>
        <p:sp>
          <p:nvSpPr>
            <p:cNvPr id="12762" name="Google Shape;12762;p22"/>
            <p:cNvSpPr/>
            <p:nvPr/>
          </p:nvSpPr>
          <p:spPr>
            <a:xfrm>
              <a:off x="903502" y="3364610"/>
              <a:ext cx="247930" cy="328347"/>
            </a:xfrm>
            <a:custGeom>
              <a:avLst/>
              <a:gdLst/>
              <a:ahLst/>
              <a:cxnLst/>
              <a:rect l="l" t="t" r="r" b="b"/>
              <a:pathLst>
                <a:path w="16559" h="21930" extrusionOk="0">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3" name="Google Shape;12763;p22"/>
            <p:cNvSpPr/>
            <p:nvPr/>
          </p:nvSpPr>
          <p:spPr>
            <a:xfrm>
              <a:off x="1032175" y="3364610"/>
              <a:ext cx="119316" cy="328347"/>
            </a:xfrm>
            <a:custGeom>
              <a:avLst/>
              <a:gdLst/>
              <a:ahLst/>
              <a:cxnLst/>
              <a:rect l="l" t="t" r="r" b="b"/>
              <a:pathLst>
                <a:path w="7969" h="21930" extrusionOk="0">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4" name="Google Shape;12764;p22"/>
            <p:cNvSpPr/>
            <p:nvPr/>
          </p:nvSpPr>
          <p:spPr>
            <a:xfrm>
              <a:off x="953480" y="3587460"/>
              <a:ext cx="147958" cy="77782"/>
            </a:xfrm>
            <a:custGeom>
              <a:avLst/>
              <a:gdLst/>
              <a:ahLst/>
              <a:cxnLst/>
              <a:rect l="l" t="t" r="r" b="b"/>
              <a:pathLst>
                <a:path w="9882" h="5195" extrusionOk="0">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5" name="Google Shape;12765;p22"/>
            <p:cNvSpPr/>
            <p:nvPr/>
          </p:nvSpPr>
          <p:spPr>
            <a:xfrm>
              <a:off x="1013295" y="3587490"/>
              <a:ext cx="88473" cy="77752"/>
            </a:xfrm>
            <a:custGeom>
              <a:avLst/>
              <a:gdLst/>
              <a:ahLst/>
              <a:cxnLst/>
              <a:rect l="l" t="t" r="r" b="b"/>
              <a:pathLst>
                <a:path w="5909" h="5193" extrusionOk="0">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6" name="Google Shape;12766;p22"/>
            <p:cNvSpPr/>
            <p:nvPr/>
          </p:nvSpPr>
          <p:spPr>
            <a:xfrm>
              <a:off x="1048226" y="3630282"/>
              <a:ext cx="19854" cy="17323"/>
            </a:xfrm>
            <a:custGeom>
              <a:avLst/>
              <a:gdLst/>
              <a:ahLst/>
              <a:cxnLst/>
              <a:rect l="l" t="t" r="r" b="b"/>
              <a:pathLst>
                <a:path w="1326" h="1157" extrusionOk="0">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7" name="Google Shape;12767;p22"/>
            <p:cNvSpPr/>
            <p:nvPr/>
          </p:nvSpPr>
          <p:spPr>
            <a:xfrm>
              <a:off x="1056101" y="3630282"/>
              <a:ext cx="12682" cy="17173"/>
            </a:xfrm>
            <a:custGeom>
              <a:avLst/>
              <a:gdLst/>
              <a:ahLst/>
              <a:cxnLst/>
              <a:rect l="l" t="t" r="r" b="b"/>
              <a:pathLst>
                <a:path w="847" h="1147" extrusionOk="0">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8" name="Google Shape;12768;p22"/>
            <p:cNvSpPr/>
            <p:nvPr/>
          </p:nvSpPr>
          <p:spPr>
            <a:xfrm>
              <a:off x="981493" y="3635013"/>
              <a:ext cx="19854" cy="16994"/>
            </a:xfrm>
            <a:custGeom>
              <a:avLst/>
              <a:gdLst/>
              <a:ahLst/>
              <a:cxnLst/>
              <a:rect l="l" t="t" r="r" b="b"/>
              <a:pathLst>
                <a:path w="1326" h="1135" extrusionOk="0">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9" name="Google Shape;12769;p22"/>
            <p:cNvSpPr/>
            <p:nvPr/>
          </p:nvSpPr>
          <p:spPr>
            <a:xfrm>
              <a:off x="989369" y="3635013"/>
              <a:ext cx="12682" cy="16844"/>
            </a:xfrm>
            <a:custGeom>
              <a:avLst/>
              <a:gdLst/>
              <a:ahLst/>
              <a:cxnLst/>
              <a:rect l="l" t="t" r="r" b="b"/>
              <a:pathLst>
                <a:path w="847" h="1125" extrusionOk="0">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0" name="Google Shape;12770;p22"/>
            <p:cNvSpPr/>
            <p:nvPr/>
          </p:nvSpPr>
          <p:spPr>
            <a:xfrm>
              <a:off x="1008249" y="3606041"/>
              <a:ext cx="24255" cy="20602"/>
            </a:xfrm>
            <a:custGeom>
              <a:avLst/>
              <a:gdLst/>
              <a:ahLst/>
              <a:cxnLst/>
              <a:rect l="l" t="t" r="r" b="b"/>
              <a:pathLst>
                <a:path w="1620" h="1376" extrusionOk="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1" name="Google Shape;12771;p22"/>
            <p:cNvSpPr/>
            <p:nvPr/>
          </p:nvSpPr>
          <p:spPr>
            <a:xfrm>
              <a:off x="1018011" y="3606041"/>
              <a:ext cx="14179" cy="20662"/>
            </a:xfrm>
            <a:custGeom>
              <a:avLst/>
              <a:gdLst/>
              <a:ahLst/>
              <a:cxnLst/>
              <a:rect l="l" t="t" r="r" b="b"/>
              <a:pathLst>
                <a:path w="947" h="1380" extrusionOk="0">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2" name="Google Shape;12772;p22"/>
            <p:cNvSpPr/>
            <p:nvPr/>
          </p:nvSpPr>
          <p:spPr>
            <a:xfrm>
              <a:off x="995657" y="3550329"/>
              <a:ext cx="24255" cy="20602"/>
            </a:xfrm>
            <a:custGeom>
              <a:avLst/>
              <a:gdLst/>
              <a:ahLst/>
              <a:cxnLst/>
              <a:rect l="l" t="t" r="r" b="b"/>
              <a:pathLst>
                <a:path w="1620" h="1376" extrusionOk="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3" name="Google Shape;12773;p22"/>
            <p:cNvSpPr/>
            <p:nvPr/>
          </p:nvSpPr>
          <p:spPr>
            <a:xfrm>
              <a:off x="1004790" y="3550329"/>
              <a:ext cx="15751" cy="20363"/>
            </a:xfrm>
            <a:custGeom>
              <a:avLst/>
              <a:gdLst/>
              <a:ahLst/>
              <a:cxnLst/>
              <a:rect l="l" t="t" r="r" b="b"/>
              <a:pathLst>
                <a:path w="1052" h="1360" extrusionOk="0">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4" name="Google Shape;12774;p22"/>
            <p:cNvSpPr/>
            <p:nvPr/>
          </p:nvSpPr>
          <p:spPr>
            <a:xfrm>
              <a:off x="1026830" y="3523558"/>
              <a:ext cx="23941" cy="20437"/>
            </a:xfrm>
            <a:custGeom>
              <a:avLst/>
              <a:gdLst/>
              <a:ahLst/>
              <a:cxnLst/>
              <a:rect l="l" t="t" r="r" b="b"/>
              <a:pathLst>
                <a:path w="1599" h="1365" extrusionOk="0">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5" name="Google Shape;12775;p22"/>
            <p:cNvSpPr/>
            <p:nvPr/>
          </p:nvSpPr>
          <p:spPr>
            <a:xfrm>
              <a:off x="1035948" y="3523258"/>
              <a:ext cx="15766" cy="20677"/>
            </a:xfrm>
            <a:custGeom>
              <a:avLst/>
              <a:gdLst/>
              <a:ahLst/>
              <a:cxnLst/>
              <a:rect l="l" t="t" r="r" b="b"/>
              <a:pathLst>
                <a:path w="1053" h="1381" extrusionOk="0">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6" name="Google Shape;12776;p22"/>
            <p:cNvSpPr/>
            <p:nvPr/>
          </p:nvSpPr>
          <p:spPr>
            <a:xfrm>
              <a:off x="1012666" y="3484854"/>
              <a:ext cx="19839" cy="17144"/>
            </a:xfrm>
            <a:custGeom>
              <a:avLst/>
              <a:gdLst/>
              <a:ahLst/>
              <a:cxnLst/>
              <a:rect l="l" t="t" r="r" b="b"/>
              <a:pathLst>
                <a:path w="1325" h="1145" extrusionOk="0">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7" name="Google Shape;12777;p22"/>
            <p:cNvSpPr/>
            <p:nvPr/>
          </p:nvSpPr>
          <p:spPr>
            <a:xfrm>
              <a:off x="1020527" y="3484854"/>
              <a:ext cx="12622" cy="16934"/>
            </a:xfrm>
            <a:custGeom>
              <a:avLst/>
              <a:gdLst/>
              <a:ahLst/>
              <a:cxnLst/>
              <a:rect l="l" t="t" r="r" b="b"/>
              <a:pathLst>
                <a:path w="843" h="1131" extrusionOk="0">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8" name="Google Shape;12778;p22"/>
            <p:cNvSpPr/>
            <p:nvPr/>
          </p:nvSpPr>
          <p:spPr>
            <a:xfrm>
              <a:off x="918534" y="3642559"/>
              <a:ext cx="24884" cy="10091"/>
            </a:xfrm>
            <a:custGeom>
              <a:avLst/>
              <a:gdLst/>
              <a:ahLst/>
              <a:cxnLst/>
              <a:rect l="l" t="t" r="r" b="b"/>
              <a:pathLst>
                <a:path w="1662" h="674" extrusionOk="0">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9" name="Google Shape;12779;p22"/>
            <p:cNvSpPr/>
            <p:nvPr/>
          </p:nvSpPr>
          <p:spPr>
            <a:xfrm>
              <a:off x="933342" y="3615175"/>
              <a:ext cx="24555" cy="10091"/>
            </a:xfrm>
            <a:custGeom>
              <a:avLst/>
              <a:gdLst/>
              <a:ahLst/>
              <a:cxnLst/>
              <a:rect l="l" t="t" r="r" b="b"/>
              <a:pathLst>
                <a:path w="1640" h="674" extrusionOk="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0" name="Google Shape;12780;p22"/>
            <p:cNvSpPr/>
            <p:nvPr/>
          </p:nvSpPr>
          <p:spPr>
            <a:xfrm>
              <a:off x="947820" y="3587790"/>
              <a:ext cx="24884" cy="10091"/>
            </a:xfrm>
            <a:custGeom>
              <a:avLst/>
              <a:gdLst/>
              <a:ahLst/>
              <a:cxnLst/>
              <a:rect l="l" t="t" r="r" b="b"/>
              <a:pathLst>
                <a:path w="1662" h="674" extrusionOk="0">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1" name="Google Shape;12781;p22"/>
            <p:cNvSpPr/>
            <p:nvPr/>
          </p:nvSpPr>
          <p:spPr>
            <a:xfrm>
              <a:off x="962299" y="3560405"/>
              <a:ext cx="24884" cy="10406"/>
            </a:xfrm>
            <a:custGeom>
              <a:avLst/>
              <a:gdLst/>
              <a:ahLst/>
              <a:cxnLst/>
              <a:rect l="l" t="t" r="r" b="b"/>
              <a:pathLst>
                <a:path w="1662" h="695" extrusionOk="0">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2" name="Google Shape;12782;p22"/>
            <p:cNvSpPr/>
            <p:nvPr/>
          </p:nvSpPr>
          <p:spPr>
            <a:xfrm>
              <a:off x="984637" y="3359564"/>
              <a:ext cx="85957" cy="26456"/>
            </a:xfrm>
            <a:custGeom>
              <a:avLst/>
              <a:gdLst/>
              <a:ahLst/>
              <a:cxnLst/>
              <a:rect l="l" t="t" r="r" b="b"/>
              <a:pathLst>
                <a:path w="5741" h="1767" extrusionOk="0">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3" name="Google Shape;12783;p22"/>
            <p:cNvSpPr/>
            <p:nvPr/>
          </p:nvSpPr>
          <p:spPr>
            <a:xfrm>
              <a:off x="1037535" y="3359564"/>
              <a:ext cx="33059" cy="26456"/>
            </a:xfrm>
            <a:custGeom>
              <a:avLst/>
              <a:gdLst/>
              <a:ahLst/>
              <a:cxnLst/>
              <a:rect l="l" t="t" r="r" b="b"/>
              <a:pathLst>
                <a:path w="2208" h="1767" extrusionOk="0">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784" name="Google Shape;12784;p22"/>
          <p:cNvGrpSpPr/>
          <p:nvPr/>
        </p:nvGrpSpPr>
        <p:grpSpPr>
          <a:xfrm>
            <a:off x="2616191" y="2707461"/>
            <a:ext cx="365793" cy="361151"/>
            <a:chOff x="2616191" y="2890461"/>
            <a:chExt cx="365793" cy="361151"/>
          </a:xfrm>
        </p:grpSpPr>
        <p:sp>
          <p:nvSpPr>
            <p:cNvPr id="12785" name="Google Shape;12785;p22"/>
            <p:cNvSpPr/>
            <p:nvPr/>
          </p:nvSpPr>
          <p:spPr>
            <a:xfrm>
              <a:off x="2616191" y="3225545"/>
              <a:ext cx="30604" cy="26067"/>
            </a:xfrm>
            <a:custGeom>
              <a:avLst/>
              <a:gdLst/>
              <a:ahLst/>
              <a:cxnLst/>
              <a:rect l="l" t="t" r="r" b="b"/>
              <a:pathLst>
                <a:path w="2044" h="1741" extrusionOk="0">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6" name="Google Shape;12786;p22"/>
            <p:cNvSpPr/>
            <p:nvPr/>
          </p:nvSpPr>
          <p:spPr>
            <a:xfrm>
              <a:off x="2627196" y="3189506"/>
              <a:ext cx="53527" cy="51326"/>
            </a:xfrm>
            <a:custGeom>
              <a:avLst/>
              <a:gdLst/>
              <a:ahLst/>
              <a:cxnLst/>
              <a:rect l="l" t="t" r="r" b="b"/>
              <a:pathLst>
                <a:path w="3575" h="3428" extrusionOk="0">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7" name="Google Shape;12787;p22"/>
            <p:cNvSpPr/>
            <p:nvPr/>
          </p:nvSpPr>
          <p:spPr>
            <a:xfrm>
              <a:off x="2631298" y="3201544"/>
              <a:ext cx="49424" cy="39288"/>
            </a:xfrm>
            <a:custGeom>
              <a:avLst/>
              <a:gdLst/>
              <a:ahLst/>
              <a:cxnLst/>
              <a:rect l="l" t="t" r="r" b="b"/>
              <a:pathLst>
                <a:path w="3301" h="2624" extrusionOk="0">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8" name="Google Shape;12788;p22"/>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9" name="Google Shape;12789;p22"/>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0" name="Google Shape;12790;p22"/>
            <p:cNvSpPr/>
            <p:nvPr/>
          </p:nvSpPr>
          <p:spPr>
            <a:xfrm>
              <a:off x="2663085" y="2897153"/>
              <a:ext cx="318899" cy="327314"/>
            </a:xfrm>
            <a:custGeom>
              <a:avLst/>
              <a:gdLst/>
              <a:ahLst/>
              <a:cxnLst/>
              <a:rect l="l" t="t" r="r" b="b"/>
              <a:pathLst>
                <a:path w="21299" h="21861" extrusionOk="0">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1" name="Google Shape;12791;p22"/>
            <p:cNvSpPr/>
            <p:nvPr/>
          </p:nvSpPr>
          <p:spPr>
            <a:xfrm>
              <a:off x="2643576" y="3148033"/>
              <a:ext cx="78082" cy="76435"/>
            </a:xfrm>
            <a:custGeom>
              <a:avLst/>
              <a:gdLst/>
              <a:ahLst/>
              <a:cxnLst/>
              <a:rect l="l" t="t" r="r" b="b"/>
              <a:pathLst>
                <a:path w="5215" h="5105" extrusionOk="0">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2" name="Google Shape;12792;p22"/>
            <p:cNvSpPr/>
            <p:nvPr/>
          </p:nvSpPr>
          <p:spPr>
            <a:xfrm>
              <a:off x="2815759" y="2931141"/>
              <a:ext cx="122774" cy="122789"/>
            </a:xfrm>
            <a:custGeom>
              <a:avLst/>
              <a:gdLst/>
              <a:ahLst/>
              <a:cxnLst/>
              <a:rect l="l" t="t" r="r" b="b"/>
              <a:pathLst>
                <a:path w="8200" h="8201" extrusionOk="0">
                  <a:moveTo>
                    <a:pt x="4962" y="1"/>
                  </a:moveTo>
                  <a:lnTo>
                    <a:pt x="0" y="4962"/>
                  </a:lnTo>
                  <a:lnTo>
                    <a:pt x="3238" y="8200"/>
                  </a:lnTo>
                  <a:lnTo>
                    <a:pt x="8200" y="3238"/>
                  </a:lnTo>
                  <a:lnTo>
                    <a:pt x="4962" y="1"/>
                  </a:ln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3" name="Google Shape;12793;p22"/>
            <p:cNvSpPr/>
            <p:nvPr/>
          </p:nvSpPr>
          <p:spPr>
            <a:xfrm>
              <a:off x="2663085" y="3185179"/>
              <a:ext cx="58572" cy="39288"/>
            </a:xfrm>
            <a:custGeom>
              <a:avLst/>
              <a:gdLst/>
              <a:ahLst/>
              <a:cxnLst/>
              <a:rect l="l" t="t" r="r" b="b"/>
              <a:pathLst>
                <a:path w="3912" h="2624" extrusionOk="0">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4" name="Google Shape;12794;p22"/>
            <p:cNvSpPr/>
            <p:nvPr/>
          </p:nvSpPr>
          <p:spPr>
            <a:xfrm>
              <a:off x="2852906" y="2968288"/>
              <a:ext cx="85628" cy="85643"/>
            </a:xfrm>
            <a:custGeom>
              <a:avLst/>
              <a:gdLst/>
              <a:ahLst/>
              <a:cxnLst/>
              <a:rect l="l" t="t" r="r" b="b"/>
              <a:pathLst>
                <a:path w="5719" h="5720" extrusionOk="0">
                  <a:moveTo>
                    <a:pt x="4962" y="1"/>
                  </a:moveTo>
                  <a:lnTo>
                    <a:pt x="0" y="4962"/>
                  </a:lnTo>
                  <a:lnTo>
                    <a:pt x="757" y="5719"/>
                  </a:lnTo>
                  <a:lnTo>
                    <a:pt x="5719" y="757"/>
                  </a:lnTo>
                  <a:lnTo>
                    <a:pt x="4962" y="1"/>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5" name="Google Shape;12795;p22"/>
            <p:cNvSpPr/>
            <p:nvPr/>
          </p:nvSpPr>
          <p:spPr>
            <a:xfrm>
              <a:off x="2874302" y="2921783"/>
              <a:ext cx="82813" cy="146311"/>
            </a:xfrm>
            <a:custGeom>
              <a:avLst/>
              <a:gdLst/>
              <a:ahLst/>
              <a:cxnLst/>
              <a:rect l="l" t="t" r="r" b="b"/>
              <a:pathLst>
                <a:path w="5531" h="9772" extrusionOk="0">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796" name="Google Shape;12796;p22"/>
          <p:cNvGrpSpPr/>
          <p:nvPr/>
        </p:nvGrpSpPr>
        <p:grpSpPr>
          <a:xfrm>
            <a:off x="3049959" y="1762861"/>
            <a:ext cx="402940" cy="388536"/>
            <a:chOff x="3049959" y="1945861"/>
            <a:chExt cx="402940" cy="388536"/>
          </a:xfrm>
        </p:grpSpPr>
        <p:sp>
          <p:nvSpPr>
            <p:cNvPr id="12797" name="Google Shape;12797;p22"/>
            <p:cNvSpPr/>
            <p:nvPr/>
          </p:nvSpPr>
          <p:spPr>
            <a:xfrm>
              <a:off x="3049959" y="1993398"/>
              <a:ext cx="355402" cy="340999"/>
            </a:xfrm>
            <a:custGeom>
              <a:avLst/>
              <a:gdLst/>
              <a:ahLst/>
              <a:cxnLst/>
              <a:rect l="l" t="t" r="r" b="b"/>
              <a:pathLst>
                <a:path w="23737" h="22775" extrusionOk="0">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8" name="Google Shape;12798;p22"/>
            <p:cNvSpPr/>
            <p:nvPr/>
          </p:nvSpPr>
          <p:spPr>
            <a:xfrm>
              <a:off x="3093080" y="2196350"/>
              <a:ext cx="12607" cy="11184"/>
            </a:xfrm>
            <a:custGeom>
              <a:avLst/>
              <a:gdLst/>
              <a:ahLst/>
              <a:cxnLst/>
              <a:rect l="l" t="t" r="r" b="b"/>
              <a:pathLst>
                <a:path w="842" h="747" extrusionOk="0">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9" name="Google Shape;12799;p22"/>
            <p:cNvSpPr/>
            <p:nvPr/>
          </p:nvSpPr>
          <p:spPr>
            <a:xfrm>
              <a:off x="3093080" y="2164564"/>
              <a:ext cx="12607" cy="11184"/>
            </a:xfrm>
            <a:custGeom>
              <a:avLst/>
              <a:gdLst/>
              <a:ahLst/>
              <a:cxnLst/>
              <a:rect l="l" t="t" r="r" b="b"/>
              <a:pathLst>
                <a:path w="842" h="747" extrusionOk="0">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0" name="Google Shape;12800;p22"/>
            <p:cNvSpPr/>
            <p:nvPr/>
          </p:nvSpPr>
          <p:spPr>
            <a:xfrm>
              <a:off x="3336413" y="2211458"/>
              <a:ext cx="12292" cy="11514"/>
            </a:xfrm>
            <a:custGeom>
              <a:avLst/>
              <a:gdLst/>
              <a:ahLst/>
              <a:cxnLst/>
              <a:rect l="l" t="t" r="r" b="b"/>
              <a:pathLst>
                <a:path w="821" h="769" extrusionOk="0">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1" name="Google Shape;12801;p22"/>
            <p:cNvSpPr/>
            <p:nvPr/>
          </p:nvSpPr>
          <p:spPr>
            <a:xfrm>
              <a:off x="3196330" y="1945861"/>
              <a:ext cx="116172" cy="116486"/>
            </a:xfrm>
            <a:custGeom>
              <a:avLst/>
              <a:gdLst/>
              <a:ahLst/>
              <a:cxnLst/>
              <a:rect l="l" t="t" r="r" b="b"/>
              <a:pathLst>
                <a:path w="7759" h="7780" extrusionOk="0">
                  <a:moveTo>
                    <a:pt x="3176" y="0"/>
                  </a:moveTo>
                  <a:lnTo>
                    <a:pt x="1" y="3175"/>
                  </a:lnTo>
                  <a:lnTo>
                    <a:pt x="4584" y="7779"/>
                  </a:lnTo>
                  <a:lnTo>
                    <a:pt x="7759" y="4584"/>
                  </a:lnTo>
                  <a:lnTo>
                    <a:pt x="3176" y="0"/>
                  </a:ln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2" name="Google Shape;12802;p22"/>
            <p:cNvSpPr/>
            <p:nvPr/>
          </p:nvSpPr>
          <p:spPr>
            <a:xfrm>
              <a:off x="3336413" y="2085943"/>
              <a:ext cx="116486" cy="116486"/>
            </a:xfrm>
            <a:custGeom>
              <a:avLst/>
              <a:gdLst/>
              <a:ahLst/>
              <a:cxnLst/>
              <a:rect l="l" t="t" r="r" b="b"/>
              <a:pathLst>
                <a:path w="7780" h="7780" extrusionOk="0">
                  <a:moveTo>
                    <a:pt x="3175" y="0"/>
                  </a:moveTo>
                  <a:lnTo>
                    <a:pt x="1" y="3196"/>
                  </a:lnTo>
                  <a:lnTo>
                    <a:pt x="4605" y="7779"/>
                  </a:lnTo>
                  <a:lnTo>
                    <a:pt x="7780" y="4605"/>
                  </a:lnTo>
                  <a:lnTo>
                    <a:pt x="3175"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03" name="Google Shape;12803;p22"/>
          <p:cNvGrpSpPr/>
          <p:nvPr/>
        </p:nvGrpSpPr>
        <p:grpSpPr>
          <a:xfrm>
            <a:off x="2483025" y="4085679"/>
            <a:ext cx="202428" cy="349114"/>
            <a:chOff x="2483025" y="4268679"/>
            <a:chExt cx="202428" cy="349114"/>
          </a:xfrm>
        </p:grpSpPr>
        <p:sp>
          <p:nvSpPr>
            <p:cNvPr id="12804" name="Google Shape;12804;p22"/>
            <p:cNvSpPr/>
            <p:nvPr/>
          </p:nvSpPr>
          <p:spPr>
            <a:xfrm>
              <a:off x="2497818" y="4274339"/>
              <a:ext cx="172528" cy="337780"/>
            </a:xfrm>
            <a:custGeom>
              <a:avLst/>
              <a:gdLst/>
              <a:ahLst/>
              <a:cxnLst/>
              <a:rect l="l" t="t" r="r" b="b"/>
              <a:pathLst>
                <a:path w="11523" h="22560" extrusionOk="0">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5" name="Google Shape;12805;p22"/>
            <p:cNvSpPr/>
            <p:nvPr/>
          </p:nvSpPr>
          <p:spPr>
            <a:xfrm>
              <a:off x="2599811" y="4274339"/>
              <a:ext cx="76195" cy="337780"/>
            </a:xfrm>
            <a:custGeom>
              <a:avLst/>
              <a:gdLst/>
              <a:ahLst/>
              <a:cxnLst/>
              <a:rect l="l" t="t" r="r" b="b"/>
              <a:pathLst>
                <a:path w="5089" h="22560" extrusionOk="0">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6" name="Google Shape;12806;p22"/>
            <p:cNvSpPr/>
            <p:nvPr/>
          </p:nvSpPr>
          <p:spPr>
            <a:xfrm>
              <a:off x="2492159" y="4274339"/>
              <a:ext cx="76195" cy="337780"/>
            </a:xfrm>
            <a:custGeom>
              <a:avLst/>
              <a:gdLst/>
              <a:ahLst/>
              <a:cxnLst/>
              <a:rect l="l" t="t" r="r" b="b"/>
              <a:pathLst>
                <a:path w="5089" h="22560" extrusionOk="0">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7" name="Google Shape;12807;p22"/>
            <p:cNvSpPr/>
            <p:nvPr/>
          </p:nvSpPr>
          <p:spPr>
            <a:xfrm>
              <a:off x="2483025" y="4606444"/>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8" name="Google Shape;12808;p22"/>
            <p:cNvSpPr/>
            <p:nvPr/>
          </p:nvSpPr>
          <p:spPr>
            <a:xfrm>
              <a:off x="2483025" y="4268679"/>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9" name="Google Shape;12809;p22"/>
            <p:cNvSpPr/>
            <p:nvPr/>
          </p:nvSpPr>
          <p:spPr>
            <a:xfrm>
              <a:off x="2520487" y="4378847"/>
              <a:ext cx="127506" cy="210933"/>
            </a:xfrm>
            <a:custGeom>
              <a:avLst/>
              <a:gdLst/>
              <a:ahLst/>
              <a:cxnLst/>
              <a:rect l="l" t="t" r="r" b="b"/>
              <a:pathLst>
                <a:path w="8516" h="14088" extrusionOk="0">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10" name="Google Shape;12810;p22"/>
          <p:cNvGrpSpPr/>
          <p:nvPr/>
        </p:nvGrpSpPr>
        <p:grpSpPr>
          <a:xfrm>
            <a:off x="862507" y="2702984"/>
            <a:ext cx="329590" cy="365000"/>
            <a:chOff x="862507" y="2885984"/>
            <a:chExt cx="329590" cy="365000"/>
          </a:xfrm>
        </p:grpSpPr>
        <p:sp>
          <p:nvSpPr>
            <p:cNvPr id="12811" name="Google Shape;12811;p22"/>
            <p:cNvSpPr/>
            <p:nvPr/>
          </p:nvSpPr>
          <p:spPr>
            <a:xfrm>
              <a:off x="862821" y="2975834"/>
              <a:ext cx="313854" cy="275150"/>
            </a:xfrm>
            <a:custGeom>
              <a:avLst/>
              <a:gdLst/>
              <a:ahLst/>
              <a:cxnLst/>
              <a:rect l="l" t="t" r="r" b="b"/>
              <a:pathLst>
                <a:path w="20962" h="18377" extrusionOk="0">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2" name="Google Shape;12812;p22"/>
            <p:cNvSpPr/>
            <p:nvPr/>
          </p:nvSpPr>
          <p:spPr>
            <a:xfrm>
              <a:off x="862507" y="2975819"/>
              <a:ext cx="250894" cy="275165"/>
            </a:xfrm>
            <a:custGeom>
              <a:avLst/>
              <a:gdLst/>
              <a:ahLst/>
              <a:cxnLst/>
              <a:rect l="l" t="t" r="r" b="b"/>
              <a:pathLst>
                <a:path w="16757" h="18378" extrusionOk="0">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3" name="Google Shape;12813;p22"/>
            <p:cNvSpPr/>
            <p:nvPr/>
          </p:nvSpPr>
          <p:spPr>
            <a:xfrm>
              <a:off x="1034691" y="2885984"/>
              <a:ext cx="157406" cy="87050"/>
            </a:xfrm>
            <a:custGeom>
              <a:avLst/>
              <a:gdLst/>
              <a:ahLst/>
              <a:cxnLst/>
              <a:rect l="l" t="t" r="r" b="b"/>
              <a:pathLst>
                <a:path w="10513" h="5814" extrusionOk="0">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4" name="Google Shape;12814;p22"/>
            <p:cNvSpPr/>
            <p:nvPr/>
          </p:nvSpPr>
          <p:spPr>
            <a:xfrm>
              <a:off x="1034691" y="2885984"/>
              <a:ext cx="157406" cy="58707"/>
            </a:xfrm>
            <a:custGeom>
              <a:avLst/>
              <a:gdLst/>
              <a:ahLst/>
              <a:cxnLst/>
              <a:rect l="l" t="t" r="r" b="b"/>
              <a:pathLst>
                <a:path w="10513" h="3921" extrusionOk="0">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5" name="Google Shape;12815;p22"/>
            <p:cNvSpPr/>
            <p:nvPr/>
          </p:nvSpPr>
          <p:spPr>
            <a:xfrm>
              <a:off x="1103639" y="3030843"/>
              <a:ext cx="44393" cy="63139"/>
            </a:xfrm>
            <a:custGeom>
              <a:avLst/>
              <a:gdLst/>
              <a:ahLst/>
              <a:cxnLst/>
              <a:rect l="l" t="t" r="r" b="b"/>
              <a:pathLst>
                <a:path w="2965" h="4217" extrusionOk="0">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6" name="Google Shape;12816;p22"/>
            <p:cNvSpPr/>
            <p:nvPr/>
          </p:nvSpPr>
          <p:spPr>
            <a:xfrm>
              <a:off x="986853" y="3004491"/>
              <a:ext cx="65804" cy="14808"/>
            </a:xfrm>
            <a:custGeom>
              <a:avLst/>
              <a:gdLst/>
              <a:ahLst/>
              <a:cxnLst/>
              <a:rect l="l" t="t" r="r" b="b"/>
              <a:pathLst>
                <a:path w="4395" h="989" extrusionOk="0">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7" name="Google Shape;12817;p22"/>
            <p:cNvSpPr/>
            <p:nvPr/>
          </p:nvSpPr>
          <p:spPr>
            <a:xfrm>
              <a:off x="991330" y="2933641"/>
              <a:ext cx="56356" cy="85972"/>
            </a:xfrm>
            <a:custGeom>
              <a:avLst/>
              <a:gdLst/>
              <a:ahLst/>
              <a:cxnLst/>
              <a:rect l="l" t="t" r="r" b="b"/>
              <a:pathLst>
                <a:path w="3764" h="5742" extrusionOk="0">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18" name="Google Shape;12818;p22"/>
          <p:cNvGrpSpPr/>
          <p:nvPr/>
        </p:nvGrpSpPr>
        <p:grpSpPr>
          <a:xfrm>
            <a:off x="3082075" y="2688805"/>
            <a:ext cx="318884" cy="379808"/>
            <a:chOff x="3082075" y="2871805"/>
            <a:chExt cx="318884" cy="379808"/>
          </a:xfrm>
        </p:grpSpPr>
        <p:sp>
          <p:nvSpPr>
            <p:cNvPr id="12819" name="Google Shape;12819;p22"/>
            <p:cNvSpPr/>
            <p:nvPr/>
          </p:nvSpPr>
          <p:spPr>
            <a:xfrm>
              <a:off x="3105357" y="2915584"/>
              <a:ext cx="248708" cy="281887"/>
            </a:xfrm>
            <a:custGeom>
              <a:avLst/>
              <a:gdLst/>
              <a:ahLst/>
              <a:cxnLst/>
              <a:rect l="l" t="t" r="r" b="b"/>
              <a:pathLst>
                <a:path w="16611" h="18827" extrusionOk="0">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0" name="Google Shape;12820;p22"/>
            <p:cNvSpPr/>
            <p:nvPr/>
          </p:nvSpPr>
          <p:spPr>
            <a:xfrm>
              <a:off x="3210180" y="2990956"/>
              <a:ext cx="62974" cy="68005"/>
            </a:xfrm>
            <a:custGeom>
              <a:avLst/>
              <a:gdLst/>
              <a:ahLst/>
              <a:cxnLst/>
              <a:rect l="l" t="t" r="r" b="b"/>
              <a:pathLst>
                <a:path w="4206" h="4542" extrusionOk="0">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1" name="Google Shape;12821;p22"/>
            <p:cNvSpPr/>
            <p:nvPr/>
          </p:nvSpPr>
          <p:spPr>
            <a:xfrm>
              <a:off x="3241667" y="3020542"/>
              <a:ext cx="31487" cy="163709"/>
            </a:xfrm>
            <a:custGeom>
              <a:avLst/>
              <a:gdLst/>
              <a:ahLst/>
              <a:cxnLst/>
              <a:rect l="l" t="t" r="r" b="b"/>
              <a:pathLst>
                <a:path w="2103" h="10934" extrusionOk="0">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2" name="Google Shape;12822;p22"/>
            <p:cNvSpPr/>
            <p:nvPr/>
          </p:nvSpPr>
          <p:spPr>
            <a:xfrm>
              <a:off x="3210180" y="3020542"/>
              <a:ext cx="31502" cy="163709"/>
            </a:xfrm>
            <a:custGeom>
              <a:avLst/>
              <a:gdLst/>
              <a:ahLst/>
              <a:cxnLst/>
              <a:rect l="l" t="t" r="r" b="b"/>
              <a:pathLst>
                <a:path w="2104" h="10934" extrusionOk="0">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3" name="Google Shape;12823;p22"/>
            <p:cNvSpPr/>
            <p:nvPr/>
          </p:nvSpPr>
          <p:spPr>
            <a:xfrm>
              <a:off x="3236307" y="3026845"/>
              <a:ext cx="10720" cy="157406"/>
            </a:xfrm>
            <a:custGeom>
              <a:avLst/>
              <a:gdLst/>
              <a:ahLst/>
              <a:cxnLst/>
              <a:rect l="l" t="t" r="r" b="b"/>
              <a:pathLst>
                <a:path w="716" h="10513" extrusionOk="0">
                  <a:moveTo>
                    <a:pt x="1" y="0"/>
                  </a:moveTo>
                  <a:lnTo>
                    <a:pt x="1" y="10512"/>
                  </a:lnTo>
                  <a:lnTo>
                    <a:pt x="716" y="10512"/>
                  </a:lnTo>
                  <a:lnTo>
                    <a:pt x="716" y="0"/>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4" name="Google Shape;12824;p22"/>
            <p:cNvSpPr/>
            <p:nvPr/>
          </p:nvSpPr>
          <p:spPr>
            <a:xfrm>
              <a:off x="3224673" y="2973318"/>
              <a:ext cx="33688" cy="30080"/>
            </a:xfrm>
            <a:custGeom>
              <a:avLst/>
              <a:gdLst/>
              <a:ahLst/>
              <a:cxnLst/>
              <a:rect l="l" t="t" r="r" b="b"/>
              <a:pathLst>
                <a:path w="2250" h="2009" extrusionOk="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5" name="Google Shape;12825;p22"/>
            <p:cNvSpPr/>
            <p:nvPr/>
          </p:nvSpPr>
          <p:spPr>
            <a:xfrm>
              <a:off x="3255651" y="2935558"/>
              <a:ext cx="81720" cy="99477"/>
            </a:xfrm>
            <a:custGeom>
              <a:avLst/>
              <a:gdLst/>
              <a:ahLst/>
              <a:cxnLst/>
              <a:rect l="l" t="t" r="r" b="b"/>
              <a:pathLst>
                <a:path w="5458" h="6644" extrusionOk="0">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6" name="Google Shape;12826;p22"/>
            <p:cNvSpPr/>
            <p:nvPr/>
          </p:nvSpPr>
          <p:spPr>
            <a:xfrm>
              <a:off x="3230752" y="2932399"/>
              <a:ext cx="25304" cy="13880"/>
            </a:xfrm>
            <a:custGeom>
              <a:avLst/>
              <a:gdLst/>
              <a:ahLst/>
              <a:cxnLst/>
              <a:rect l="l" t="t" r="r" b="b"/>
              <a:pathLst>
                <a:path w="1690" h="927" extrusionOk="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7" name="Google Shape;12827;p22"/>
            <p:cNvSpPr/>
            <p:nvPr/>
          </p:nvSpPr>
          <p:spPr>
            <a:xfrm>
              <a:off x="3374817" y="3024629"/>
              <a:ext cx="26142" cy="10091"/>
            </a:xfrm>
            <a:custGeom>
              <a:avLst/>
              <a:gdLst/>
              <a:ahLst/>
              <a:cxnLst/>
              <a:rect l="l" t="t" r="r" b="b"/>
              <a:pathLst>
                <a:path w="1746" h="674" extrusionOk="0">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8" name="Google Shape;12828;p22"/>
            <p:cNvSpPr/>
            <p:nvPr/>
          </p:nvSpPr>
          <p:spPr>
            <a:xfrm>
              <a:off x="3082075" y="3024629"/>
              <a:ext cx="26142" cy="10091"/>
            </a:xfrm>
            <a:custGeom>
              <a:avLst/>
              <a:gdLst/>
              <a:ahLst/>
              <a:cxnLst/>
              <a:rect l="l" t="t" r="r" b="b"/>
              <a:pathLst>
                <a:path w="1746" h="674" extrusionOk="0">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9" name="Google Shape;12829;p22"/>
            <p:cNvSpPr/>
            <p:nvPr/>
          </p:nvSpPr>
          <p:spPr>
            <a:xfrm>
              <a:off x="3355623" y="2948000"/>
              <a:ext cx="25528" cy="16844"/>
            </a:xfrm>
            <a:custGeom>
              <a:avLst/>
              <a:gdLst/>
              <a:ahLst/>
              <a:cxnLst/>
              <a:rect l="l" t="t" r="r" b="b"/>
              <a:pathLst>
                <a:path w="1705" h="1125" extrusionOk="0">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0" name="Google Shape;12830;p22"/>
            <p:cNvSpPr/>
            <p:nvPr/>
          </p:nvSpPr>
          <p:spPr>
            <a:xfrm>
              <a:off x="3102213" y="3094371"/>
              <a:ext cx="25528" cy="16844"/>
            </a:xfrm>
            <a:custGeom>
              <a:avLst/>
              <a:gdLst/>
              <a:ahLst/>
              <a:cxnLst/>
              <a:rect l="l" t="t" r="r" b="b"/>
              <a:pathLst>
                <a:path w="1705" h="1125" extrusionOk="0">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1" name="Google Shape;12831;p22"/>
            <p:cNvSpPr/>
            <p:nvPr/>
          </p:nvSpPr>
          <p:spPr>
            <a:xfrm>
              <a:off x="3305001" y="2892257"/>
              <a:ext cx="19629" cy="20976"/>
            </a:xfrm>
            <a:custGeom>
              <a:avLst/>
              <a:gdLst/>
              <a:ahLst/>
              <a:cxnLst/>
              <a:rect l="l" t="t" r="r" b="b"/>
              <a:pathLst>
                <a:path w="1311" h="1401" extrusionOk="0">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2" name="Google Shape;12832;p22"/>
            <p:cNvSpPr/>
            <p:nvPr/>
          </p:nvSpPr>
          <p:spPr>
            <a:xfrm>
              <a:off x="3236307" y="2871805"/>
              <a:ext cx="10406" cy="22833"/>
            </a:xfrm>
            <a:custGeom>
              <a:avLst/>
              <a:gdLst/>
              <a:ahLst/>
              <a:cxnLst/>
              <a:rect l="l" t="t" r="r" b="b"/>
              <a:pathLst>
                <a:path w="695" h="1525" extrusionOk="0">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3" name="Google Shape;12833;p22"/>
            <p:cNvSpPr/>
            <p:nvPr/>
          </p:nvSpPr>
          <p:spPr>
            <a:xfrm>
              <a:off x="3158405" y="2892257"/>
              <a:ext cx="19689" cy="21276"/>
            </a:xfrm>
            <a:custGeom>
              <a:avLst/>
              <a:gdLst/>
              <a:ahLst/>
              <a:cxnLst/>
              <a:rect l="l" t="t" r="r" b="b"/>
              <a:pathLst>
                <a:path w="1315" h="1421" extrusionOk="0">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4" name="Google Shape;12834;p22"/>
            <p:cNvSpPr/>
            <p:nvPr/>
          </p:nvSpPr>
          <p:spPr>
            <a:xfrm>
              <a:off x="3101884" y="2948000"/>
              <a:ext cx="25528" cy="16844"/>
            </a:xfrm>
            <a:custGeom>
              <a:avLst/>
              <a:gdLst/>
              <a:ahLst/>
              <a:cxnLst/>
              <a:rect l="l" t="t" r="r" b="b"/>
              <a:pathLst>
                <a:path w="1705" h="1125" extrusionOk="0">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5" name="Google Shape;12835;p22"/>
            <p:cNvSpPr/>
            <p:nvPr/>
          </p:nvSpPr>
          <p:spPr>
            <a:xfrm>
              <a:off x="3355278" y="3094371"/>
              <a:ext cx="25543" cy="16844"/>
            </a:xfrm>
            <a:custGeom>
              <a:avLst/>
              <a:gdLst/>
              <a:ahLst/>
              <a:cxnLst/>
              <a:rect l="l" t="t" r="r" b="b"/>
              <a:pathLst>
                <a:path w="1706" h="1125" extrusionOk="0">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6" name="Google Shape;12836;p22"/>
            <p:cNvSpPr/>
            <p:nvPr/>
          </p:nvSpPr>
          <p:spPr>
            <a:xfrm>
              <a:off x="3223401" y="3230187"/>
              <a:ext cx="36533" cy="21426"/>
            </a:xfrm>
            <a:custGeom>
              <a:avLst/>
              <a:gdLst/>
              <a:ahLst/>
              <a:cxnLst/>
              <a:rect l="l" t="t" r="r" b="b"/>
              <a:pathLst>
                <a:path w="2440" h="1431" extrusionOk="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7" name="Google Shape;12837;p22"/>
            <p:cNvSpPr/>
            <p:nvPr/>
          </p:nvSpPr>
          <p:spPr>
            <a:xfrm>
              <a:off x="3188470" y="3173531"/>
              <a:ext cx="106095" cy="61088"/>
            </a:xfrm>
            <a:custGeom>
              <a:avLst/>
              <a:gdLst/>
              <a:ahLst/>
              <a:cxnLst/>
              <a:rect l="l" t="t" r="r" b="b"/>
              <a:pathLst>
                <a:path w="7086" h="4080" extrusionOk="0">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8" name="Google Shape;12838;p22"/>
            <p:cNvSpPr/>
            <p:nvPr/>
          </p:nvSpPr>
          <p:spPr>
            <a:xfrm>
              <a:off x="3188470" y="3191153"/>
              <a:ext cx="106095" cy="13865"/>
            </a:xfrm>
            <a:custGeom>
              <a:avLst/>
              <a:gdLst/>
              <a:ahLst/>
              <a:cxnLst/>
              <a:rect l="l" t="t" r="r" b="b"/>
              <a:pathLst>
                <a:path w="7086" h="926" extrusionOk="0">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39" name="Google Shape;12839;p22"/>
          <p:cNvGrpSpPr/>
          <p:nvPr/>
        </p:nvGrpSpPr>
        <p:grpSpPr>
          <a:xfrm>
            <a:off x="2594780" y="1333494"/>
            <a:ext cx="410187" cy="324245"/>
            <a:chOff x="2594780" y="1516494"/>
            <a:chExt cx="410187" cy="324245"/>
          </a:xfrm>
        </p:grpSpPr>
        <p:sp>
          <p:nvSpPr>
            <p:cNvPr id="12840" name="Google Shape;12840;p22"/>
            <p:cNvSpPr/>
            <p:nvPr/>
          </p:nvSpPr>
          <p:spPr>
            <a:xfrm>
              <a:off x="2594780" y="1641455"/>
              <a:ext cx="241776" cy="199284"/>
            </a:xfrm>
            <a:custGeom>
              <a:avLst/>
              <a:gdLst/>
              <a:ahLst/>
              <a:cxnLst/>
              <a:rect l="l" t="t" r="r" b="b"/>
              <a:pathLst>
                <a:path w="16148" h="13310" extrusionOk="0">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1" name="Google Shape;12841;p22"/>
            <p:cNvSpPr/>
            <p:nvPr/>
          </p:nvSpPr>
          <p:spPr>
            <a:xfrm>
              <a:off x="2632556" y="1738731"/>
              <a:ext cx="204000" cy="102008"/>
            </a:xfrm>
            <a:custGeom>
              <a:avLst/>
              <a:gdLst/>
              <a:ahLst/>
              <a:cxnLst/>
              <a:rect l="l" t="t" r="r" b="b"/>
              <a:pathLst>
                <a:path w="13625" h="6813" extrusionOk="0">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2" name="Google Shape;12842;p22"/>
            <p:cNvSpPr/>
            <p:nvPr/>
          </p:nvSpPr>
          <p:spPr>
            <a:xfrm>
              <a:off x="2721957" y="1516494"/>
              <a:ext cx="241132" cy="239560"/>
            </a:xfrm>
            <a:custGeom>
              <a:avLst/>
              <a:gdLst/>
              <a:ahLst/>
              <a:cxnLst/>
              <a:rect l="l" t="t" r="r" b="b"/>
              <a:pathLst>
                <a:path w="16105" h="16000" extrusionOk="0">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3" name="Google Shape;12843;p22"/>
            <p:cNvSpPr/>
            <p:nvPr/>
          </p:nvSpPr>
          <p:spPr>
            <a:xfrm>
              <a:off x="2881234" y="1828446"/>
              <a:ext cx="40306" cy="12292"/>
            </a:xfrm>
            <a:custGeom>
              <a:avLst/>
              <a:gdLst/>
              <a:ahLst/>
              <a:cxnLst/>
              <a:rect l="l" t="t" r="r" b="b"/>
              <a:pathLst>
                <a:path w="2692" h="821" extrusionOk="0">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4" name="Google Shape;12844;p22"/>
            <p:cNvSpPr/>
            <p:nvPr/>
          </p:nvSpPr>
          <p:spPr>
            <a:xfrm>
              <a:off x="2735177" y="1828446"/>
              <a:ext cx="89101" cy="12292"/>
            </a:xfrm>
            <a:custGeom>
              <a:avLst/>
              <a:gdLst/>
              <a:ahLst/>
              <a:cxnLst/>
              <a:rect l="l" t="t" r="r" b="b"/>
              <a:pathLst>
                <a:path w="5951" h="821" extrusionOk="0">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5" name="Google Shape;12845;p22"/>
            <p:cNvSpPr/>
            <p:nvPr/>
          </p:nvSpPr>
          <p:spPr>
            <a:xfrm>
              <a:off x="2832439" y="1828446"/>
              <a:ext cx="14179" cy="12203"/>
            </a:xfrm>
            <a:custGeom>
              <a:avLst/>
              <a:gdLst/>
              <a:ahLst/>
              <a:cxnLst/>
              <a:rect l="l" t="t" r="r" b="b"/>
              <a:pathLst>
                <a:path w="947" h="815" extrusionOk="0">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6" name="Google Shape;12846;p22"/>
            <p:cNvSpPr/>
            <p:nvPr/>
          </p:nvSpPr>
          <p:spPr>
            <a:xfrm>
              <a:off x="2990773" y="1828446"/>
              <a:ext cx="14194" cy="12203"/>
            </a:xfrm>
            <a:custGeom>
              <a:avLst/>
              <a:gdLst/>
              <a:ahLst/>
              <a:cxnLst/>
              <a:rect l="l" t="t" r="r" b="b"/>
              <a:pathLst>
                <a:path w="948" h="815" extrusionOk="0">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7" name="Google Shape;12847;p22"/>
            <p:cNvSpPr/>
            <p:nvPr/>
          </p:nvSpPr>
          <p:spPr>
            <a:xfrm>
              <a:off x="2928143" y="1828446"/>
              <a:ext cx="45022" cy="12292"/>
            </a:xfrm>
            <a:custGeom>
              <a:avLst/>
              <a:gdLst/>
              <a:ahLst/>
              <a:cxnLst/>
              <a:rect l="l" t="t" r="r" b="b"/>
              <a:pathLst>
                <a:path w="3007" h="821" extrusionOk="0">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48" name="Google Shape;12848;p22"/>
          <p:cNvGrpSpPr/>
          <p:nvPr/>
        </p:nvGrpSpPr>
        <p:grpSpPr>
          <a:xfrm>
            <a:off x="1742965" y="1319959"/>
            <a:ext cx="333692" cy="333363"/>
            <a:chOff x="1742965" y="1502959"/>
            <a:chExt cx="333692" cy="333363"/>
          </a:xfrm>
        </p:grpSpPr>
        <p:sp>
          <p:nvSpPr>
            <p:cNvPr id="12849" name="Google Shape;12849;p22"/>
            <p:cNvSpPr/>
            <p:nvPr/>
          </p:nvSpPr>
          <p:spPr>
            <a:xfrm>
              <a:off x="1742965" y="1502959"/>
              <a:ext cx="333692" cy="333363"/>
            </a:xfrm>
            <a:custGeom>
              <a:avLst/>
              <a:gdLst/>
              <a:ahLst/>
              <a:cxnLst/>
              <a:rect l="l" t="t" r="r" b="b"/>
              <a:pathLst>
                <a:path w="22287" h="22265" extrusionOk="0">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0" name="Google Shape;12850;p22"/>
            <p:cNvSpPr/>
            <p:nvPr/>
          </p:nvSpPr>
          <p:spPr>
            <a:xfrm>
              <a:off x="1854719" y="1629492"/>
              <a:ext cx="22040" cy="21740"/>
            </a:xfrm>
            <a:custGeom>
              <a:avLst/>
              <a:gdLst/>
              <a:ahLst/>
              <a:cxnLst/>
              <a:rect l="l" t="t" r="r" b="b"/>
              <a:pathLst>
                <a:path w="1472" h="1452" extrusionOk="0">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1" name="Google Shape;12851;p22"/>
            <p:cNvSpPr/>
            <p:nvPr/>
          </p:nvSpPr>
          <p:spPr>
            <a:xfrm>
              <a:off x="1898783" y="1629492"/>
              <a:ext cx="22054" cy="21740"/>
            </a:xfrm>
            <a:custGeom>
              <a:avLst/>
              <a:gdLst/>
              <a:ahLst/>
              <a:cxnLst/>
              <a:rect l="l" t="t" r="r" b="b"/>
              <a:pathLst>
                <a:path w="1473" h="1452" extrusionOk="0">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2" name="Google Shape;12852;p22"/>
            <p:cNvSpPr/>
            <p:nvPr/>
          </p:nvSpPr>
          <p:spPr>
            <a:xfrm>
              <a:off x="1942863" y="1629492"/>
              <a:ext cx="21725" cy="21740"/>
            </a:xfrm>
            <a:custGeom>
              <a:avLst/>
              <a:gdLst/>
              <a:ahLst/>
              <a:cxnLst/>
              <a:rect l="l" t="t" r="r" b="b"/>
              <a:pathLst>
                <a:path w="1451" h="1452" extrusionOk="0">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53" name="Google Shape;12853;p22"/>
          <p:cNvGrpSpPr/>
          <p:nvPr/>
        </p:nvGrpSpPr>
        <p:grpSpPr>
          <a:xfrm>
            <a:off x="3051531" y="1333809"/>
            <a:ext cx="390034" cy="296545"/>
            <a:chOff x="3051531" y="1516809"/>
            <a:chExt cx="390034" cy="296545"/>
          </a:xfrm>
        </p:grpSpPr>
        <p:sp>
          <p:nvSpPr>
            <p:cNvPr id="12854" name="Google Shape;12854;p22"/>
            <p:cNvSpPr/>
            <p:nvPr/>
          </p:nvSpPr>
          <p:spPr>
            <a:xfrm>
              <a:off x="3051531" y="1516809"/>
              <a:ext cx="389719" cy="296545"/>
            </a:xfrm>
            <a:custGeom>
              <a:avLst/>
              <a:gdLst/>
              <a:ahLst/>
              <a:cxnLst/>
              <a:rect l="l" t="t" r="r" b="b"/>
              <a:pathLst>
                <a:path w="26029" h="19806" extrusionOk="0">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5" name="Google Shape;12855;p22"/>
            <p:cNvSpPr/>
            <p:nvPr/>
          </p:nvSpPr>
          <p:spPr>
            <a:xfrm>
              <a:off x="3051531" y="1744391"/>
              <a:ext cx="389719" cy="68963"/>
            </a:xfrm>
            <a:custGeom>
              <a:avLst/>
              <a:gdLst/>
              <a:ahLst/>
              <a:cxnLst/>
              <a:rect l="l" t="t" r="r" b="b"/>
              <a:pathLst>
                <a:path w="26029" h="4606" extrusionOk="0">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6" name="Google Shape;12856;p22"/>
            <p:cNvSpPr/>
            <p:nvPr/>
          </p:nvSpPr>
          <p:spPr>
            <a:xfrm>
              <a:off x="3051531" y="1753838"/>
              <a:ext cx="389719" cy="59516"/>
            </a:xfrm>
            <a:custGeom>
              <a:avLst/>
              <a:gdLst/>
              <a:ahLst/>
              <a:cxnLst/>
              <a:rect l="l" t="t" r="r" b="b"/>
              <a:pathLst>
                <a:path w="26029" h="3975" extrusionOk="0">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7" name="Google Shape;12857;p22"/>
            <p:cNvSpPr/>
            <p:nvPr/>
          </p:nvSpPr>
          <p:spPr>
            <a:xfrm>
              <a:off x="3051846" y="1516809"/>
              <a:ext cx="389405" cy="65804"/>
            </a:xfrm>
            <a:custGeom>
              <a:avLst/>
              <a:gdLst/>
              <a:ahLst/>
              <a:cxnLst/>
              <a:rect l="l" t="t" r="r" b="b"/>
              <a:pathLst>
                <a:path w="26008" h="4395" extrusionOk="0">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8" name="Google Shape;12858;p22"/>
            <p:cNvSpPr/>
            <p:nvPr/>
          </p:nvSpPr>
          <p:spPr>
            <a:xfrm>
              <a:off x="3051846" y="1516809"/>
              <a:ext cx="389719" cy="56356"/>
            </a:xfrm>
            <a:custGeom>
              <a:avLst/>
              <a:gdLst/>
              <a:ahLst/>
              <a:cxnLst/>
              <a:rect l="l" t="t" r="r" b="b"/>
              <a:pathLst>
                <a:path w="26029" h="3764" extrusionOk="0">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9" name="Google Shape;12859;p22"/>
            <p:cNvSpPr/>
            <p:nvPr/>
          </p:nvSpPr>
          <p:spPr>
            <a:xfrm>
              <a:off x="3077973" y="1539148"/>
              <a:ext cx="15751" cy="11978"/>
            </a:xfrm>
            <a:custGeom>
              <a:avLst/>
              <a:gdLst/>
              <a:ahLst/>
              <a:cxnLst/>
              <a:rect l="l" t="t" r="r" b="b"/>
              <a:pathLst>
                <a:path w="1052" h="800" extrusionOk="0">
                  <a:moveTo>
                    <a:pt x="526" y="1"/>
                  </a:moveTo>
                  <a:cubicBezTo>
                    <a:pt x="1" y="1"/>
                    <a:pt x="1" y="779"/>
                    <a:pt x="526" y="800"/>
                  </a:cubicBezTo>
                  <a:cubicBezTo>
                    <a:pt x="1052" y="779"/>
                    <a:pt x="1052" y="1"/>
                    <a:pt x="526"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0" name="Google Shape;12860;p22"/>
            <p:cNvSpPr/>
            <p:nvPr/>
          </p:nvSpPr>
          <p:spPr>
            <a:xfrm>
              <a:off x="3100012" y="1539148"/>
              <a:ext cx="15751" cy="11978"/>
            </a:xfrm>
            <a:custGeom>
              <a:avLst/>
              <a:gdLst/>
              <a:ahLst/>
              <a:cxnLst/>
              <a:rect l="l" t="t" r="r" b="b"/>
              <a:pathLst>
                <a:path w="1052" h="800" extrusionOk="0">
                  <a:moveTo>
                    <a:pt x="526" y="1"/>
                  </a:moveTo>
                  <a:cubicBezTo>
                    <a:pt x="0" y="1"/>
                    <a:pt x="0" y="779"/>
                    <a:pt x="526" y="800"/>
                  </a:cubicBezTo>
                  <a:cubicBezTo>
                    <a:pt x="1052" y="779"/>
                    <a:pt x="1052" y="1"/>
                    <a:pt x="526" y="1"/>
                  </a:cubicBez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1" name="Google Shape;12861;p22"/>
            <p:cNvSpPr/>
            <p:nvPr/>
          </p:nvSpPr>
          <p:spPr>
            <a:xfrm>
              <a:off x="3121737" y="1539148"/>
              <a:ext cx="15751" cy="11978"/>
            </a:xfrm>
            <a:custGeom>
              <a:avLst/>
              <a:gdLst/>
              <a:ahLst/>
              <a:cxnLst/>
              <a:rect l="l" t="t" r="r" b="b"/>
              <a:pathLst>
                <a:path w="1052" h="800" extrusionOk="0">
                  <a:moveTo>
                    <a:pt x="526" y="1"/>
                  </a:moveTo>
                  <a:cubicBezTo>
                    <a:pt x="0" y="1"/>
                    <a:pt x="0" y="800"/>
                    <a:pt x="526" y="800"/>
                  </a:cubicBezTo>
                  <a:cubicBezTo>
                    <a:pt x="1051" y="800"/>
                    <a:pt x="1051" y="1"/>
                    <a:pt x="526" y="1"/>
                  </a:cubicBezTo>
                  <a:close/>
                </a:path>
              </a:pathLst>
            </a:custGeom>
            <a:solidFill>
              <a:srgbClr val="7F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2" name="Google Shape;12862;p22"/>
            <p:cNvSpPr/>
            <p:nvPr/>
          </p:nvSpPr>
          <p:spPr>
            <a:xfrm>
              <a:off x="3336727" y="1539148"/>
              <a:ext cx="81226" cy="11978"/>
            </a:xfrm>
            <a:custGeom>
              <a:avLst/>
              <a:gdLst/>
              <a:ahLst/>
              <a:cxnLst/>
              <a:rect l="l" t="t" r="r" b="b"/>
              <a:pathLst>
                <a:path w="5425" h="800" extrusionOk="0">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3" name="Google Shape;12863;p22"/>
            <p:cNvSpPr/>
            <p:nvPr/>
          </p:nvSpPr>
          <p:spPr>
            <a:xfrm>
              <a:off x="3301153" y="1539148"/>
              <a:ext cx="30244" cy="11978"/>
            </a:xfrm>
            <a:custGeom>
              <a:avLst/>
              <a:gdLst/>
              <a:ahLst/>
              <a:cxnLst/>
              <a:rect l="l" t="t" r="r" b="b"/>
              <a:pathLst>
                <a:path w="2020" h="800" extrusionOk="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4" name="Google Shape;12864;p22"/>
            <p:cNvSpPr/>
            <p:nvPr/>
          </p:nvSpPr>
          <p:spPr>
            <a:xfrm>
              <a:off x="3170832" y="1608096"/>
              <a:ext cx="151432" cy="107667"/>
            </a:xfrm>
            <a:custGeom>
              <a:avLst/>
              <a:gdLst/>
              <a:ahLst/>
              <a:cxnLst/>
              <a:rect l="l" t="t" r="r" b="b"/>
              <a:pathLst>
                <a:path w="10114" h="7191" extrusionOk="0">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5" name="Google Shape;12865;p22"/>
            <p:cNvSpPr/>
            <p:nvPr/>
          </p:nvSpPr>
          <p:spPr>
            <a:xfrm>
              <a:off x="3170832" y="1608096"/>
              <a:ext cx="151432" cy="44079"/>
            </a:xfrm>
            <a:custGeom>
              <a:avLst/>
              <a:gdLst/>
              <a:ahLst/>
              <a:cxnLst/>
              <a:rect l="l" t="t" r="r" b="b"/>
              <a:pathLst>
                <a:path w="10114" h="2944" extrusionOk="0">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6" name="Google Shape;12866;p22"/>
            <p:cNvSpPr/>
            <p:nvPr/>
          </p:nvSpPr>
          <p:spPr>
            <a:xfrm>
              <a:off x="3227503" y="1642084"/>
              <a:ext cx="41878" cy="40007"/>
            </a:xfrm>
            <a:custGeom>
              <a:avLst/>
              <a:gdLst/>
              <a:ahLst/>
              <a:cxnLst/>
              <a:rect l="l" t="t" r="r" b="b"/>
              <a:pathLst>
                <a:path w="2797" h="2672" extrusionOk="0">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7" name="Google Shape;12867;p22"/>
            <p:cNvSpPr/>
            <p:nvPr/>
          </p:nvSpPr>
          <p:spPr>
            <a:xfrm>
              <a:off x="3087106" y="1776177"/>
              <a:ext cx="160865" cy="11679"/>
            </a:xfrm>
            <a:custGeom>
              <a:avLst/>
              <a:gdLst/>
              <a:ahLst/>
              <a:cxnLst/>
              <a:rect l="l" t="t" r="r" b="b"/>
              <a:pathLst>
                <a:path w="10744" h="780" extrusionOk="0">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8" name="Google Shape;12868;p22"/>
            <p:cNvSpPr/>
            <p:nvPr/>
          </p:nvSpPr>
          <p:spPr>
            <a:xfrm>
              <a:off x="3362540" y="1775563"/>
              <a:ext cx="46295" cy="11978"/>
            </a:xfrm>
            <a:custGeom>
              <a:avLst/>
              <a:gdLst/>
              <a:ahLst/>
              <a:cxnLst/>
              <a:rect l="l" t="t" r="r" b="b"/>
              <a:pathLst>
                <a:path w="3092" h="800" extrusionOk="0">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69" name="Google Shape;12869;p22"/>
          <p:cNvGrpSpPr/>
          <p:nvPr/>
        </p:nvGrpSpPr>
        <p:grpSpPr>
          <a:xfrm>
            <a:off x="3514900" y="1306020"/>
            <a:ext cx="354145" cy="351869"/>
            <a:chOff x="3514900" y="1489020"/>
            <a:chExt cx="354145" cy="351869"/>
          </a:xfrm>
        </p:grpSpPr>
        <p:sp>
          <p:nvSpPr>
            <p:cNvPr id="12870" name="Google Shape;12870;p22"/>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1" name="Google Shape;12871;p22"/>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2" name="Google Shape;12872;p22"/>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3" name="Google Shape;12873;p22"/>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4" name="Google Shape;12874;p22"/>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5" name="Google Shape;12875;p22"/>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6" name="Google Shape;12876;p22"/>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7" name="Google Shape;12877;p22"/>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8" name="Google Shape;12878;p22"/>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9" name="Google Shape;12879;p22"/>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0" name="Google Shape;12880;p22"/>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1" name="Google Shape;12881;p22"/>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2" name="Google Shape;12882;p22"/>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3" name="Google Shape;12883;p22"/>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4" name="Google Shape;12884;p22"/>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5" name="Google Shape;12885;p22"/>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6" name="Google Shape;12886;p22"/>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7" name="Google Shape;12887;p22"/>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8" name="Google Shape;12888;p22"/>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9" name="Google Shape;12889;p22"/>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0" name="Google Shape;12890;p22"/>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1" name="Google Shape;12891;p22"/>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92" name="Google Shape;12892;p22"/>
          <p:cNvGrpSpPr/>
          <p:nvPr/>
        </p:nvGrpSpPr>
        <p:grpSpPr>
          <a:xfrm>
            <a:off x="3066324" y="3167446"/>
            <a:ext cx="346599" cy="333183"/>
            <a:chOff x="3066324" y="3350446"/>
            <a:chExt cx="346599" cy="333183"/>
          </a:xfrm>
        </p:grpSpPr>
        <p:sp>
          <p:nvSpPr>
            <p:cNvPr id="12893" name="Google Shape;12893;p22"/>
            <p:cNvSpPr/>
            <p:nvPr/>
          </p:nvSpPr>
          <p:spPr>
            <a:xfrm>
              <a:off x="3077658" y="3672759"/>
              <a:ext cx="297174" cy="10735"/>
            </a:xfrm>
            <a:custGeom>
              <a:avLst/>
              <a:gdLst/>
              <a:ahLst/>
              <a:cxnLst/>
              <a:rect l="l" t="t" r="r" b="b"/>
              <a:pathLst>
                <a:path w="19848" h="717" extrusionOk="0">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4" name="Google Shape;12894;p22"/>
            <p:cNvSpPr/>
            <p:nvPr/>
          </p:nvSpPr>
          <p:spPr>
            <a:xfrm>
              <a:off x="3066324" y="3350446"/>
              <a:ext cx="346598" cy="333183"/>
            </a:xfrm>
            <a:custGeom>
              <a:avLst/>
              <a:gdLst/>
              <a:ahLst/>
              <a:cxnLst/>
              <a:rect l="l" t="t" r="r" b="b"/>
              <a:pathLst>
                <a:path w="23149" h="22253" extrusionOk="0">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5" name="Google Shape;12895;p22"/>
            <p:cNvSpPr/>
            <p:nvPr/>
          </p:nvSpPr>
          <p:spPr>
            <a:xfrm>
              <a:off x="3079545" y="3516970"/>
              <a:ext cx="333378" cy="166524"/>
            </a:xfrm>
            <a:custGeom>
              <a:avLst/>
              <a:gdLst/>
              <a:ahLst/>
              <a:cxnLst/>
              <a:rect l="l" t="t" r="r" b="b"/>
              <a:pathLst>
                <a:path w="22266" h="11122" extrusionOk="0">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6" name="Google Shape;12896;p22"/>
            <p:cNvSpPr/>
            <p:nvPr/>
          </p:nvSpPr>
          <p:spPr>
            <a:xfrm>
              <a:off x="3079545" y="3371841"/>
              <a:ext cx="333378" cy="145143"/>
            </a:xfrm>
            <a:custGeom>
              <a:avLst/>
              <a:gdLst/>
              <a:ahLst/>
              <a:cxnLst/>
              <a:rect l="l" t="t" r="r" b="b"/>
              <a:pathLst>
                <a:path w="22266" h="9694" extrusionOk="0">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7" name="Google Shape;12897;p22"/>
            <p:cNvSpPr/>
            <p:nvPr/>
          </p:nvSpPr>
          <p:spPr>
            <a:xfrm>
              <a:off x="3188784" y="3371841"/>
              <a:ext cx="224138" cy="145143"/>
            </a:xfrm>
            <a:custGeom>
              <a:avLst/>
              <a:gdLst/>
              <a:ahLst/>
              <a:cxnLst/>
              <a:rect l="l" t="t" r="r" b="b"/>
              <a:pathLst>
                <a:path w="14970" h="9694" extrusionOk="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8" name="Google Shape;12898;p22"/>
            <p:cNvSpPr/>
            <p:nvPr/>
          </p:nvSpPr>
          <p:spPr>
            <a:xfrm>
              <a:off x="3079545" y="3516970"/>
              <a:ext cx="333378" cy="144814"/>
            </a:xfrm>
            <a:custGeom>
              <a:avLst/>
              <a:gdLst/>
              <a:ahLst/>
              <a:cxnLst/>
              <a:rect l="l" t="t" r="r" b="b"/>
              <a:pathLst>
                <a:path w="22266" h="9672" extrusionOk="0">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9" name="Google Shape;12899;p22"/>
            <p:cNvSpPr/>
            <p:nvPr/>
          </p:nvSpPr>
          <p:spPr>
            <a:xfrm>
              <a:off x="3079545" y="3516970"/>
              <a:ext cx="181018" cy="136938"/>
            </a:xfrm>
            <a:custGeom>
              <a:avLst/>
              <a:gdLst/>
              <a:ahLst/>
              <a:cxnLst/>
              <a:rect l="l" t="t" r="r" b="b"/>
              <a:pathLst>
                <a:path w="12090" h="9146" extrusionOk="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0" name="Google Shape;12900;p22"/>
            <p:cNvSpPr/>
            <p:nvPr/>
          </p:nvSpPr>
          <p:spPr>
            <a:xfrm>
              <a:off x="3079545" y="3430084"/>
              <a:ext cx="333378" cy="173771"/>
            </a:xfrm>
            <a:custGeom>
              <a:avLst/>
              <a:gdLst/>
              <a:ahLst/>
              <a:cxnLst/>
              <a:rect l="l" t="t" r="r" b="b"/>
              <a:pathLst>
                <a:path w="22266" h="11606" extrusionOk="0">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1" name="Google Shape;12901;p22"/>
            <p:cNvSpPr/>
            <p:nvPr/>
          </p:nvSpPr>
          <p:spPr>
            <a:xfrm>
              <a:off x="3079545" y="3444563"/>
              <a:ext cx="333378" cy="144814"/>
            </a:xfrm>
            <a:custGeom>
              <a:avLst/>
              <a:gdLst/>
              <a:ahLst/>
              <a:cxnLst/>
              <a:rect l="l" t="t" r="r" b="b"/>
              <a:pathLst>
                <a:path w="22266" h="9672" extrusionOk="0">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2" name="Google Shape;12902;p22"/>
            <p:cNvSpPr/>
            <p:nvPr/>
          </p:nvSpPr>
          <p:spPr>
            <a:xfrm>
              <a:off x="3079545" y="3444563"/>
              <a:ext cx="186692" cy="144814"/>
            </a:xfrm>
            <a:custGeom>
              <a:avLst/>
              <a:gdLst/>
              <a:ahLst/>
              <a:cxnLst/>
              <a:rect l="l" t="t" r="r" b="b"/>
              <a:pathLst>
                <a:path w="12469" h="9672" extrusionOk="0">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903" name="Google Shape;12903;p22"/>
          <p:cNvGrpSpPr/>
          <p:nvPr/>
        </p:nvGrpSpPr>
        <p:grpSpPr>
          <a:xfrm>
            <a:off x="1282755" y="1769089"/>
            <a:ext cx="363278" cy="363338"/>
            <a:chOff x="1282755" y="1952089"/>
            <a:chExt cx="363278" cy="363338"/>
          </a:xfrm>
        </p:grpSpPr>
        <p:sp>
          <p:nvSpPr>
            <p:cNvPr id="12904" name="Google Shape;12904;p22"/>
            <p:cNvSpPr/>
            <p:nvPr/>
          </p:nvSpPr>
          <p:spPr>
            <a:xfrm>
              <a:off x="1282755" y="1952089"/>
              <a:ext cx="359924" cy="363338"/>
            </a:xfrm>
            <a:custGeom>
              <a:avLst/>
              <a:gdLst/>
              <a:ahLst/>
              <a:cxnLst/>
              <a:rect l="l" t="t" r="r" b="b"/>
              <a:pathLst>
                <a:path w="24039" h="24267" extrusionOk="0">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5" name="Google Shape;12905;p22"/>
            <p:cNvSpPr/>
            <p:nvPr/>
          </p:nvSpPr>
          <p:spPr>
            <a:xfrm>
              <a:off x="1437900" y="2104404"/>
              <a:ext cx="61118" cy="57644"/>
            </a:xfrm>
            <a:custGeom>
              <a:avLst/>
              <a:gdLst/>
              <a:ahLst/>
              <a:cxnLst/>
              <a:rect l="l" t="t" r="r" b="b"/>
              <a:pathLst>
                <a:path w="4082" h="3850" extrusionOk="0">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6" name="Google Shape;12906;p22"/>
            <p:cNvSpPr/>
            <p:nvPr/>
          </p:nvSpPr>
          <p:spPr>
            <a:xfrm>
              <a:off x="1286214" y="2015019"/>
              <a:ext cx="61148" cy="47313"/>
            </a:xfrm>
            <a:custGeom>
              <a:avLst/>
              <a:gdLst/>
              <a:ahLst/>
              <a:cxnLst/>
              <a:rect l="l" t="t" r="r" b="b"/>
              <a:pathLst>
                <a:path w="4084" h="3160" extrusionOk="0">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7" name="Google Shape;12907;p22"/>
            <p:cNvSpPr/>
            <p:nvPr/>
          </p:nvSpPr>
          <p:spPr>
            <a:xfrm>
              <a:off x="1595396" y="2201696"/>
              <a:ext cx="50637" cy="47253"/>
            </a:xfrm>
            <a:custGeom>
              <a:avLst/>
              <a:gdLst/>
              <a:ahLst/>
              <a:cxnLst/>
              <a:rect l="l" t="t" r="r" b="b"/>
              <a:pathLst>
                <a:path w="3382" h="3156" extrusionOk="0">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8" name="Google Shape;12908;p22"/>
            <p:cNvSpPr/>
            <p:nvPr/>
          </p:nvSpPr>
          <p:spPr>
            <a:xfrm>
              <a:off x="1452034" y="2121653"/>
              <a:ext cx="46984" cy="40276"/>
            </a:xfrm>
            <a:custGeom>
              <a:avLst/>
              <a:gdLst/>
              <a:ahLst/>
              <a:cxnLst/>
              <a:rect l="l" t="t" r="r" b="b"/>
              <a:pathLst>
                <a:path w="3138" h="2690" extrusionOk="0">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9" name="Google Shape;12909;p22"/>
            <p:cNvSpPr/>
            <p:nvPr/>
          </p:nvSpPr>
          <p:spPr>
            <a:xfrm>
              <a:off x="1307445" y="2032701"/>
              <a:ext cx="33868" cy="29631"/>
            </a:xfrm>
            <a:custGeom>
              <a:avLst/>
              <a:gdLst/>
              <a:ahLst/>
              <a:cxnLst/>
              <a:rect l="l" t="t" r="r" b="b"/>
              <a:pathLst>
                <a:path w="2262" h="1979" extrusionOk="0">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0" name="Google Shape;12910;p22"/>
            <p:cNvSpPr/>
            <p:nvPr/>
          </p:nvSpPr>
          <p:spPr>
            <a:xfrm>
              <a:off x="1612464" y="2219064"/>
              <a:ext cx="33568" cy="29750"/>
            </a:xfrm>
            <a:custGeom>
              <a:avLst/>
              <a:gdLst/>
              <a:ahLst/>
              <a:cxnLst/>
              <a:rect l="l" t="t" r="r" b="b"/>
              <a:pathLst>
                <a:path w="2242" h="1987" extrusionOk="0">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911" name="Google Shape;12911;p22"/>
          <p:cNvGrpSpPr/>
          <p:nvPr/>
        </p:nvGrpSpPr>
        <p:grpSpPr>
          <a:xfrm>
            <a:off x="3510094" y="2726281"/>
            <a:ext cx="355132" cy="343574"/>
            <a:chOff x="3510094" y="2909281"/>
            <a:chExt cx="355132" cy="343574"/>
          </a:xfrm>
        </p:grpSpPr>
        <p:sp>
          <p:nvSpPr>
            <p:cNvPr id="12912" name="Google Shape;12912;p22"/>
            <p:cNvSpPr/>
            <p:nvPr/>
          </p:nvSpPr>
          <p:spPr>
            <a:xfrm>
              <a:off x="3583205" y="3134527"/>
              <a:ext cx="50652" cy="47523"/>
            </a:xfrm>
            <a:custGeom>
              <a:avLst/>
              <a:gdLst/>
              <a:ahLst/>
              <a:cxnLst/>
              <a:rect l="l" t="t" r="r" b="b"/>
              <a:pathLst>
                <a:path w="3383" h="3174" extrusionOk="0">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3" name="Google Shape;12913;p22"/>
            <p:cNvSpPr/>
            <p:nvPr/>
          </p:nvSpPr>
          <p:spPr>
            <a:xfrm>
              <a:off x="3655746" y="2909281"/>
              <a:ext cx="209480" cy="192127"/>
            </a:xfrm>
            <a:custGeom>
              <a:avLst/>
              <a:gdLst/>
              <a:ahLst/>
              <a:cxnLst/>
              <a:rect l="l" t="t" r="r" b="b"/>
              <a:pathLst>
                <a:path w="13991" h="12832" extrusionOk="0">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4" name="Google Shape;12914;p22"/>
            <p:cNvSpPr/>
            <p:nvPr/>
          </p:nvSpPr>
          <p:spPr>
            <a:xfrm>
              <a:off x="3673863" y="2923430"/>
              <a:ext cx="184806" cy="179550"/>
            </a:xfrm>
            <a:custGeom>
              <a:avLst/>
              <a:gdLst/>
              <a:ahLst/>
              <a:cxnLst/>
              <a:rect l="l" t="t" r="r" b="b"/>
              <a:pathLst>
                <a:path w="12343" h="11992" extrusionOk="0">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5" name="Google Shape;12915;p22"/>
            <p:cNvSpPr/>
            <p:nvPr/>
          </p:nvSpPr>
          <p:spPr>
            <a:xfrm>
              <a:off x="3541970" y="3007531"/>
              <a:ext cx="218793" cy="216383"/>
            </a:xfrm>
            <a:custGeom>
              <a:avLst/>
              <a:gdLst/>
              <a:ahLst/>
              <a:cxnLst/>
              <a:rect l="l" t="t" r="r" b="b"/>
              <a:pathLst>
                <a:path w="14613" h="14452" extrusionOk="0">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6" name="Google Shape;12916;p22"/>
            <p:cNvSpPr/>
            <p:nvPr/>
          </p:nvSpPr>
          <p:spPr>
            <a:xfrm>
              <a:off x="3562123" y="3027504"/>
              <a:ext cx="198640" cy="196409"/>
            </a:xfrm>
            <a:custGeom>
              <a:avLst/>
              <a:gdLst/>
              <a:ahLst/>
              <a:cxnLst/>
              <a:rect l="l" t="t" r="r" b="b"/>
              <a:pathLst>
                <a:path w="13267" h="13118" extrusionOk="0">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7" name="Google Shape;12917;p22"/>
            <p:cNvSpPr/>
            <p:nvPr/>
          </p:nvSpPr>
          <p:spPr>
            <a:xfrm>
              <a:off x="3516562" y="3033523"/>
              <a:ext cx="217446" cy="210304"/>
            </a:xfrm>
            <a:custGeom>
              <a:avLst/>
              <a:gdLst/>
              <a:ahLst/>
              <a:cxnLst/>
              <a:rect l="l" t="t" r="r" b="b"/>
              <a:pathLst>
                <a:path w="14523" h="14046" extrusionOk="0">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8" name="Google Shape;12918;p22"/>
            <p:cNvSpPr/>
            <p:nvPr/>
          </p:nvSpPr>
          <p:spPr>
            <a:xfrm>
              <a:off x="3524033" y="3056041"/>
              <a:ext cx="202413" cy="188100"/>
            </a:xfrm>
            <a:custGeom>
              <a:avLst/>
              <a:gdLst/>
              <a:ahLst/>
              <a:cxnLst/>
              <a:rect l="l" t="t" r="r" b="b"/>
              <a:pathLst>
                <a:path w="13519" h="12563" extrusionOk="0">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9" name="Google Shape;12919;p22"/>
            <p:cNvSpPr/>
            <p:nvPr/>
          </p:nvSpPr>
          <p:spPr>
            <a:xfrm>
              <a:off x="3556389" y="3171360"/>
              <a:ext cx="39108" cy="35620"/>
            </a:xfrm>
            <a:custGeom>
              <a:avLst/>
              <a:gdLst/>
              <a:ahLst/>
              <a:cxnLst/>
              <a:rect l="l" t="t" r="r" b="b"/>
              <a:pathLst>
                <a:path w="2612" h="2379" extrusionOk="0">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0" name="Google Shape;12920;p22"/>
            <p:cNvSpPr/>
            <p:nvPr/>
          </p:nvSpPr>
          <p:spPr>
            <a:xfrm>
              <a:off x="3573413" y="3180268"/>
              <a:ext cx="22084" cy="21920"/>
            </a:xfrm>
            <a:custGeom>
              <a:avLst/>
              <a:gdLst/>
              <a:ahLst/>
              <a:cxnLst/>
              <a:rect l="l" t="t" r="r" b="b"/>
              <a:pathLst>
                <a:path w="1475" h="1464" extrusionOk="0">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1" name="Google Shape;12921;p22"/>
            <p:cNvSpPr/>
            <p:nvPr/>
          </p:nvSpPr>
          <p:spPr>
            <a:xfrm>
              <a:off x="3510094" y="2969111"/>
              <a:ext cx="174534" cy="41549"/>
            </a:xfrm>
            <a:custGeom>
              <a:avLst/>
              <a:gdLst/>
              <a:ahLst/>
              <a:cxnLst/>
              <a:rect l="l" t="t" r="r" b="b"/>
              <a:pathLst>
                <a:path w="11657" h="2775" extrusionOk="0">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2" name="Google Shape;12922;p22"/>
            <p:cNvSpPr/>
            <p:nvPr/>
          </p:nvSpPr>
          <p:spPr>
            <a:xfrm>
              <a:off x="3529948" y="2930572"/>
              <a:ext cx="133270" cy="33928"/>
            </a:xfrm>
            <a:custGeom>
              <a:avLst/>
              <a:gdLst/>
              <a:ahLst/>
              <a:cxnLst/>
              <a:rect l="l" t="t" r="r" b="b"/>
              <a:pathLst>
                <a:path w="8901" h="2266" extrusionOk="0">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3" name="Google Shape;12923;p22"/>
            <p:cNvSpPr/>
            <p:nvPr/>
          </p:nvSpPr>
          <p:spPr>
            <a:xfrm>
              <a:off x="3753292" y="3083980"/>
              <a:ext cx="52793" cy="168875"/>
            </a:xfrm>
            <a:custGeom>
              <a:avLst/>
              <a:gdLst/>
              <a:ahLst/>
              <a:cxnLst/>
              <a:rect l="l" t="t" r="r" b="b"/>
              <a:pathLst>
                <a:path w="3526" h="11279" extrusionOk="0">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4" name="Google Shape;12924;p22"/>
            <p:cNvSpPr/>
            <p:nvPr/>
          </p:nvSpPr>
          <p:spPr>
            <a:xfrm>
              <a:off x="3799243" y="3105481"/>
              <a:ext cx="43046" cy="127700"/>
            </a:xfrm>
            <a:custGeom>
              <a:avLst/>
              <a:gdLst/>
              <a:ahLst/>
              <a:cxnLst/>
              <a:rect l="l" t="t" r="r" b="b"/>
              <a:pathLst>
                <a:path w="2875" h="8529" extrusionOk="0">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925" name="Google Shape;12925;p22"/>
          <p:cNvSpPr/>
          <p:nvPr/>
        </p:nvSpPr>
        <p:spPr>
          <a:xfrm>
            <a:off x="2513884" y="1629081"/>
            <a:ext cx="32745" cy="26456"/>
          </a:xfrm>
          <a:custGeom>
            <a:avLst/>
            <a:gdLst/>
            <a:ahLst/>
            <a:cxnLst/>
            <a:rect l="l" t="t" r="r" b="b"/>
            <a:pathLst>
              <a:path w="2187" h="1767" extrusionOk="0">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2926" name="Google Shape;12926;p22"/>
          <p:cNvGrpSpPr/>
          <p:nvPr/>
        </p:nvGrpSpPr>
        <p:grpSpPr>
          <a:xfrm>
            <a:off x="2163842" y="1323972"/>
            <a:ext cx="382787" cy="331565"/>
            <a:chOff x="2163842" y="1506972"/>
            <a:chExt cx="382787" cy="331565"/>
          </a:xfrm>
        </p:grpSpPr>
        <p:sp>
          <p:nvSpPr>
            <p:cNvPr id="12927" name="Google Shape;12927;p22"/>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8" name="Google Shape;12928;p22"/>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9" name="Google Shape;12929;p22"/>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0" name="Google Shape;12930;p22"/>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1" name="Google Shape;12931;p22"/>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2" name="Google Shape;12932;p22"/>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3" name="Google Shape;12933;p22"/>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4" name="Google Shape;12934;p22"/>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935" name="Google Shape;12935;p22"/>
          <p:cNvGrpSpPr/>
          <p:nvPr/>
        </p:nvGrpSpPr>
        <p:grpSpPr>
          <a:xfrm>
            <a:off x="1738877" y="3166652"/>
            <a:ext cx="357918" cy="350536"/>
            <a:chOff x="1738877" y="3349652"/>
            <a:chExt cx="357918" cy="350536"/>
          </a:xfrm>
        </p:grpSpPr>
        <p:sp>
          <p:nvSpPr>
            <p:cNvPr id="12936" name="Google Shape;12936;p22"/>
            <p:cNvSpPr/>
            <p:nvPr/>
          </p:nvSpPr>
          <p:spPr>
            <a:xfrm>
              <a:off x="1814114" y="3407461"/>
              <a:ext cx="154516" cy="282965"/>
            </a:xfrm>
            <a:custGeom>
              <a:avLst/>
              <a:gdLst/>
              <a:ahLst/>
              <a:cxnLst/>
              <a:rect l="l" t="t" r="r" b="b"/>
              <a:pathLst>
                <a:path w="10320" h="18899" extrusionOk="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7" name="Google Shape;12937;p22"/>
            <p:cNvSpPr/>
            <p:nvPr/>
          </p:nvSpPr>
          <p:spPr>
            <a:xfrm>
              <a:off x="1813800" y="3521057"/>
              <a:ext cx="47538" cy="80402"/>
            </a:xfrm>
            <a:custGeom>
              <a:avLst/>
              <a:gdLst/>
              <a:ahLst/>
              <a:cxnLst/>
              <a:rect l="l" t="t" r="r" b="b"/>
              <a:pathLst>
                <a:path w="3175" h="5370" extrusionOk="0">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8" name="Google Shape;12938;p22"/>
            <p:cNvSpPr/>
            <p:nvPr/>
          </p:nvSpPr>
          <p:spPr>
            <a:xfrm>
              <a:off x="1900041" y="3407506"/>
              <a:ext cx="61402" cy="56896"/>
            </a:xfrm>
            <a:custGeom>
              <a:avLst/>
              <a:gdLst/>
              <a:ahLst/>
              <a:cxnLst/>
              <a:rect l="l" t="t" r="r" b="b"/>
              <a:pathLst>
                <a:path w="4101" h="3800" extrusionOk="0">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9" name="Google Shape;12939;p22"/>
            <p:cNvSpPr/>
            <p:nvPr/>
          </p:nvSpPr>
          <p:spPr>
            <a:xfrm>
              <a:off x="1738877" y="3658310"/>
              <a:ext cx="215320" cy="41878"/>
            </a:xfrm>
            <a:custGeom>
              <a:avLst/>
              <a:gdLst/>
              <a:ahLst/>
              <a:cxnLst/>
              <a:rect l="l" t="t" r="r" b="b"/>
              <a:pathLst>
                <a:path w="14381" h="2797" extrusionOk="0">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0" name="Google Shape;12940;p22"/>
            <p:cNvSpPr/>
            <p:nvPr/>
          </p:nvSpPr>
          <p:spPr>
            <a:xfrm>
              <a:off x="1901928" y="3658310"/>
              <a:ext cx="52269" cy="41878"/>
            </a:xfrm>
            <a:custGeom>
              <a:avLst/>
              <a:gdLst/>
              <a:ahLst/>
              <a:cxnLst/>
              <a:rect l="l" t="t" r="r" b="b"/>
              <a:pathLst>
                <a:path w="3491" h="2797" extrusionOk="0">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1" name="Google Shape;12941;p22"/>
            <p:cNvSpPr/>
            <p:nvPr/>
          </p:nvSpPr>
          <p:spPr>
            <a:xfrm>
              <a:off x="1781369" y="3503749"/>
              <a:ext cx="93818" cy="80402"/>
            </a:xfrm>
            <a:custGeom>
              <a:avLst/>
              <a:gdLst/>
              <a:ahLst/>
              <a:cxnLst/>
              <a:rect l="l" t="t" r="r" b="b"/>
              <a:pathLst>
                <a:path w="6266" h="5370" extrusionOk="0">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2" name="Google Shape;12942;p22"/>
            <p:cNvSpPr/>
            <p:nvPr/>
          </p:nvSpPr>
          <p:spPr>
            <a:xfrm>
              <a:off x="1829221" y="3503749"/>
              <a:ext cx="45966" cy="80283"/>
            </a:xfrm>
            <a:custGeom>
              <a:avLst/>
              <a:gdLst/>
              <a:ahLst/>
              <a:cxnLst/>
              <a:rect l="l" t="t" r="r" b="b"/>
              <a:pathLst>
                <a:path w="3070" h="5362" extrusionOk="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3" name="Google Shape;12943;p22"/>
            <p:cNvSpPr/>
            <p:nvPr/>
          </p:nvSpPr>
          <p:spPr>
            <a:xfrm>
              <a:off x="1813800" y="3528289"/>
              <a:ext cx="36832" cy="31337"/>
            </a:xfrm>
            <a:custGeom>
              <a:avLst/>
              <a:gdLst/>
              <a:ahLst/>
              <a:cxnLst/>
              <a:rect l="l" t="t" r="r" b="b"/>
              <a:pathLst>
                <a:path w="2460" h="2093" extrusionOk="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4" name="Google Shape;12944;p22"/>
            <p:cNvSpPr/>
            <p:nvPr/>
          </p:nvSpPr>
          <p:spPr>
            <a:xfrm>
              <a:off x="1881475" y="3351479"/>
              <a:ext cx="95075" cy="97186"/>
            </a:xfrm>
            <a:custGeom>
              <a:avLst/>
              <a:gdLst/>
              <a:ahLst/>
              <a:cxnLst/>
              <a:rect l="l" t="t" r="r" b="b"/>
              <a:pathLst>
                <a:path w="6350" h="6491" extrusionOk="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5" name="Google Shape;12945;p22"/>
            <p:cNvSpPr/>
            <p:nvPr/>
          </p:nvSpPr>
          <p:spPr>
            <a:xfrm>
              <a:off x="1914834" y="3370584"/>
              <a:ext cx="61717" cy="78082"/>
            </a:xfrm>
            <a:custGeom>
              <a:avLst/>
              <a:gdLst/>
              <a:ahLst/>
              <a:cxnLst/>
              <a:rect l="l" t="t" r="r" b="b"/>
              <a:pathLst>
                <a:path w="4122" h="5215" extrusionOk="0">
                  <a:moveTo>
                    <a:pt x="2755" y="1"/>
                  </a:moveTo>
                  <a:lnTo>
                    <a:pt x="1" y="4374"/>
                  </a:lnTo>
                  <a:lnTo>
                    <a:pt x="1346" y="5215"/>
                  </a:lnTo>
                  <a:lnTo>
                    <a:pt x="4122" y="821"/>
                  </a:lnTo>
                  <a:lnTo>
                    <a:pt x="2818" y="1"/>
                  </a:ln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6" name="Google Shape;12946;p22"/>
            <p:cNvSpPr/>
            <p:nvPr/>
          </p:nvSpPr>
          <p:spPr>
            <a:xfrm>
              <a:off x="1934987" y="3382861"/>
              <a:ext cx="140412" cy="147255"/>
            </a:xfrm>
            <a:custGeom>
              <a:avLst/>
              <a:gdLst/>
              <a:ahLst/>
              <a:cxnLst/>
              <a:rect l="l" t="t" r="r" b="b"/>
              <a:pathLst>
                <a:path w="9378" h="9835" extrusionOk="0">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7" name="Google Shape;12947;p22"/>
            <p:cNvSpPr/>
            <p:nvPr/>
          </p:nvSpPr>
          <p:spPr>
            <a:xfrm>
              <a:off x="1974020" y="3389165"/>
              <a:ext cx="101379" cy="140801"/>
            </a:xfrm>
            <a:custGeom>
              <a:avLst/>
              <a:gdLst/>
              <a:ahLst/>
              <a:cxnLst/>
              <a:rect l="l" t="t" r="r" b="b"/>
              <a:pathLst>
                <a:path w="6771" h="9404" extrusionOk="0">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8" name="Google Shape;12948;p22"/>
            <p:cNvSpPr/>
            <p:nvPr/>
          </p:nvSpPr>
          <p:spPr>
            <a:xfrm>
              <a:off x="2010538" y="3427884"/>
              <a:ext cx="86257" cy="88937"/>
            </a:xfrm>
            <a:custGeom>
              <a:avLst/>
              <a:gdLst/>
              <a:ahLst/>
              <a:cxnLst/>
              <a:rect l="l" t="t" r="r" b="b"/>
              <a:pathLst>
                <a:path w="5761" h="5940" extrusionOk="0">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9" name="Google Shape;12949;p22"/>
            <p:cNvSpPr/>
            <p:nvPr/>
          </p:nvSpPr>
          <p:spPr>
            <a:xfrm>
              <a:off x="2020929" y="3432600"/>
              <a:ext cx="75866" cy="84370"/>
            </a:xfrm>
            <a:custGeom>
              <a:avLst/>
              <a:gdLst/>
              <a:ahLst/>
              <a:cxnLst/>
              <a:rect l="l" t="t" r="r" b="b"/>
              <a:pathLst>
                <a:path w="5067" h="5635" extrusionOk="0">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0" name="Google Shape;12950;p22"/>
            <p:cNvSpPr/>
            <p:nvPr/>
          </p:nvSpPr>
          <p:spPr>
            <a:xfrm>
              <a:off x="1861322" y="3349652"/>
              <a:ext cx="46924" cy="44873"/>
            </a:xfrm>
            <a:custGeom>
              <a:avLst/>
              <a:gdLst/>
              <a:ahLst/>
              <a:cxnLst/>
              <a:rect l="l" t="t" r="r" b="b"/>
              <a:pathLst>
                <a:path w="3134" h="2997" extrusionOk="0">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1" name="Google Shape;12951;p22"/>
            <p:cNvSpPr/>
            <p:nvPr/>
          </p:nvSpPr>
          <p:spPr>
            <a:xfrm>
              <a:off x="1877687" y="3358306"/>
              <a:ext cx="30559" cy="36218"/>
            </a:xfrm>
            <a:custGeom>
              <a:avLst/>
              <a:gdLst/>
              <a:ahLst/>
              <a:cxnLst/>
              <a:rect l="l" t="t" r="r" b="b"/>
              <a:pathLst>
                <a:path w="2041" h="2419" extrusionOk="0">
                  <a:moveTo>
                    <a:pt x="1136" y="1"/>
                  </a:moveTo>
                  <a:lnTo>
                    <a:pt x="1" y="1851"/>
                  </a:lnTo>
                  <a:lnTo>
                    <a:pt x="863" y="2419"/>
                  </a:lnTo>
                  <a:lnTo>
                    <a:pt x="2040" y="547"/>
                  </a:lnTo>
                  <a:lnTo>
                    <a:pt x="1136" y="1"/>
                  </a:ln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2" name="Google Shape;12952;p22"/>
            <p:cNvSpPr/>
            <p:nvPr/>
          </p:nvSpPr>
          <p:spPr>
            <a:xfrm>
              <a:off x="1872656" y="3625880"/>
              <a:ext cx="42193" cy="32430"/>
            </a:xfrm>
            <a:custGeom>
              <a:avLst/>
              <a:gdLst/>
              <a:ahLst/>
              <a:cxnLst/>
              <a:rect l="l" t="t" r="r" b="b"/>
              <a:pathLst>
                <a:path w="2818" h="2166" extrusionOk="0">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3" name="Google Shape;12953;p22"/>
            <p:cNvSpPr/>
            <p:nvPr/>
          </p:nvSpPr>
          <p:spPr>
            <a:xfrm>
              <a:off x="1885563" y="3625745"/>
              <a:ext cx="28972" cy="32565"/>
            </a:xfrm>
            <a:custGeom>
              <a:avLst/>
              <a:gdLst/>
              <a:ahLst/>
              <a:cxnLst/>
              <a:rect l="l" t="t" r="r" b="b"/>
              <a:pathLst>
                <a:path w="1935" h="2175" extrusionOk="0">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954" name="Google Shape;12954;p22"/>
          <p:cNvGrpSpPr/>
          <p:nvPr/>
        </p:nvGrpSpPr>
        <p:grpSpPr>
          <a:xfrm>
            <a:off x="1971819" y="4093854"/>
            <a:ext cx="383281" cy="333947"/>
            <a:chOff x="1971819" y="4276854"/>
            <a:chExt cx="383281" cy="333947"/>
          </a:xfrm>
        </p:grpSpPr>
        <p:sp>
          <p:nvSpPr>
            <p:cNvPr id="12955" name="Google Shape;12955;p22"/>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6" name="Google Shape;12956;p22"/>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7" name="Google Shape;12957;p22"/>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8" name="Google Shape;12958;p22"/>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9" name="Google Shape;12959;p22"/>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0" name="Google Shape;12960;p22"/>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1" name="Google Shape;12961;p22"/>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2" name="Google Shape;12962;p22"/>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3" name="Google Shape;12963;p22"/>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4" name="Google Shape;12964;p22"/>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965" name="Google Shape;12965;p22"/>
          <p:cNvGrpSpPr/>
          <p:nvPr/>
        </p:nvGrpSpPr>
        <p:grpSpPr>
          <a:xfrm>
            <a:off x="1825119" y="2702819"/>
            <a:ext cx="175987" cy="361392"/>
            <a:chOff x="1825119" y="2885819"/>
            <a:chExt cx="175987" cy="361392"/>
          </a:xfrm>
        </p:grpSpPr>
        <p:sp>
          <p:nvSpPr>
            <p:cNvPr id="12966" name="Google Shape;12966;p22"/>
            <p:cNvSpPr/>
            <p:nvPr/>
          </p:nvSpPr>
          <p:spPr>
            <a:xfrm>
              <a:off x="1825119" y="2885819"/>
              <a:ext cx="175987" cy="56356"/>
            </a:xfrm>
            <a:custGeom>
              <a:avLst/>
              <a:gdLst/>
              <a:ahLst/>
              <a:cxnLst/>
              <a:rect l="l" t="t" r="r" b="b"/>
              <a:pathLst>
                <a:path w="11754" h="3764" extrusionOk="0">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7" name="Google Shape;12967;p22"/>
            <p:cNvSpPr/>
            <p:nvPr/>
          </p:nvSpPr>
          <p:spPr>
            <a:xfrm>
              <a:off x="1951666" y="2886119"/>
              <a:ext cx="49439" cy="56371"/>
            </a:xfrm>
            <a:custGeom>
              <a:avLst/>
              <a:gdLst/>
              <a:ahLst/>
              <a:cxnLst/>
              <a:rect l="l" t="t" r="r" b="b"/>
              <a:pathLst>
                <a:path w="3302" h="3765" extrusionOk="0">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8" name="Google Shape;12968;p22"/>
            <p:cNvSpPr/>
            <p:nvPr/>
          </p:nvSpPr>
          <p:spPr>
            <a:xfrm>
              <a:off x="1853776" y="2942161"/>
              <a:ext cx="118058" cy="304735"/>
            </a:xfrm>
            <a:custGeom>
              <a:avLst/>
              <a:gdLst/>
              <a:ahLst/>
              <a:cxnLst/>
              <a:rect l="l" t="t" r="r" b="b"/>
              <a:pathLst>
                <a:path w="7885" h="20353" extrusionOk="0">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9" name="Google Shape;12969;p22"/>
            <p:cNvSpPr/>
            <p:nvPr/>
          </p:nvSpPr>
          <p:spPr>
            <a:xfrm>
              <a:off x="1853776" y="2942161"/>
              <a:ext cx="118058" cy="305050"/>
            </a:xfrm>
            <a:custGeom>
              <a:avLst/>
              <a:gdLst/>
              <a:ahLst/>
              <a:cxnLst/>
              <a:rect l="l" t="t" r="r" b="b"/>
              <a:pathLst>
                <a:path w="7885" h="20374" extrusionOk="0">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0" name="Google Shape;12970;p22"/>
            <p:cNvSpPr/>
            <p:nvPr/>
          </p:nvSpPr>
          <p:spPr>
            <a:xfrm>
              <a:off x="1933100" y="2963257"/>
              <a:ext cx="38419" cy="10705"/>
            </a:xfrm>
            <a:custGeom>
              <a:avLst/>
              <a:gdLst/>
              <a:ahLst/>
              <a:cxnLst/>
              <a:rect l="l" t="t" r="r" b="b"/>
              <a:pathLst>
                <a:path w="2566" h="715" extrusionOk="0">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1" name="Google Shape;12971;p22"/>
            <p:cNvSpPr/>
            <p:nvPr/>
          </p:nvSpPr>
          <p:spPr>
            <a:xfrm>
              <a:off x="1933100" y="300134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2" name="Google Shape;12972;p22"/>
            <p:cNvSpPr/>
            <p:nvPr/>
          </p:nvSpPr>
          <p:spPr>
            <a:xfrm>
              <a:off x="1933100" y="303943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3" name="Google Shape;12973;p22"/>
            <p:cNvSpPr/>
            <p:nvPr/>
          </p:nvSpPr>
          <p:spPr>
            <a:xfrm>
              <a:off x="1933100" y="3077527"/>
              <a:ext cx="38419" cy="11020"/>
            </a:xfrm>
            <a:custGeom>
              <a:avLst/>
              <a:gdLst/>
              <a:ahLst/>
              <a:cxnLst/>
              <a:rect l="l" t="t" r="r" b="b"/>
              <a:pathLst>
                <a:path w="2566" h="736" extrusionOk="0">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4" name="Google Shape;12974;p22"/>
            <p:cNvSpPr/>
            <p:nvPr/>
          </p:nvSpPr>
          <p:spPr>
            <a:xfrm>
              <a:off x="1933100" y="3115931"/>
              <a:ext cx="38419" cy="10705"/>
            </a:xfrm>
            <a:custGeom>
              <a:avLst/>
              <a:gdLst/>
              <a:ahLst/>
              <a:cxnLst/>
              <a:rect l="l" t="t" r="r" b="b"/>
              <a:pathLst>
                <a:path w="2566" h="715" extrusionOk="0">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5" name="Google Shape;12975;p22"/>
            <p:cNvSpPr/>
            <p:nvPr/>
          </p:nvSpPr>
          <p:spPr>
            <a:xfrm>
              <a:off x="1933100" y="3154007"/>
              <a:ext cx="38419" cy="10720"/>
            </a:xfrm>
            <a:custGeom>
              <a:avLst/>
              <a:gdLst/>
              <a:ahLst/>
              <a:cxnLst/>
              <a:rect l="l" t="t" r="r" b="b"/>
              <a:pathLst>
                <a:path w="2566" h="716" extrusionOk="0">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976" name="Google Shape;12976;p22"/>
          <p:cNvGrpSpPr/>
          <p:nvPr/>
        </p:nvGrpSpPr>
        <p:grpSpPr>
          <a:xfrm>
            <a:off x="3504824" y="3222844"/>
            <a:ext cx="369896" cy="226339"/>
            <a:chOff x="3504824" y="3405844"/>
            <a:chExt cx="369896" cy="226339"/>
          </a:xfrm>
        </p:grpSpPr>
        <p:sp>
          <p:nvSpPr>
            <p:cNvPr id="12977" name="Google Shape;12977;p22"/>
            <p:cNvSpPr/>
            <p:nvPr/>
          </p:nvSpPr>
          <p:spPr>
            <a:xfrm>
              <a:off x="3504824" y="3461871"/>
              <a:ext cx="369896" cy="141984"/>
            </a:xfrm>
            <a:custGeom>
              <a:avLst/>
              <a:gdLst/>
              <a:ahLst/>
              <a:cxnLst/>
              <a:rect l="l" t="t" r="r" b="b"/>
              <a:pathLst>
                <a:path w="24705" h="9483" extrusionOk="0">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8" name="Google Shape;12978;p22"/>
            <p:cNvSpPr/>
            <p:nvPr/>
          </p:nvSpPr>
          <p:spPr>
            <a:xfrm>
              <a:off x="3835357" y="3461557"/>
              <a:ext cx="39363" cy="142299"/>
            </a:xfrm>
            <a:custGeom>
              <a:avLst/>
              <a:gdLst/>
              <a:ahLst/>
              <a:cxnLst/>
              <a:rect l="l" t="t" r="r" b="b"/>
              <a:pathLst>
                <a:path w="2629" h="9504" extrusionOk="0">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9" name="Google Shape;12979;p22"/>
            <p:cNvSpPr/>
            <p:nvPr/>
          </p:nvSpPr>
          <p:spPr>
            <a:xfrm>
              <a:off x="3554877" y="3603840"/>
              <a:ext cx="73051" cy="28343"/>
            </a:xfrm>
            <a:custGeom>
              <a:avLst/>
              <a:gdLst/>
              <a:ahLst/>
              <a:cxnLst/>
              <a:rect l="l" t="t" r="r" b="b"/>
              <a:pathLst>
                <a:path w="4879" h="1893" extrusionOk="0">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0" name="Google Shape;12980;p22"/>
            <p:cNvSpPr/>
            <p:nvPr/>
          </p:nvSpPr>
          <p:spPr>
            <a:xfrm>
              <a:off x="3595797" y="3603840"/>
              <a:ext cx="32131" cy="28343"/>
            </a:xfrm>
            <a:custGeom>
              <a:avLst/>
              <a:gdLst/>
              <a:ahLst/>
              <a:cxnLst/>
              <a:rect l="l" t="t" r="r" b="b"/>
              <a:pathLst>
                <a:path w="2146" h="1893" extrusionOk="0">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1" name="Google Shape;12981;p22"/>
            <p:cNvSpPr/>
            <p:nvPr/>
          </p:nvSpPr>
          <p:spPr>
            <a:xfrm>
              <a:off x="3751930" y="3603840"/>
              <a:ext cx="73051" cy="28343"/>
            </a:xfrm>
            <a:custGeom>
              <a:avLst/>
              <a:gdLst/>
              <a:ahLst/>
              <a:cxnLst/>
              <a:rect l="l" t="t" r="r" b="b"/>
              <a:pathLst>
                <a:path w="4879" h="1893" extrusionOk="0">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2" name="Google Shape;12982;p22"/>
            <p:cNvSpPr/>
            <p:nvPr/>
          </p:nvSpPr>
          <p:spPr>
            <a:xfrm>
              <a:off x="3796638" y="3603840"/>
              <a:ext cx="28343" cy="28343"/>
            </a:xfrm>
            <a:custGeom>
              <a:avLst/>
              <a:gdLst/>
              <a:ahLst/>
              <a:cxnLst/>
              <a:rect l="l" t="t" r="r" b="b"/>
              <a:pathLst>
                <a:path w="1893" h="1893" extrusionOk="0">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3" name="Google Shape;12983;p22"/>
            <p:cNvSpPr/>
            <p:nvPr/>
          </p:nvSpPr>
          <p:spPr>
            <a:xfrm>
              <a:off x="3510813" y="3405844"/>
              <a:ext cx="184791" cy="158229"/>
            </a:xfrm>
            <a:custGeom>
              <a:avLst/>
              <a:gdLst/>
              <a:ahLst/>
              <a:cxnLst/>
              <a:rect l="l" t="t" r="r" b="b"/>
              <a:pathLst>
                <a:path w="12342" h="10568" extrusionOk="0">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4" name="Google Shape;12984;p22"/>
            <p:cNvSpPr/>
            <p:nvPr/>
          </p:nvSpPr>
          <p:spPr>
            <a:xfrm>
              <a:off x="3600528" y="3405844"/>
              <a:ext cx="99792" cy="158110"/>
            </a:xfrm>
            <a:custGeom>
              <a:avLst/>
              <a:gdLst/>
              <a:ahLst/>
              <a:cxnLst/>
              <a:rect l="l" t="t" r="r" b="b"/>
              <a:pathLst>
                <a:path w="6665" h="10560" extrusionOk="0">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5" name="Google Shape;12985;p22"/>
            <p:cNvSpPr/>
            <p:nvPr/>
          </p:nvSpPr>
          <p:spPr>
            <a:xfrm>
              <a:off x="3548274" y="3433543"/>
              <a:ext cx="119630" cy="102562"/>
            </a:xfrm>
            <a:custGeom>
              <a:avLst/>
              <a:gdLst/>
              <a:ahLst/>
              <a:cxnLst/>
              <a:rect l="l" t="t" r="r" b="b"/>
              <a:pathLst>
                <a:path w="7990" h="6850" extrusionOk="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6" name="Google Shape;12986;p22"/>
            <p:cNvSpPr/>
            <p:nvPr/>
          </p:nvSpPr>
          <p:spPr>
            <a:xfrm>
              <a:off x="3603987" y="3433543"/>
              <a:ext cx="65490" cy="102322"/>
            </a:xfrm>
            <a:custGeom>
              <a:avLst/>
              <a:gdLst/>
              <a:ahLst/>
              <a:cxnLst/>
              <a:rect l="l" t="t" r="r" b="b"/>
              <a:pathLst>
                <a:path w="4374" h="6834" extrusionOk="0">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7" name="Google Shape;12987;p22"/>
            <p:cNvSpPr/>
            <p:nvPr/>
          </p:nvSpPr>
          <p:spPr>
            <a:xfrm>
              <a:off x="3705979" y="3507208"/>
              <a:ext cx="59815" cy="50981"/>
            </a:xfrm>
            <a:custGeom>
              <a:avLst/>
              <a:gdLst/>
              <a:ahLst/>
              <a:cxnLst/>
              <a:rect l="l" t="t" r="r" b="b"/>
              <a:pathLst>
                <a:path w="3995" h="3405" extrusionOk="0">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8" name="Google Shape;12988;p22"/>
            <p:cNvSpPr/>
            <p:nvPr/>
          </p:nvSpPr>
          <p:spPr>
            <a:xfrm>
              <a:off x="3730849" y="3507208"/>
              <a:ext cx="37476" cy="50966"/>
            </a:xfrm>
            <a:custGeom>
              <a:avLst/>
              <a:gdLst/>
              <a:ahLst/>
              <a:cxnLst/>
              <a:rect l="l" t="t" r="r" b="b"/>
              <a:pathLst>
                <a:path w="2503" h="3404" extrusionOk="0">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9" name="Google Shape;12989;p22"/>
            <p:cNvSpPr/>
            <p:nvPr/>
          </p:nvSpPr>
          <p:spPr>
            <a:xfrm>
              <a:off x="3779943" y="3507208"/>
              <a:ext cx="59516" cy="50981"/>
            </a:xfrm>
            <a:custGeom>
              <a:avLst/>
              <a:gdLst/>
              <a:ahLst/>
              <a:cxnLst/>
              <a:rect l="l" t="t" r="r" b="b"/>
              <a:pathLst>
                <a:path w="3975" h="3405" extrusionOk="0">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0" name="Google Shape;12990;p22"/>
            <p:cNvSpPr/>
            <p:nvPr/>
          </p:nvSpPr>
          <p:spPr>
            <a:xfrm>
              <a:off x="3804498" y="3506893"/>
              <a:ext cx="37476" cy="51281"/>
            </a:xfrm>
            <a:custGeom>
              <a:avLst/>
              <a:gdLst/>
              <a:ahLst/>
              <a:cxnLst/>
              <a:rect l="l" t="t" r="r" b="b"/>
              <a:pathLst>
                <a:path w="2503" h="3425" extrusionOk="0">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1" name="Google Shape;12991;p22"/>
            <p:cNvSpPr/>
            <p:nvPr/>
          </p:nvSpPr>
          <p:spPr>
            <a:xfrm>
              <a:off x="3751930" y="3436059"/>
              <a:ext cx="65175" cy="25513"/>
            </a:xfrm>
            <a:custGeom>
              <a:avLst/>
              <a:gdLst/>
              <a:ahLst/>
              <a:cxnLst/>
              <a:rect l="l" t="t" r="r" b="b"/>
              <a:pathLst>
                <a:path w="4353" h="1704" extrusionOk="0">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2" name="Google Shape;12992;p22"/>
            <p:cNvSpPr/>
            <p:nvPr/>
          </p:nvSpPr>
          <p:spPr>
            <a:xfrm>
              <a:off x="3777428" y="3436059"/>
              <a:ext cx="39677" cy="25513"/>
            </a:xfrm>
            <a:custGeom>
              <a:avLst/>
              <a:gdLst/>
              <a:ahLst/>
              <a:cxnLst/>
              <a:rect l="l" t="t" r="r" b="b"/>
              <a:pathLst>
                <a:path w="2650" h="1704" extrusionOk="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993" name="Google Shape;12993;p22"/>
          <p:cNvGrpSpPr/>
          <p:nvPr/>
        </p:nvGrpSpPr>
        <p:grpSpPr>
          <a:xfrm>
            <a:off x="1295661" y="3636594"/>
            <a:ext cx="345640" cy="342900"/>
            <a:chOff x="1295661" y="3819594"/>
            <a:chExt cx="345640" cy="342900"/>
          </a:xfrm>
        </p:grpSpPr>
        <p:sp>
          <p:nvSpPr>
            <p:cNvPr id="12994" name="Google Shape;12994;p22"/>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5" name="Google Shape;12995;p22"/>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6" name="Google Shape;12996;p22"/>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7" name="Google Shape;12997;p22"/>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8" name="Google Shape;12998;p22"/>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9" name="Google Shape;12999;p22"/>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0" name="Google Shape;13000;p22"/>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1" name="Google Shape;13001;p22"/>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2" name="Google Shape;13002;p22"/>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3" name="Google Shape;13003;p22"/>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4" name="Google Shape;13004;p22"/>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5" name="Google Shape;13005;p22"/>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6" name="Google Shape;13006;p22"/>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7" name="Google Shape;13007;p22"/>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8" name="Google Shape;13008;p22"/>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9" name="Google Shape;13009;p22"/>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0" name="Google Shape;13010;p22"/>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011" name="Google Shape;13011;p22"/>
          <p:cNvGrpSpPr/>
          <p:nvPr/>
        </p:nvGrpSpPr>
        <p:grpSpPr>
          <a:xfrm>
            <a:off x="3486572" y="2250470"/>
            <a:ext cx="379328" cy="281738"/>
            <a:chOff x="3486572" y="2433470"/>
            <a:chExt cx="379328" cy="281738"/>
          </a:xfrm>
        </p:grpSpPr>
        <p:sp>
          <p:nvSpPr>
            <p:cNvPr id="13012" name="Google Shape;13012;p22"/>
            <p:cNvSpPr/>
            <p:nvPr/>
          </p:nvSpPr>
          <p:spPr>
            <a:xfrm>
              <a:off x="3549217" y="2556544"/>
              <a:ext cx="253724" cy="139858"/>
            </a:xfrm>
            <a:custGeom>
              <a:avLst/>
              <a:gdLst/>
              <a:ahLst/>
              <a:cxnLst/>
              <a:rect l="l" t="t" r="r" b="b"/>
              <a:pathLst>
                <a:path w="16946" h="9341" extrusionOk="0">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3" name="Google Shape;13013;p22"/>
            <p:cNvSpPr/>
            <p:nvPr/>
          </p:nvSpPr>
          <p:spPr>
            <a:xfrm>
              <a:off x="3549532" y="2556544"/>
              <a:ext cx="62016" cy="129392"/>
            </a:xfrm>
            <a:custGeom>
              <a:avLst/>
              <a:gdLst/>
              <a:ahLst/>
              <a:cxnLst/>
              <a:rect l="l" t="t" r="r" b="b"/>
              <a:pathLst>
                <a:path w="4142" h="8642" extrusionOk="0">
                  <a:moveTo>
                    <a:pt x="0" y="1"/>
                  </a:moveTo>
                  <a:lnTo>
                    <a:pt x="0" y="6371"/>
                  </a:lnTo>
                  <a:cubicBezTo>
                    <a:pt x="1241" y="7359"/>
                    <a:pt x="2649" y="8137"/>
                    <a:pt x="4142" y="8642"/>
                  </a:cubicBezTo>
                  <a:lnTo>
                    <a:pt x="4142"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4" name="Google Shape;13014;p22"/>
            <p:cNvSpPr/>
            <p:nvPr/>
          </p:nvSpPr>
          <p:spPr>
            <a:xfrm>
              <a:off x="3746734" y="2570079"/>
              <a:ext cx="12921" cy="113342"/>
            </a:xfrm>
            <a:custGeom>
              <a:avLst/>
              <a:gdLst/>
              <a:ahLst/>
              <a:cxnLst/>
              <a:rect l="l" t="t" r="r" b="b"/>
              <a:pathLst>
                <a:path w="863" h="7570" extrusionOk="0">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5" name="Google Shape;13015;p22"/>
            <p:cNvSpPr/>
            <p:nvPr/>
          </p:nvSpPr>
          <p:spPr>
            <a:xfrm>
              <a:off x="3549532" y="2556544"/>
              <a:ext cx="253410" cy="56057"/>
            </a:xfrm>
            <a:custGeom>
              <a:avLst/>
              <a:gdLst/>
              <a:ahLst/>
              <a:cxnLst/>
              <a:rect l="l" t="t" r="r" b="b"/>
              <a:pathLst>
                <a:path w="16925" h="3744" extrusionOk="0">
                  <a:moveTo>
                    <a:pt x="0" y="1"/>
                  </a:moveTo>
                  <a:lnTo>
                    <a:pt x="0" y="526"/>
                  </a:lnTo>
                  <a:lnTo>
                    <a:pt x="8452" y="3743"/>
                  </a:lnTo>
                  <a:lnTo>
                    <a:pt x="16925" y="526"/>
                  </a:lnTo>
                  <a:lnTo>
                    <a:pt x="16925"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6" name="Google Shape;13016;p22"/>
            <p:cNvSpPr/>
            <p:nvPr/>
          </p:nvSpPr>
          <p:spPr>
            <a:xfrm>
              <a:off x="3486572" y="2433470"/>
              <a:ext cx="379328" cy="171255"/>
            </a:xfrm>
            <a:custGeom>
              <a:avLst/>
              <a:gdLst/>
              <a:ahLst/>
              <a:cxnLst/>
              <a:rect l="l" t="t" r="r" b="b"/>
              <a:pathLst>
                <a:path w="25335" h="11438" extrusionOk="0">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7" name="Google Shape;13017;p22"/>
            <p:cNvSpPr/>
            <p:nvPr/>
          </p:nvSpPr>
          <p:spPr>
            <a:xfrm>
              <a:off x="3486572" y="2505862"/>
              <a:ext cx="189507" cy="98863"/>
            </a:xfrm>
            <a:custGeom>
              <a:avLst/>
              <a:gdLst/>
              <a:ahLst/>
              <a:cxnLst/>
              <a:rect l="l" t="t" r="r" b="b"/>
              <a:pathLst>
                <a:path w="12657" h="6603" extrusionOk="0">
                  <a:moveTo>
                    <a:pt x="0" y="1"/>
                  </a:moveTo>
                  <a:lnTo>
                    <a:pt x="0" y="1788"/>
                  </a:lnTo>
                  <a:lnTo>
                    <a:pt x="12657" y="6602"/>
                  </a:lnTo>
                  <a:lnTo>
                    <a:pt x="12657" y="4836"/>
                  </a:lnTo>
                  <a:lnTo>
                    <a:pt x="0"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8" name="Google Shape;13018;p22"/>
            <p:cNvSpPr/>
            <p:nvPr/>
          </p:nvSpPr>
          <p:spPr>
            <a:xfrm>
              <a:off x="3667994" y="2491294"/>
              <a:ext cx="111650" cy="223914"/>
            </a:xfrm>
            <a:custGeom>
              <a:avLst/>
              <a:gdLst/>
              <a:ahLst/>
              <a:cxnLst/>
              <a:rect l="l" t="t" r="r" b="b"/>
              <a:pathLst>
                <a:path w="7457" h="14955" extrusionOk="0">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3019" name="Google Shape;13019;p22"/>
          <p:cNvSpPr/>
          <p:nvPr/>
        </p:nvSpPr>
        <p:spPr>
          <a:xfrm>
            <a:off x="3751930" y="2526533"/>
            <a:ext cx="38105" cy="32535"/>
          </a:xfrm>
          <a:custGeom>
            <a:avLst/>
            <a:gdLst/>
            <a:ahLst/>
            <a:cxnLst/>
            <a:rect l="l" t="t" r="r" b="b"/>
            <a:pathLst>
              <a:path w="2545" h="2173" extrusionOk="0">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3020" name="Google Shape;13020;p22"/>
          <p:cNvGrpSpPr/>
          <p:nvPr/>
        </p:nvGrpSpPr>
        <p:grpSpPr>
          <a:xfrm>
            <a:off x="3997149" y="3146634"/>
            <a:ext cx="270733" cy="355761"/>
            <a:chOff x="3997149" y="3329634"/>
            <a:chExt cx="270733" cy="355761"/>
          </a:xfrm>
        </p:grpSpPr>
        <p:sp>
          <p:nvSpPr>
            <p:cNvPr id="13021" name="Google Shape;13021;p22"/>
            <p:cNvSpPr/>
            <p:nvPr/>
          </p:nvSpPr>
          <p:spPr>
            <a:xfrm>
              <a:off x="4161787" y="3488627"/>
              <a:ext cx="32430" cy="32445"/>
            </a:xfrm>
            <a:custGeom>
              <a:avLst/>
              <a:gdLst/>
              <a:ahLst/>
              <a:cxnLst/>
              <a:rect l="l" t="t" r="r" b="b"/>
              <a:pathLst>
                <a:path w="2166" h="2167" extrusionOk="0">
                  <a:moveTo>
                    <a:pt x="0" y="1"/>
                  </a:moveTo>
                  <a:lnTo>
                    <a:pt x="0" y="2166"/>
                  </a:lnTo>
                  <a:lnTo>
                    <a:pt x="2166" y="2166"/>
                  </a:lnTo>
                  <a:lnTo>
                    <a:pt x="1346"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2" name="Google Shape;13022;p22"/>
            <p:cNvSpPr/>
            <p:nvPr/>
          </p:nvSpPr>
          <p:spPr>
            <a:xfrm>
              <a:off x="4181925" y="3488627"/>
              <a:ext cx="20168" cy="55114"/>
            </a:xfrm>
            <a:custGeom>
              <a:avLst/>
              <a:gdLst/>
              <a:ahLst/>
              <a:cxnLst/>
              <a:rect l="l" t="t" r="r" b="b"/>
              <a:pathLst>
                <a:path w="1347" h="3681" extrusionOk="0">
                  <a:moveTo>
                    <a:pt x="1" y="1"/>
                  </a:moveTo>
                  <a:lnTo>
                    <a:pt x="1" y="3680"/>
                  </a:lnTo>
                  <a:lnTo>
                    <a:pt x="1347" y="3680"/>
                  </a:lnTo>
                  <a:lnTo>
                    <a:pt x="1347"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3" name="Google Shape;13023;p22"/>
            <p:cNvSpPr/>
            <p:nvPr/>
          </p:nvSpPr>
          <p:spPr>
            <a:xfrm>
              <a:off x="4181925" y="3488627"/>
              <a:ext cx="20168" cy="17338"/>
            </a:xfrm>
            <a:custGeom>
              <a:avLst/>
              <a:gdLst/>
              <a:ahLst/>
              <a:cxnLst/>
              <a:rect l="l" t="t" r="r" b="b"/>
              <a:pathLst>
                <a:path w="1347" h="1158" extrusionOk="0">
                  <a:moveTo>
                    <a:pt x="1" y="1"/>
                  </a:moveTo>
                  <a:lnTo>
                    <a:pt x="1" y="1157"/>
                  </a:lnTo>
                  <a:lnTo>
                    <a:pt x="1347" y="1157"/>
                  </a:lnTo>
                  <a:lnTo>
                    <a:pt x="1347" y="1"/>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4" name="Google Shape;13024;p22"/>
            <p:cNvSpPr/>
            <p:nvPr/>
          </p:nvSpPr>
          <p:spPr>
            <a:xfrm>
              <a:off x="4181925" y="3488627"/>
              <a:ext cx="7576" cy="55114"/>
            </a:xfrm>
            <a:custGeom>
              <a:avLst/>
              <a:gdLst/>
              <a:ahLst/>
              <a:cxnLst/>
              <a:rect l="l" t="t" r="r" b="b"/>
              <a:pathLst>
                <a:path w="506" h="3681" extrusionOk="0">
                  <a:moveTo>
                    <a:pt x="1" y="1"/>
                  </a:moveTo>
                  <a:lnTo>
                    <a:pt x="1" y="3680"/>
                  </a:lnTo>
                  <a:lnTo>
                    <a:pt x="506" y="3680"/>
                  </a:lnTo>
                  <a:lnTo>
                    <a:pt x="506" y="1"/>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5" name="Google Shape;13025;p22"/>
            <p:cNvSpPr/>
            <p:nvPr/>
          </p:nvSpPr>
          <p:spPr>
            <a:xfrm>
              <a:off x="4161787" y="3493673"/>
              <a:ext cx="20153" cy="8819"/>
            </a:xfrm>
            <a:custGeom>
              <a:avLst/>
              <a:gdLst/>
              <a:ahLst/>
              <a:cxnLst/>
              <a:rect l="l" t="t" r="r" b="b"/>
              <a:pathLst>
                <a:path w="1346" h="589" extrusionOk="0">
                  <a:moveTo>
                    <a:pt x="0" y="0"/>
                  </a:moveTo>
                  <a:lnTo>
                    <a:pt x="0" y="589"/>
                  </a:lnTo>
                  <a:lnTo>
                    <a:pt x="1346" y="589"/>
                  </a:lnTo>
                  <a:lnTo>
                    <a:pt x="1346" y="0"/>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6" name="Google Shape;13026;p22"/>
            <p:cNvSpPr/>
            <p:nvPr/>
          </p:nvSpPr>
          <p:spPr>
            <a:xfrm>
              <a:off x="4161787" y="3493673"/>
              <a:ext cx="7576" cy="27400"/>
            </a:xfrm>
            <a:custGeom>
              <a:avLst/>
              <a:gdLst/>
              <a:ahLst/>
              <a:cxnLst/>
              <a:rect l="l" t="t" r="r" b="b"/>
              <a:pathLst>
                <a:path w="506" h="1830" extrusionOk="0">
                  <a:moveTo>
                    <a:pt x="0" y="0"/>
                  </a:moveTo>
                  <a:lnTo>
                    <a:pt x="0" y="1829"/>
                  </a:lnTo>
                  <a:lnTo>
                    <a:pt x="505" y="1829"/>
                  </a:lnTo>
                  <a:lnTo>
                    <a:pt x="505" y="0"/>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7" name="Google Shape;13027;p22"/>
            <p:cNvSpPr/>
            <p:nvPr/>
          </p:nvSpPr>
          <p:spPr>
            <a:xfrm>
              <a:off x="4163988" y="3331550"/>
              <a:ext cx="35904" cy="33389"/>
            </a:xfrm>
            <a:custGeom>
              <a:avLst/>
              <a:gdLst/>
              <a:ahLst/>
              <a:cxnLst/>
              <a:rect l="l" t="t" r="r" b="b"/>
              <a:pathLst>
                <a:path w="2398" h="2230" extrusionOk="0">
                  <a:moveTo>
                    <a:pt x="1" y="1"/>
                  </a:moveTo>
                  <a:lnTo>
                    <a:pt x="1" y="2229"/>
                  </a:lnTo>
                  <a:lnTo>
                    <a:pt x="2397" y="2229"/>
                  </a:lnTo>
                  <a:lnTo>
                    <a:pt x="2397" y="1"/>
                  </a:ln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8" name="Google Shape;13028;p22"/>
            <p:cNvSpPr/>
            <p:nvPr/>
          </p:nvSpPr>
          <p:spPr>
            <a:xfrm>
              <a:off x="4163988" y="3331550"/>
              <a:ext cx="13550" cy="33389"/>
            </a:xfrm>
            <a:custGeom>
              <a:avLst/>
              <a:gdLst/>
              <a:ahLst/>
              <a:cxnLst/>
              <a:rect l="l" t="t" r="r" b="b"/>
              <a:pathLst>
                <a:path w="905" h="2230" extrusionOk="0">
                  <a:moveTo>
                    <a:pt x="1" y="1"/>
                  </a:moveTo>
                  <a:lnTo>
                    <a:pt x="1" y="2229"/>
                  </a:lnTo>
                  <a:lnTo>
                    <a:pt x="905" y="2229"/>
                  </a:lnTo>
                  <a:lnTo>
                    <a:pt x="905"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9" name="Google Shape;13029;p22"/>
            <p:cNvSpPr/>
            <p:nvPr/>
          </p:nvSpPr>
          <p:spPr>
            <a:xfrm>
              <a:off x="3997149" y="3374342"/>
              <a:ext cx="180074" cy="268577"/>
            </a:xfrm>
            <a:custGeom>
              <a:avLst/>
              <a:gdLst/>
              <a:ahLst/>
              <a:cxnLst/>
              <a:rect l="l" t="t" r="r" b="b"/>
              <a:pathLst>
                <a:path w="12027" h="17938" extrusionOk="0">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0" name="Google Shape;13030;p22"/>
            <p:cNvSpPr/>
            <p:nvPr/>
          </p:nvSpPr>
          <p:spPr>
            <a:xfrm>
              <a:off x="4133459" y="3631539"/>
              <a:ext cx="52269" cy="42207"/>
            </a:xfrm>
            <a:custGeom>
              <a:avLst/>
              <a:gdLst/>
              <a:ahLst/>
              <a:cxnLst/>
              <a:rect l="l" t="t" r="r" b="b"/>
              <a:pathLst>
                <a:path w="3491" h="2819" extrusionOk="0">
                  <a:moveTo>
                    <a:pt x="0" y="1"/>
                  </a:moveTo>
                  <a:lnTo>
                    <a:pt x="0" y="2818"/>
                  </a:lnTo>
                  <a:lnTo>
                    <a:pt x="3490" y="2818"/>
                  </a:lnTo>
                  <a:lnTo>
                    <a:pt x="3490" y="1"/>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1" name="Google Shape;13031;p22"/>
            <p:cNvSpPr/>
            <p:nvPr/>
          </p:nvSpPr>
          <p:spPr>
            <a:xfrm>
              <a:off x="4152339" y="3354219"/>
              <a:ext cx="59201" cy="141355"/>
            </a:xfrm>
            <a:custGeom>
              <a:avLst/>
              <a:gdLst/>
              <a:ahLst/>
              <a:cxnLst/>
              <a:rect l="l" t="t" r="r" b="b"/>
              <a:pathLst>
                <a:path w="3954" h="9441" extrusionOk="0">
                  <a:moveTo>
                    <a:pt x="1" y="0"/>
                  </a:moveTo>
                  <a:lnTo>
                    <a:pt x="1" y="9440"/>
                  </a:lnTo>
                  <a:lnTo>
                    <a:pt x="3953" y="9440"/>
                  </a:lnTo>
                  <a:lnTo>
                    <a:pt x="3953" y="0"/>
                  </a:ln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2" name="Google Shape;13032;p22"/>
            <p:cNvSpPr/>
            <p:nvPr/>
          </p:nvSpPr>
          <p:spPr>
            <a:xfrm>
              <a:off x="4152339" y="3354219"/>
              <a:ext cx="21111" cy="141355"/>
            </a:xfrm>
            <a:custGeom>
              <a:avLst/>
              <a:gdLst/>
              <a:ahLst/>
              <a:cxnLst/>
              <a:rect l="l" t="t" r="r" b="b"/>
              <a:pathLst>
                <a:path w="1410" h="9441" extrusionOk="0">
                  <a:moveTo>
                    <a:pt x="1" y="0"/>
                  </a:moveTo>
                  <a:lnTo>
                    <a:pt x="1" y="9440"/>
                  </a:lnTo>
                  <a:lnTo>
                    <a:pt x="1409" y="9440"/>
                  </a:lnTo>
                  <a:lnTo>
                    <a:pt x="1409" y="0"/>
                  </a:ln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3" name="Google Shape;13033;p22"/>
            <p:cNvSpPr/>
            <p:nvPr/>
          </p:nvSpPr>
          <p:spPr>
            <a:xfrm>
              <a:off x="4133459" y="3577713"/>
              <a:ext cx="99477" cy="36533"/>
            </a:xfrm>
            <a:custGeom>
              <a:avLst/>
              <a:gdLst/>
              <a:ahLst/>
              <a:cxnLst/>
              <a:rect l="l" t="t" r="r" b="b"/>
              <a:pathLst>
                <a:path w="6644" h="2440" extrusionOk="0">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4" name="Google Shape;13034;p22"/>
            <p:cNvSpPr/>
            <p:nvPr/>
          </p:nvSpPr>
          <p:spPr>
            <a:xfrm>
              <a:off x="4133459" y="3577713"/>
              <a:ext cx="97276" cy="19225"/>
            </a:xfrm>
            <a:custGeom>
              <a:avLst/>
              <a:gdLst/>
              <a:ahLst/>
              <a:cxnLst/>
              <a:rect l="l" t="t" r="r" b="b"/>
              <a:pathLst>
                <a:path w="6497" h="1284" extrusionOk="0">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5" name="Google Shape;13035;p22"/>
            <p:cNvSpPr/>
            <p:nvPr/>
          </p:nvSpPr>
          <p:spPr>
            <a:xfrm>
              <a:off x="4133459" y="3614231"/>
              <a:ext cx="73979" cy="28657"/>
            </a:xfrm>
            <a:custGeom>
              <a:avLst/>
              <a:gdLst/>
              <a:ahLst/>
              <a:cxnLst/>
              <a:rect l="l" t="t" r="r" b="b"/>
              <a:pathLst>
                <a:path w="4941" h="1914" extrusionOk="0">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6" name="Google Shape;13036;p22"/>
            <p:cNvSpPr/>
            <p:nvPr/>
          </p:nvSpPr>
          <p:spPr>
            <a:xfrm>
              <a:off x="4145736" y="3329664"/>
              <a:ext cx="71149" cy="11035"/>
            </a:xfrm>
            <a:custGeom>
              <a:avLst/>
              <a:gdLst/>
              <a:ahLst/>
              <a:cxnLst/>
              <a:rect l="l" t="t" r="r" b="b"/>
              <a:pathLst>
                <a:path w="4752" h="737" extrusionOk="0">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7" name="Google Shape;13037;p22"/>
            <p:cNvSpPr/>
            <p:nvPr/>
          </p:nvSpPr>
          <p:spPr>
            <a:xfrm>
              <a:off x="4161667" y="3329634"/>
              <a:ext cx="55219" cy="11080"/>
            </a:xfrm>
            <a:custGeom>
              <a:avLst/>
              <a:gdLst/>
              <a:ahLst/>
              <a:cxnLst/>
              <a:rect l="l" t="t" r="r" b="b"/>
              <a:pathLst>
                <a:path w="3688" h="740" extrusionOk="0">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8" name="Google Shape;13038;p22"/>
            <p:cNvSpPr/>
            <p:nvPr/>
          </p:nvSpPr>
          <p:spPr>
            <a:xfrm>
              <a:off x="4043744" y="3662712"/>
              <a:ext cx="224138" cy="22683"/>
            </a:xfrm>
            <a:custGeom>
              <a:avLst/>
              <a:gdLst/>
              <a:ahLst/>
              <a:cxnLst/>
              <a:rect l="l" t="t" r="r" b="b"/>
              <a:pathLst>
                <a:path w="14970" h="1515" extrusionOk="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9" name="Google Shape;13039;p22"/>
            <p:cNvSpPr/>
            <p:nvPr/>
          </p:nvSpPr>
          <p:spPr>
            <a:xfrm>
              <a:off x="4084035" y="3662712"/>
              <a:ext cx="183847" cy="22683"/>
            </a:xfrm>
            <a:custGeom>
              <a:avLst/>
              <a:gdLst/>
              <a:ahLst/>
              <a:cxnLst/>
              <a:rect l="l" t="t" r="r" b="b"/>
              <a:pathLst>
                <a:path w="12279" h="1515" extrusionOk="0">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0" name="Google Shape;13040;p22"/>
            <p:cNvSpPr/>
            <p:nvPr/>
          </p:nvSpPr>
          <p:spPr>
            <a:xfrm>
              <a:off x="4105131" y="3396396"/>
              <a:ext cx="30544" cy="25917"/>
            </a:xfrm>
            <a:custGeom>
              <a:avLst/>
              <a:gdLst/>
              <a:ahLst/>
              <a:cxnLst/>
              <a:rect l="l" t="t" r="r" b="b"/>
              <a:pathLst>
                <a:path w="2040" h="1731" extrusionOk="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1" name="Google Shape;13041;p22"/>
            <p:cNvSpPr/>
            <p:nvPr/>
          </p:nvSpPr>
          <p:spPr>
            <a:xfrm>
              <a:off x="4087179" y="3593135"/>
              <a:ext cx="30559" cy="25917"/>
            </a:xfrm>
            <a:custGeom>
              <a:avLst/>
              <a:gdLst/>
              <a:ahLst/>
              <a:cxnLst/>
              <a:rect l="l" t="t" r="r" b="b"/>
              <a:pathLst>
                <a:path w="2041" h="1731" extrusionOk="0">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042" name="Google Shape;13042;p22"/>
          <p:cNvGrpSpPr/>
          <p:nvPr/>
        </p:nvGrpSpPr>
        <p:grpSpPr>
          <a:xfrm>
            <a:off x="3954343" y="2716354"/>
            <a:ext cx="345655" cy="343529"/>
            <a:chOff x="3954343" y="2899354"/>
            <a:chExt cx="345655" cy="343529"/>
          </a:xfrm>
        </p:grpSpPr>
        <p:sp>
          <p:nvSpPr>
            <p:cNvPr id="13043" name="Google Shape;13043;p22"/>
            <p:cNvSpPr/>
            <p:nvPr/>
          </p:nvSpPr>
          <p:spPr>
            <a:xfrm>
              <a:off x="3954343" y="2899354"/>
              <a:ext cx="345655" cy="343529"/>
            </a:xfrm>
            <a:custGeom>
              <a:avLst/>
              <a:gdLst/>
              <a:ahLst/>
              <a:cxnLst/>
              <a:rect l="l" t="t" r="r" b="b"/>
              <a:pathLst>
                <a:path w="23086" h="22944" extrusionOk="0">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4" name="Google Shape;13044;p22"/>
            <p:cNvSpPr/>
            <p:nvPr/>
          </p:nvSpPr>
          <p:spPr>
            <a:xfrm>
              <a:off x="4210897" y="2911946"/>
              <a:ext cx="33434" cy="31502"/>
            </a:xfrm>
            <a:custGeom>
              <a:avLst/>
              <a:gdLst/>
              <a:ahLst/>
              <a:cxnLst/>
              <a:rect l="l" t="t" r="r" b="b"/>
              <a:pathLst>
                <a:path w="2233" h="2104" extrusionOk="0">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5" name="Google Shape;13045;p22"/>
            <p:cNvSpPr/>
            <p:nvPr/>
          </p:nvSpPr>
          <p:spPr>
            <a:xfrm>
              <a:off x="4186656" y="2936501"/>
              <a:ext cx="27834" cy="25049"/>
            </a:xfrm>
            <a:custGeom>
              <a:avLst/>
              <a:gdLst/>
              <a:ahLst/>
              <a:cxnLst/>
              <a:rect l="l" t="t" r="r" b="b"/>
              <a:pathLst>
                <a:path w="1859" h="1673" extrusionOk="0">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6" name="Google Shape;13046;p22"/>
            <p:cNvSpPr/>
            <p:nvPr/>
          </p:nvSpPr>
          <p:spPr>
            <a:xfrm>
              <a:off x="4162101" y="2960727"/>
              <a:ext cx="26501" cy="24600"/>
            </a:xfrm>
            <a:custGeom>
              <a:avLst/>
              <a:gdLst/>
              <a:ahLst/>
              <a:cxnLst/>
              <a:rect l="l" t="t" r="r" b="b"/>
              <a:pathLst>
                <a:path w="1770" h="1643" extrusionOk="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7" name="Google Shape;13047;p22"/>
            <p:cNvSpPr/>
            <p:nvPr/>
          </p:nvSpPr>
          <p:spPr>
            <a:xfrm>
              <a:off x="4137861" y="2985281"/>
              <a:ext cx="27834" cy="25064"/>
            </a:xfrm>
            <a:custGeom>
              <a:avLst/>
              <a:gdLst/>
              <a:ahLst/>
              <a:cxnLst/>
              <a:rect l="l" t="t" r="r" b="b"/>
              <a:pathLst>
                <a:path w="1859" h="1674" extrusionOk="0">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8" name="Google Shape;13048;p22"/>
            <p:cNvSpPr/>
            <p:nvPr/>
          </p:nvSpPr>
          <p:spPr>
            <a:xfrm>
              <a:off x="4113306" y="3009522"/>
              <a:ext cx="33434" cy="31517"/>
            </a:xfrm>
            <a:custGeom>
              <a:avLst/>
              <a:gdLst/>
              <a:ahLst/>
              <a:cxnLst/>
              <a:rect l="l" t="t" r="r" b="b"/>
              <a:pathLst>
                <a:path w="2233" h="2105" extrusionOk="0">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9" name="Google Shape;13049;p22"/>
            <p:cNvSpPr/>
            <p:nvPr/>
          </p:nvSpPr>
          <p:spPr>
            <a:xfrm>
              <a:off x="4089066" y="3034077"/>
              <a:ext cx="27504" cy="25184"/>
            </a:xfrm>
            <a:custGeom>
              <a:avLst/>
              <a:gdLst/>
              <a:ahLst/>
              <a:cxnLst/>
              <a:rect l="l" t="t" r="r" b="b"/>
              <a:pathLst>
                <a:path w="1837" h="1682" extrusionOk="0">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0" name="Google Shape;13050;p22"/>
            <p:cNvSpPr/>
            <p:nvPr/>
          </p:nvSpPr>
          <p:spPr>
            <a:xfrm>
              <a:off x="4064511" y="3058317"/>
              <a:ext cx="26516" cy="24585"/>
            </a:xfrm>
            <a:custGeom>
              <a:avLst/>
              <a:gdLst/>
              <a:ahLst/>
              <a:cxnLst/>
              <a:rect l="l" t="t" r="r" b="b"/>
              <a:pathLst>
                <a:path w="1771" h="1642" extrusionOk="0">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1" name="Google Shape;13051;p22"/>
            <p:cNvSpPr/>
            <p:nvPr/>
          </p:nvSpPr>
          <p:spPr>
            <a:xfrm>
              <a:off x="4040285" y="3082872"/>
              <a:ext cx="27729" cy="25184"/>
            </a:xfrm>
            <a:custGeom>
              <a:avLst/>
              <a:gdLst/>
              <a:ahLst/>
              <a:cxnLst/>
              <a:rect l="l" t="t" r="r" b="b"/>
              <a:pathLst>
                <a:path w="1852" h="1682" extrusionOk="0">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2" name="Google Shape;13052;p22"/>
            <p:cNvSpPr/>
            <p:nvPr/>
          </p:nvSpPr>
          <p:spPr>
            <a:xfrm>
              <a:off x="4015730" y="3107113"/>
              <a:ext cx="34751" cy="32281"/>
            </a:xfrm>
            <a:custGeom>
              <a:avLst/>
              <a:gdLst/>
              <a:ahLst/>
              <a:cxnLst/>
              <a:rect l="l" t="t" r="r" b="b"/>
              <a:pathLst>
                <a:path w="2321" h="2156" extrusionOk="0">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3" name="Google Shape;13053;p22"/>
            <p:cNvSpPr/>
            <p:nvPr/>
          </p:nvSpPr>
          <p:spPr>
            <a:xfrm>
              <a:off x="3991490" y="3131668"/>
              <a:ext cx="27789" cy="25318"/>
            </a:xfrm>
            <a:custGeom>
              <a:avLst/>
              <a:gdLst/>
              <a:ahLst/>
              <a:cxnLst/>
              <a:rect l="l" t="t" r="r" b="b"/>
              <a:pathLst>
                <a:path w="1856" h="1691" extrusionOk="0">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4" name="Google Shape;13054;p22"/>
            <p:cNvSpPr/>
            <p:nvPr/>
          </p:nvSpPr>
          <p:spPr>
            <a:xfrm>
              <a:off x="3966935" y="3155908"/>
              <a:ext cx="27834" cy="25348"/>
            </a:xfrm>
            <a:custGeom>
              <a:avLst/>
              <a:gdLst/>
              <a:ahLst/>
              <a:cxnLst/>
              <a:rect l="l" t="t" r="r" b="b"/>
              <a:pathLst>
                <a:path w="1859" h="1693" extrusionOk="0">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055" name="Google Shape;13055;p22"/>
          <p:cNvGrpSpPr/>
          <p:nvPr/>
        </p:nvGrpSpPr>
        <p:grpSpPr>
          <a:xfrm>
            <a:off x="2166043" y="3168344"/>
            <a:ext cx="369566" cy="349803"/>
            <a:chOff x="2166043" y="3351344"/>
            <a:chExt cx="369566" cy="349803"/>
          </a:xfrm>
        </p:grpSpPr>
        <p:sp>
          <p:nvSpPr>
            <p:cNvPr id="13056" name="Google Shape;13056;p22"/>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7" name="Google Shape;13057;p22"/>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8" name="Google Shape;13058;p22"/>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9" name="Google Shape;13059;p22"/>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0" name="Google Shape;13060;p22"/>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1" name="Google Shape;13061;p22"/>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2" name="Google Shape;13062;p22"/>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3" name="Google Shape;13063;p22"/>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4" name="Google Shape;13064;p22"/>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065" name="Google Shape;13065;p22"/>
          <p:cNvGrpSpPr/>
          <p:nvPr/>
        </p:nvGrpSpPr>
        <p:grpSpPr>
          <a:xfrm>
            <a:off x="2619649" y="3169332"/>
            <a:ext cx="365793" cy="329276"/>
            <a:chOff x="2619649" y="3352332"/>
            <a:chExt cx="365793" cy="329276"/>
          </a:xfrm>
        </p:grpSpPr>
        <p:sp>
          <p:nvSpPr>
            <p:cNvPr id="13066" name="Google Shape;13066;p22"/>
            <p:cNvSpPr/>
            <p:nvPr/>
          </p:nvSpPr>
          <p:spPr>
            <a:xfrm>
              <a:off x="2707164" y="3352332"/>
              <a:ext cx="190765" cy="72437"/>
            </a:xfrm>
            <a:custGeom>
              <a:avLst/>
              <a:gdLst/>
              <a:ahLst/>
              <a:cxnLst/>
              <a:rect l="l" t="t" r="r" b="b"/>
              <a:pathLst>
                <a:path w="12741" h="4838" extrusionOk="0">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7" name="Google Shape;13067;p22"/>
            <p:cNvSpPr/>
            <p:nvPr/>
          </p:nvSpPr>
          <p:spPr>
            <a:xfrm>
              <a:off x="2743038" y="3358306"/>
              <a:ext cx="118687" cy="29301"/>
            </a:xfrm>
            <a:custGeom>
              <a:avLst/>
              <a:gdLst/>
              <a:ahLst/>
              <a:cxnLst/>
              <a:rect l="l" t="t" r="r" b="b"/>
              <a:pathLst>
                <a:path w="7927" h="1957" extrusionOk="0">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8" name="Google Shape;13068;p22"/>
            <p:cNvSpPr/>
            <p:nvPr/>
          </p:nvSpPr>
          <p:spPr>
            <a:xfrm>
              <a:off x="2632556" y="3552530"/>
              <a:ext cx="339666" cy="129078"/>
            </a:xfrm>
            <a:custGeom>
              <a:avLst/>
              <a:gdLst/>
              <a:ahLst/>
              <a:cxnLst/>
              <a:rect l="l" t="t" r="r" b="b"/>
              <a:pathLst>
                <a:path w="22686" h="8621" extrusionOk="0">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9" name="Google Shape;13069;p22"/>
            <p:cNvSpPr/>
            <p:nvPr/>
          </p:nvSpPr>
          <p:spPr>
            <a:xfrm>
              <a:off x="2632556" y="3552530"/>
              <a:ext cx="48810" cy="129078"/>
            </a:xfrm>
            <a:custGeom>
              <a:avLst/>
              <a:gdLst/>
              <a:ahLst/>
              <a:cxnLst/>
              <a:rect l="l" t="t" r="r" b="b"/>
              <a:pathLst>
                <a:path w="3260" h="8621" extrusionOk="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0" name="Google Shape;13070;p22"/>
            <p:cNvSpPr/>
            <p:nvPr/>
          </p:nvSpPr>
          <p:spPr>
            <a:xfrm>
              <a:off x="2632870" y="3552530"/>
              <a:ext cx="339352" cy="69907"/>
            </a:xfrm>
            <a:custGeom>
              <a:avLst/>
              <a:gdLst/>
              <a:ahLst/>
              <a:cxnLst/>
              <a:rect l="l" t="t" r="r" b="b"/>
              <a:pathLst>
                <a:path w="22665" h="4669" extrusionOk="0">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1" name="Google Shape;13071;p22"/>
            <p:cNvSpPr/>
            <p:nvPr/>
          </p:nvSpPr>
          <p:spPr>
            <a:xfrm>
              <a:off x="2619649" y="3415606"/>
              <a:ext cx="365793" cy="177544"/>
            </a:xfrm>
            <a:custGeom>
              <a:avLst/>
              <a:gdLst/>
              <a:ahLst/>
              <a:cxnLst/>
              <a:rect l="l" t="t" r="r" b="b"/>
              <a:pathLst>
                <a:path w="24431" h="11858" extrusionOk="0">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2" name="Google Shape;13072;p22"/>
            <p:cNvSpPr/>
            <p:nvPr/>
          </p:nvSpPr>
          <p:spPr>
            <a:xfrm>
              <a:off x="2619649" y="3415591"/>
              <a:ext cx="48167" cy="140113"/>
            </a:xfrm>
            <a:custGeom>
              <a:avLst/>
              <a:gdLst/>
              <a:ahLst/>
              <a:cxnLst/>
              <a:rect l="l" t="t" r="r" b="b"/>
              <a:pathLst>
                <a:path w="3217" h="9358" extrusionOk="0">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3" name="Google Shape;13073;p22"/>
            <p:cNvSpPr/>
            <p:nvPr/>
          </p:nvSpPr>
          <p:spPr>
            <a:xfrm>
              <a:off x="2726358" y="3508151"/>
              <a:ext cx="152061" cy="81540"/>
            </a:xfrm>
            <a:custGeom>
              <a:avLst/>
              <a:gdLst/>
              <a:ahLst/>
              <a:cxnLst/>
              <a:rect l="l" t="t" r="r" b="b"/>
              <a:pathLst>
                <a:path w="10156" h="5446" extrusionOk="0">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4" name="Google Shape;13074;p22"/>
            <p:cNvSpPr/>
            <p:nvPr/>
          </p:nvSpPr>
          <p:spPr>
            <a:xfrm>
              <a:off x="2770108" y="3553473"/>
              <a:ext cx="64861" cy="80926"/>
            </a:xfrm>
            <a:custGeom>
              <a:avLst/>
              <a:gdLst/>
              <a:ahLst/>
              <a:cxnLst/>
              <a:rect l="l" t="t" r="r" b="b"/>
              <a:pathLst>
                <a:path w="4332" h="5405" extrusionOk="0">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5" name="Google Shape;13075;p22"/>
            <p:cNvSpPr/>
            <p:nvPr/>
          </p:nvSpPr>
          <p:spPr>
            <a:xfrm>
              <a:off x="2787431" y="3572368"/>
              <a:ext cx="29915" cy="42821"/>
            </a:xfrm>
            <a:custGeom>
              <a:avLst/>
              <a:gdLst/>
              <a:ahLst/>
              <a:cxnLst/>
              <a:rect l="l" t="t" r="r" b="b"/>
              <a:pathLst>
                <a:path w="1998" h="2860" extrusionOk="0">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076" name="Google Shape;13076;p22"/>
          <p:cNvGrpSpPr/>
          <p:nvPr/>
        </p:nvGrpSpPr>
        <p:grpSpPr>
          <a:xfrm>
            <a:off x="1296135" y="1332240"/>
            <a:ext cx="340624" cy="351943"/>
            <a:chOff x="1293760" y="1498228"/>
            <a:chExt cx="340624" cy="351943"/>
          </a:xfrm>
        </p:grpSpPr>
        <p:sp>
          <p:nvSpPr>
            <p:cNvPr id="13077" name="Google Shape;13077;p22"/>
            <p:cNvSpPr/>
            <p:nvPr/>
          </p:nvSpPr>
          <p:spPr>
            <a:xfrm>
              <a:off x="1331535" y="1498228"/>
              <a:ext cx="265388" cy="71164"/>
            </a:xfrm>
            <a:custGeom>
              <a:avLst/>
              <a:gdLst/>
              <a:ahLst/>
              <a:cxnLst/>
              <a:rect l="l" t="t" r="r" b="b"/>
              <a:pathLst>
                <a:path w="17725" h="4753" extrusionOk="0">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8" name="Google Shape;13078;p22"/>
            <p:cNvSpPr/>
            <p:nvPr/>
          </p:nvSpPr>
          <p:spPr>
            <a:xfrm>
              <a:off x="1337839" y="1585353"/>
              <a:ext cx="69263" cy="67212"/>
            </a:xfrm>
            <a:custGeom>
              <a:avLst/>
              <a:gdLst/>
              <a:ahLst/>
              <a:cxnLst/>
              <a:rect l="l" t="t" r="r" b="b"/>
              <a:pathLst>
                <a:path w="4626" h="4489" extrusionOk="0">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9" name="Google Shape;13079;p22"/>
            <p:cNvSpPr/>
            <p:nvPr/>
          </p:nvSpPr>
          <p:spPr>
            <a:xfrm>
              <a:off x="1521042" y="1585353"/>
              <a:ext cx="69577" cy="67212"/>
            </a:xfrm>
            <a:custGeom>
              <a:avLst/>
              <a:gdLst/>
              <a:ahLst/>
              <a:cxnLst/>
              <a:rect l="l" t="t" r="r" b="b"/>
              <a:pathLst>
                <a:path w="4647" h="4489" extrusionOk="0">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0" name="Google Shape;13080;p22"/>
            <p:cNvSpPr/>
            <p:nvPr/>
          </p:nvSpPr>
          <p:spPr>
            <a:xfrm>
              <a:off x="1349173" y="1766505"/>
              <a:ext cx="87514" cy="83666"/>
            </a:xfrm>
            <a:custGeom>
              <a:avLst/>
              <a:gdLst/>
              <a:ahLst/>
              <a:cxnLst/>
              <a:rect l="l" t="t" r="r" b="b"/>
              <a:pathLst>
                <a:path w="5845" h="5588" extrusionOk="0">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1" name="Google Shape;13081;p22"/>
            <p:cNvSpPr/>
            <p:nvPr/>
          </p:nvSpPr>
          <p:spPr>
            <a:xfrm>
              <a:off x="1491457" y="1766505"/>
              <a:ext cx="87829" cy="83666"/>
            </a:xfrm>
            <a:custGeom>
              <a:avLst/>
              <a:gdLst/>
              <a:ahLst/>
              <a:cxnLst/>
              <a:rect l="l" t="t" r="r" b="b"/>
              <a:pathLst>
                <a:path w="5866" h="5588" extrusionOk="0">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2" name="Google Shape;13082;p22"/>
            <p:cNvSpPr/>
            <p:nvPr/>
          </p:nvSpPr>
          <p:spPr>
            <a:xfrm>
              <a:off x="1342870" y="1588257"/>
              <a:ext cx="242405" cy="242405"/>
            </a:xfrm>
            <a:custGeom>
              <a:avLst/>
              <a:gdLst/>
              <a:ahLst/>
              <a:cxnLst/>
              <a:rect l="l" t="t" r="r" b="b"/>
              <a:pathLst>
                <a:path w="16190" h="16190" extrusionOk="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3" name="Google Shape;13083;p22"/>
            <p:cNvSpPr/>
            <p:nvPr/>
          </p:nvSpPr>
          <p:spPr>
            <a:xfrm>
              <a:off x="1364205" y="1611420"/>
              <a:ext cx="208792" cy="196334"/>
            </a:xfrm>
            <a:custGeom>
              <a:avLst/>
              <a:gdLst/>
              <a:ahLst/>
              <a:cxnLst/>
              <a:rect l="l" t="t" r="r" b="b"/>
              <a:pathLst>
                <a:path w="13945" h="13113" extrusionOk="0">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4" name="Google Shape;13084;p22"/>
            <p:cNvSpPr/>
            <p:nvPr/>
          </p:nvSpPr>
          <p:spPr>
            <a:xfrm>
              <a:off x="1402370" y="1612812"/>
              <a:ext cx="187620" cy="192981"/>
            </a:xfrm>
            <a:custGeom>
              <a:avLst/>
              <a:gdLst/>
              <a:ahLst/>
              <a:cxnLst/>
              <a:rect l="l" t="t" r="r" b="b"/>
              <a:pathLst>
                <a:path w="12531" h="12889" extrusionOk="0">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5" name="Google Shape;13085;p22"/>
            <p:cNvSpPr/>
            <p:nvPr/>
          </p:nvSpPr>
          <p:spPr>
            <a:xfrm>
              <a:off x="1449893" y="1635795"/>
              <a:ext cx="26456" cy="94447"/>
            </a:xfrm>
            <a:custGeom>
              <a:avLst/>
              <a:gdLst/>
              <a:ahLst/>
              <a:cxnLst/>
              <a:rect l="l" t="t" r="r" b="b"/>
              <a:pathLst>
                <a:path w="1767" h="6308" extrusionOk="0">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6" name="Google Shape;13086;p22"/>
            <p:cNvSpPr/>
            <p:nvPr/>
          </p:nvSpPr>
          <p:spPr>
            <a:xfrm>
              <a:off x="1448635" y="1704414"/>
              <a:ext cx="65175" cy="62660"/>
            </a:xfrm>
            <a:custGeom>
              <a:avLst/>
              <a:gdLst/>
              <a:ahLst/>
              <a:cxnLst/>
              <a:rect l="l" t="t" r="r" b="b"/>
              <a:pathLst>
                <a:path w="4353" h="4185" extrusionOk="0">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7" name="Google Shape;13087;p22"/>
            <p:cNvSpPr/>
            <p:nvPr/>
          </p:nvSpPr>
          <p:spPr>
            <a:xfrm>
              <a:off x="1293760" y="1542382"/>
              <a:ext cx="95405" cy="89655"/>
            </a:xfrm>
            <a:custGeom>
              <a:avLst/>
              <a:gdLst/>
              <a:ahLst/>
              <a:cxnLst/>
              <a:rect l="l" t="t" r="r" b="b"/>
              <a:pathLst>
                <a:path w="6372" h="5988" extrusionOk="0">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8" name="Google Shape;13088;p22"/>
            <p:cNvSpPr/>
            <p:nvPr/>
          </p:nvSpPr>
          <p:spPr>
            <a:xfrm>
              <a:off x="1309511" y="1542382"/>
              <a:ext cx="77453" cy="61552"/>
            </a:xfrm>
            <a:custGeom>
              <a:avLst/>
              <a:gdLst/>
              <a:ahLst/>
              <a:cxnLst/>
              <a:rect l="l" t="t" r="r" b="b"/>
              <a:pathLst>
                <a:path w="5173" h="4111" extrusionOk="0">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9" name="Google Shape;13089;p22"/>
            <p:cNvSpPr/>
            <p:nvPr/>
          </p:nvSpPr>
          <p:spPr>
            <a:xfrm>
              <a:off x="1538350" y="1542546"/>
              <a:ext cx="96034" cy="89551"/>
            </a:xfrm>
            <a:custGeom>
              <a:avLst/>
              <a:gdLst/>
              <a:ahLst/>
              <a:cxnLst/>
              <a:rect l="l" t="t" r="r" b="b"/>
              <a:pathLst>
                <a:path w="6414" h="5981" extrusionOk="0">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0" name="Google Shape;13090;p22"/>
            <p:cNvSpPr/>
            <p:nvPr/>
          </p:nvSpPr>
          <p:spPr>
            <a:xfrm>
              <a:off x="1565735" y="1550167"/>
              <a:ext cx="68649" cy="80283"/>
            </a:xfrm>
            <a:custGeom>
              <a:avLst/>
              <a:gdLst/>
              <a:ahLst/>
              <a:cxnLst/>
              <a:rect l="l" t="t" r="r" b="b"/>
              <a:pathLst>
                <a:path w="4585" h="5362" extrusionOk="0">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091" name="Google Shape;13091;p22"/>
          <p:cNvGrpSpPr/>
          <p:nvPr/>
        </p:nvGrpSpPr>
        <p:grpSpPr>
          <a:xfrm>
            <a:off x="849601" y="1769074"/>
            <a:ext cx="406712" cy="383746"/>
            <a:chOff x="849601" y="1952074"/>
            <a:chExt cx="406712" cy="383746"/>
          </a:xfrm>
        </p:grpSpPr>
        <p:sp>
          <p:nvSpPr>
            <p:cNvPr id="13092" name="Google Shape;13092;p22"/>
            <p:cNvSpPr/>
            <p:nvPr/>
          </p:nvSpPr>
          <p:spPr>
            <a:xfrm>
              <a:off x="849601" y="2240819"/>
              <a:ext cx="130650" cy="95001"/>
            </a:xfrm>
            <a:custGeom>
              <a:avLst/>
              <a:gdLst/>
              <a:ahLst/>
              <a:cxnLst/>
              <a:rect l="l" t="t" r="r" b="b"/>
              <a:pathLst>
                <a:path w="8726" h="6345" extrusionOk="0">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3" name="Google Shape;13093;p22"/>
            <p:cNvSpPr/>
            <p:nvPr/>
          </p:nvSpPr>
          <p:spPr>
            <a:xfrm>
              <a:off x="875728" y="2284494"/>
              <a:ext cx="75252" cy="51326"/>
            </a:xfrm>
            <a:custGeom>
              <a:avLst/>
              <a:gdLst/>
              <a:ahLst/>
              <a:cxnLst/>
              <a:rect l="l" t="t" r="r" b="b"/>
              <a:pathLst>
                <a:path w="5026" h="3428" extrusionOk="0">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4" name="Google Shape;13094;p22"/>
            <p:cNvSpPr/>
            <p:nvPr/>
          </p:nvSpPr>
          <p:spPr>
            <a:xfrm>
              <a:off x="890520" y="2158335"/>
              <a:ext cx="156777" cy="155519"/>
            </a:xfrm>
            <a:custGeom>
              <a:avLst/>
              <a:gdLst/>
              <a:ahLst/>
              <a:cxnLst/>
              <a:rect l="l" t="t" r="r" b="b"/>
              <a:pathLst>
                <a:path w="10471" h="10387" extrusionOk="0">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5" name="Google Shape;13095;p22"/>
            <p:cNvSpPr/>
            <p:nvPr/>
          </p:nvSpPr>
          <p:spPr>
            <a:xfrm>
              <a:off x="890206" y="2158335"/>
              <a:ext cx="157091" cy="138840"/>
            </a:xfrm>
            <a:custGeom>
              <a:avLst/>
              <a:gdLst/>
              <a:ahLst/>
              <a:cxnLst/>
              <a:rect l="l" t="t" r="r" b="b"/>
              <a:pathLst>
                <a:path w="10492" h="9273" extrusionOk="0">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6" name="Google Shape;13096;p22"/>
            <p:cNvSpPr/>
            <p:nvPr/>
          </p:nvSpPr>
          <p:spPr>
            <a:xfrm>
              <a:off x="903741" y="1952074"/>
              <a:ext cx="352572" cy="349817"/>
            </a:xfrm>
            <a:custGeom>
              <a:avLst/>
              <a:gdLst/>
              <a:ahLst/>
              <a:cxnLst/>
              <a:rect l="l" t="t" r="r" b="b"/>
              <a:pathLst>
                <a:path w="23548" h="23364" extrusionOk="0">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7" name="Google Shape;13097;p22"/>
            <p:cNvSpPr/>
            <p:nvPr/>
          </p:nvSpPr>
          <p:spPr>
            <a:xfrm>
              <a:off x="903741" y="1952074"/>
              <a:ext cx="258141" cy="227372"/>
            </a:xfrm>
            <a:custGeom>
              <a:avLst/>
              <a:gdLst/>
              <a:ahLst/>
              <a:cxnLst/>
              <a:rect l="l" t="t" r="r" b="b"/>
              <a:pathLst>
                <a:path w="17241" h="15186" extrusionOk="0">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8" name="Google Shape;13098;p22"/>
            <p:cNvSpPr/>
            <p:nvPr/>
          </p:nvSpPr>
          <p:spPr>
            <a:xfrm>
              <a:off x="989054" y="2039274"/>
              <a:ext cx="178817" cy="175268"/>
            </a:xfrm>
            <a:custGeom>
              <a:avLst/>
              <a:gdLst/>
              <a:ahLst/>
              <a:cxnLst/>
              <a:rect l="l" t="t" r="r" b="b"/>
              <a:pathLst>
                <a:path w="11943" h="11706" extrusionOk="0">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099" name="Google Shape;13099;p22"/>
          <p:cNvGrpSpPr/>
          <p:nvPr/>
        </p:nvGrpSpPr>
        <p:grpSpPr>
          <a:xfrm>
            <a:off x="2253871" y="2710365"/>
            <a:ext cx="203986" cy="355417"/>
            <a:chOff x="2253871" y="2893365"/>
            <a:chExt cx="203986" cy="355417"/>
          </a:xfrm>
        </p:grpSpPr>
        <p:sp>
          <p:nvSpPr>
            <p:cNvPr id="13100" name="Google Shape;13100;p22"/>
            <p:cNvSpPr/>
            <p:nvPr/>
          </p:nvSpPr>
          <p:spPr>
            <a:xfrm>
              <a:off x="2329722" y="3200915"/>
              <a:ext cx="51326" cy="47553"/>
            </a:xfrm>
            <a:custGeom>
              <a:avLst/>
              <a:gdLst/>
              <a:ahLst/>
              <a:cxnLst/>
              <a:rect l="l" t="t" r="r" b="b"/>
              <a:pathLst>
                <a:path w="3428" h="3176" extrusionOk="0">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1" name="Google Shape;13101;p22"/>
            <p:cNvSpPr/>
            <p:nvPr/>
          </p:nvSpPr>
          <p:spPr>
            <a:xfrm>
              <a:off x="2342628" y="3200915"/>
              <a:ext cx="38419" cy="47867"/>
            </a:xfrm>
            <a:custGeom>
              <a:avLst/>
              <a:gdLst/>
              <a:ahLst/>
              <a:cxnLst/>
              <a:rect l="l" t="t" r="r" b="b"/>
              <a:pathLst>
                <a:path w="2566" h="3197" extrusionOk="0">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2" name="Google Shape;13102;p22"/>
            <p:cNvSpPr/>
            <p:nvPr/>
          </p:nvSpPr>
          <p:spPr>
            <a:xfrm>
              <a:off x="2253871" y="2893365"/>
              <a:ext cx="203985" cy="326775"/>
            </a:xfrm>
            <a:custGeom>
              <a:avLst/>
              <a:gdLst/>
              <a:ahLst/>
              <a:cxnLst/>
              <a:rect l="l" t="t" r="r" b="b"/>
              <a:pathLst>
                <a:path w="13624" h="21825" extrusionOk="0">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3" name="Google Shape;13103;p22"/>
            <p:cNvSpPr/>
            <p:nvPr/>
          </p:nvSpPr>
          <p:spPr>
            <a:xfrm>
              <a:off x="2326578" y="2893365"/>
              <a:ext cx="131279" cy="326775"/>
            </a:xfrm>
            <a:custGeom>
              <a:avLst/>
              <a:gdLst/>
              <a:ahLst/>
              <a:cxnLst/>
              <a:rect l="l" t="t" r="r" b="b"/>
              <a:pathLst>
                <a:path w="8768" h="21825" extrusionOk="0">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4" name="Google Shape;13104;p22"/>
            <p:cNvSpPr/>
            <p:nvPr/>
          </p:nvSpPr>
          <p:spPr>
            <a:xfrm>
              <a:off x="2350504" y="2893365"/>
              <a:ext cx="10720" cy="58093"/>
            </a:xfrm>
            <a:custGeom>
              <a:avLst/>
              <a:gdLst/>
              <a:ahLst/>
              <a:cxnLst/>
              <a:rect l="l" t="t" r="r" b="b"/>
              <a:pathLst>
                <a:path w="716" h="3880" extrusionOk="0">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5" name="Google Shape;13105;p22"/>
            <p:cNvSpPr/>
            <p:nvPr/>
          </p:nvSpPr>
          <p:spPr>
            <a:xfrm>
              <a:off x="2330036" y="2946248"/>
              <a:ext cx="51326" cy="50068"/>
            </a:xfrm>
            <a:custGeom>
              <a:avLst/>
              <a:gdLst/>
              <a:ahLst/>
              <a:cxnLst/>
              <a:rect l="l" t="t" r="r" b="b"/>
              <a:pathLst>
                <a:path w="3428" h="3344" extrusionOk="0">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6" name="Google Shape;13106;p22"/>
            <p:cNvSpPr/>
            <p:nvPr/>
          </p:nvSpPr>
          <p:spPr>
            <a:xfrm>
              <a:off x="2342943" y="2946248"/>
              <a:ext cx="38419" cy="49754"/>
            </a:xfrm>
            <a:custGeom>
              <a:avLst/>
              <a:gdLst/>
              <a:ahLst/>
              <a:cxnLst/>
              <a:rect l="l" t="t" r="r" b="b"/>
              <a:pathLst>
                <a:path w="2566" h="3323" extrusionOk="0">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7" name="Google Shape;13107;p22"/>
            <p:cNvSpPr/>
            <p:nvPr/>
          </p:nvSpPr>
          <p:spPr>
            <a:xfrm>
              <a:off x="2254186" y="3012037"/>
              <a:ext cx="32116" cy="118073"/>
            </a:xfrm>
            <a:custGeom>
              <a:avLst/>
              <a:gdLst/>
              <a:ahLst/>
              <a:cxnLst/>
              <a:rect l="l" t="t" r="r" b="b"/>
              <a:pathLst>
                <a:path w="2145" h="7886" extrusionOk="0">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8" name="Google Shape;13108;p22"/>
            <p:cNvSpPr/>
            <p:nvPr/>
          </p:nvSpPr>
          <p:spPr>
            <a:xfrm>
              <a:off x="2255758" y="3012037"/>
              <a:ext cx="30544" cy="117759"/>
            </a:xfrm>
            <a:custGeom>
              <a:avLst/>
              <a:gdLst/>
              <a:ahLst/>
              <a:cxnLst/>
              <a:rect l="l" t="t" r="r" b="b"/>
              <a:pathLst>
                <a:path w="2040" h="7865" extrusionOk="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9" name="Google Shape;13109;p22"/>
            <p:cNvSpPr/>
            <p:nvPr/>
          </p:nvSpPr>
          <p:spPr>
            <a:xfrm>
              <a:off x="2425426" y="3012037"/>
              <a:ext cx="32430" cy="118073"/>
            </a:xfrm>
            <a:custGeom>
              <a:avLst/>
              <a:gdLst/>
              <a:ahLst/>
              <a:cxnLst/>
              <a:rect l="l" t="t" r="r" b="b"/>
              <a:pathLst>
                <a:path w="2166" h="7886" extrusionOk="0">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0" name="Google Shape;13110;p22"/>
            <p:cNvSpPr/>
            <p:nvPr/>
          </p:nvSpPr>
          <p:spPr>
            <a:xfrm>
              <a:off x="2441791" y="3012037"/>
              <a:ext cx="16065" cy="118073"/>
            </a:xfrm>
            <a:custGeom>
              <a:avLst/>
              <a:gdLst/>
              <a:ahLst/>
              <a:cxnLst/>
              <a:rect l="l" t="t" r="r" b="b"/>
              <a:pathLst>
                <a:path w="1073" h="7886" extrusionOk="0">
                  <a:moveTo>
                    <a:pt x="1" y="1"/>
                  </a:moveTo>
                  <a:lnTo>
                    <a:pt x="1" y="7885"/>
                  </a:lnTo>
                  <a:lnTo>
                    <a:pt x="1073" y="7885"/>
                  </a:lnTo>
                  <a:lnTo>
                    <a:pt x="1073" y="1"/>
                  </a:lnTo>
                  <a:close/>
                </a:path>
              </a:pathLst>
            </a:custGeom>
            <a:solidFill>
              <a:srgbClr val="AEBE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111" name="Google Shape;13111;p22"/>
          <p:cNvGrpSpPr/>
          <p:nvPr/>
        </p:nvGrpSpPr>
        <p:grpSpPr>
          <a:xfrm>
            <a:off x="2191541" y="2225601"/>
            <a:ext cx="308823" cy="342571"/>
            <a:chOff x="2191541" y="2408601"/>
            <a:chExt cx="308823" cy="342571"/>
          </a:xfrm>
        </p:grpSpPr>
        <p:sp>
          <p:nvSpPr>
            <p:cNvPr id="13112" name="Google Shape;13112;p22"/>
            <p:cNvSpPr/>
            <p:nvPr/>
          </p:nvSpPr>
          <p:spPr>
            <a:xfrm>
              <a:off x="2222384" y="2722754"/>
              <a:ext cx="22054" cy="28418"/>
            </a:xfrm>
            <a:custGeom>
              <a:avLst/>
              <a:gdLst/>
              <a:ahLst/>
              <a:cxnLst/>
              <a:rect l="l" t="t" r="r" b="b"/>
              <a:pathLst>
                <a:path w="1473" h="1898" extrusionOk="0">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3" name="Google Shape;13113;p22"/>
            <p:cNvSpPr/>
            <p:nvPr/>
          </p:nvSpPr>
          <p:spPr>
            <a:xfrm>
              <a:off x="2447451" y="2724640"/>
              <a:ext cx="22054" cy="26456"/>
            </a:xfrm>
            <a:custGeom>
              <a:avLst/>
              <a:gdLst/>
              <a:ahLst/>
              <a:cxnLst/>
              <a:rect l="l" t="t" r="r" b="b"/>
              <a:pathLst>
                <a:path w="1473" h="1767" extrusionOk="0">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4" name="Google Shape;13114;p22"/>
            <p:cNvSpPr/>
            <p:nvPr/>
          </p:nvSpPr>
          <p:spPr>
            <a:xfrm>
              <a:off x="2191541" y="2611313"/>
              <a:ext cx="308823" cy="16709"/>
            </a:xfrm>
            <a:custGeom>
              <a:avLst/>
              <a:gdLst/>
              <a:ahLst/>
              <a:cxnLst/>
              <a:rect l="l" t="t" r="r" b="b"/>
              <a:pathLst>
                <a:path w="20626" h="1116" extrusionOk="0">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5" name="Google Shape;13115;p22"/>
            <p:cNvSpPr/>
            <p:nvPr/>
          </p:nvSpPr>
          <p:spPr>
            <a:xfrm>
              <a:off x="2211993" y="2470287"/>
              <a:ext cx="140412" cy="263052"/>
            </a:xfrm>
            <a:custGeom>
              <a:avLst/>
              <a:gdLst/>
              <a:ahLst/>
              <a:cxnLst/>
              <a:rect l="l" t="t" r="r" b="b"/>
              <a:pathLst>
                <a:path w="9378" h="17569" extrusionOk="0">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6" name="Google Shape;13116;p22"/>
            <p:cNvSpPr/>
            <p:nvPr/>
          </p:nvSpPr>
          <p:spPr>
            <a:xfrm>
              <a:off x="2233718" y="2470287"/>
              <a:ext cx="118687" cy="262917"/>
            </a:xfrm>
            <a:custGeom>
              <a:avLst/>
              <a:gdLst/>
              <a:ahLst/>
              <a:cxnLst/>
              <a:rect l="l" t="t" r="r" b="b"/>
              <a:pathLst>
                <a:path w="7927" h="17560" extrusionOk="0">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7" name="Google Shape;13117;p22"/>
            <p:cNvSpPr/>
            <p:nvPr/>
          </p:nvSpPr>
          <p:spPr>
            <a:xfrm>
              <a:off x="2339484" y="2470287"/>
              <a:ext cx="140098" cy="263052"/>
            </a:xfrm>
            <a:custGeom>
              <a:avLst/>
              <a:gdLst/>
              <a:ahLst/>
              <a:cxnLst/>
              <a:rect l="l" t="t" r="r" b="b"/>
              <a:pathLst>
                <a:path w="9357" h="17569" extrusionOk="0">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8" name="Google Shape;13118;p22"/>
            <p:cNvSpPr/>
            <p:nvPr/>
          </p:nvSpPr>
          <p:spPr>
            <a:xfrm>
              <a:off x="2339484" y="2470287"/>
              <a:ext cx="140412" cy="257512"/>
            </a:xfrm>
            <a:custGeom>
              <a:avLst/>
              <a:gdLst/>
              <a:ahLst/>
              <a:cxnLst/>
              <a:rect l="l" t="t" r="r" b="b"/>
              <a:pathLst>
                <a:path w="9378" h="17199" extrusionOk="0">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9" name="Google Shape;13119;p22"/>
            <p:cNvSpPr/>
            <p:nvPr/>
          </p:nvSpPr>
          <p:spPr>
            <a:xfrm>
              <a:off x="2328150" y="2408601"/>
              <a:ext cx="35275" cy="32116"/>
            </a:xfrm>
            <a:custGeom>
              <a:avLst/>
              <a:gdLst/>
              <a:ahLst/>
              <a:cxnLst/>
              <a:rect l="l" t="t" r="r" b="b"/>
              <a:pathLst>
                <a:path w="2356" h="2145" extrusionOk="0">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0" name="Google Shape;13120;p22"/>
            <p:cNvSpPr/>
            <p:nvPr/>
          </p:nvSpPr>
          <p:spPr>
            <a:xfrm>
              <a:off x="2291632" y="2434728"/>
              <a:ext cx="94776" cy="80911"/>
            </a:xfrm>
            <a:custGeom>
              <a:avLst/>
              <a:gdLst/>
              <a:ahLst/>
              <a:cxnLst/>
              <a:rect l="l" t="t" r="r" b="b"/>
              <a:pathLst>
                <a:path w="6330" h="5404" extrusionOk="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1" name="Google Shape;13121;p22"/>
            <p:cNvSpPr/>
            <p:nvPr/>
          </p:nvSpPr>
          <p:spPr>
            <a:xfrm>
              <a:off x="2336025" y="2434728"/>
              <a:ext cx="53212" cy="80911"/>
            </a:xfrm>
            <a:custGeom>
              <a:avLst/>
              <a:gdLst/>
              <a:ahLst/>
              <a:cxnLst/>
              <a:rect l="l" t="t" r="r" b="b"/>
              <a:pathLst>
                <a:path w="3554" h="5404" extrusionOk="0">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2" name="Google Shape;13122;p22"/>
            <p:cNvSpPr/>
            <p:nvPr/>
          </p:nvSpPr>
          <p:spPr>
            <a:xfrm>
              <a:off x="2324691" y="2459283"/>
              <a:ext cx="36847" cy="31637"/>
            </a:xfrm>
            <a:custGeom>
              <a:avLst/>
              <a:gdLst/>
              <a:ahLst/>
              <a:cxnLst/>
              <a:rect l="l" t="t" r="r" b="b"/>
              <a:pathLst>
                <a:path w="2461" h="2113" extrusionOk="0">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3" name="Google Shape;13123;p22"/>
            <p:cNvSpPr/>
            <p:nvPr/>
          </p:nvSpPr>
          <p:spPr>
            <a:xfrm>
              <a:off x="2328464" y="2591804"/>
              <a:ext cx="34961" cy="56042"/>
            </a:xfrm>
            <a:custGeom>
              <a:avLst/>
              <a:gdLst/>
              <a:ahLst/>
              <a:cxnLst/>
              <a:rect l="l" t="t" r="r" b="b"/>
              <a:pathLst>
                <a:path w="2335" h="3743" extrusionOk="0">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4" name="Google Shape;13124;p22"/>
            <p:cNvSpPr/>
            <p:nvPr/>
          </p:nvSpPr>
          <p:spPr>
            <a:xfrm>
              <a:off x="2339484" y="2591804"/>
              <a:ext cx="23941" cy="56042"/>
            </a:xfrm>
            <a:custGeom>
              <a:avLst/>
              <a:gdLst/>
              <a:ahLst/>
              <a:cxnLst/>
              <a:rect l="l" t="t" r="r" b="b"/>
              <a:pathLst>
                <a:path w="1599" h="3743" extrusionOk="0">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125" name="Google Shape;13125;p22"/>
          <p:cNvGrpSpPr/>
          <p:nvPr/>
        </p:nvGrpSpPr>
        <p:grpSpPr>
          <a:xfrm>
            <a:off x="847400" y="1320588"/>
            <a:ext cx="342496" cy="341553"/>
            <a:chOff x="847400" y="1503588"/>
            <a:chExt cx="342496" cy="341553"/>
          </a:xfrm>
        </p:grpSpPr>
        <p:sp>
          <p:nvSpPr>
            <p:cNvPr id="13126" name="Google Shape;13126;p22"/>
            <p:cNvSpPr/>
            <p:nvPr/>
          </p:nvSpPr>
          <p:spPr>
            <a:xfrm>
              <a:off x="989998" y="1503588"/>
              <a:ext cx="57300" cy="31487"/>
            </a:xfrm>
            <a:custGeom>
              <a:avLst/>
              <a:gdLst/>
              <a:ahLst/>
              <a:cxnLst/>
              <a:rect l="l" t="t" r="r" b="b"/>
              <a:pathLst>
                <a:path w="3827" h="2103" extrusionOk="0">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7" name="Google Shape;13127;p22"/>
            <p:cNvSpPr/>
            <p:nvPr/>
          </p:nvSpPr>
          <p:spPr>
            <a:xfrm>
              <a:off x="1025572" y="1503588"/>
              <a:ext cx="21725" cy="31487"/>
            </a:xfrm>
            <a:custGeom>
              <a:avLst/>
              <a:gdLst/>
              <a:ahLst/>
              <a:cxnLst/>
              <a:rect l="l" t="t" r="r" b="b"/>
              <a:pathLst>
                <a:path w="1451" h="2103" extrusionOk="0">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8" name="Google Shape;13128;p22"/>
            <p:cNvSpPr/>
            <p:nvPr/>
          </p:nvSpPr>
          <p:spPr>
            <a:xfrm>
              <a:off x="867538" y="1552368"/>
              <a:ext cx="302220" cy="183233"/>
            </a:xfrm>
            <a:custGeom>
              <a:avLst/>
              <a:gdLst/>
              <a:ahLst/>
              <a:cxnLst/>
              <a:rect l="l" t="t" r="r" b="b"/>
              <a:pathLst>
                <a:path w="20185" h="12238" extrusionOk="0">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9" name="Google Shape;13129;p22"/>
            <p:cNvSpPr/>
            <p:nvPr/>
          </p:nvSpPr>
          <p:spPr>
            <a:xfrm>
              <a:off x="1149275" y="1552368"/>
              <a:ext cx="20482" cy="183233"/>
            </a:xfrm>
            <a:custGeom>
              <a:avLst/>
              <a:gdLst/>
              <a:ahLst/>
              <a:cxnLst/>
              <a:rect l="l" t="t" r="r" b="b"/>
              <a:pathLst>
                <a:path w="1368" h="12238" extrusionOk="0">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0" name="Google Shape;13130;p22"/>
            <p:cNvSpPr/>
            <p:nvPr/>
          </p:nvSpPr>
          <p:spPr>
            <a:xfrm>
              <a:off x="847400" y="1524984"/>
              <a:ext cx="342496" cy="37476"/>
            </a:xfrm>
            <a:custGeom>
              <a:avLst/>
              <a:gdLst/>
              <a:ahLst/>
              <a:cxnLst/>
              <a:rect l="l" t="t" r="r" b="b"/>
              <a:pathLst>
                <a:path w="22875" h="2503" extrusionOk="0">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1" name="Google Shape;13131;p22"/>
            <p:cNvSpPr/>
            <p:nvPr/>
          </p:nvSpPr>
          <p:spPr>
            <a:xfrm>
              <a:off x="950964" y="1790042"/>
              <a:ext cx="135366" cy="31487"/>
            </a:xfrm>
            <a:custGeom>
              <a:avLst/>
              <a:gdLst/>
              <a:ahLst/>
              <a:cxnLst/>
              <a:rect l="l" t="t" r="r" b="b"/>
              <a:pathLst>
                <a:path w="9041" h="2103" extrusionOk="0">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2" name="Google Shape;13132;p22"/>
            <p:cNvSpPr/>
            <p:nvPr/>
          </p:nvSpPr>
          <p:spPr>
            <a:xfrm>
              <a:off x="911931" y="1752581"/>
              <a:ext cx="82798" cy="92560"/>
            </a:xfrm>
            <a:custGeom>
              <a:avLst/>
              <a:gdLst/>
              <a:ahLst/>
              <a:cxnLst/>
              <a:rect l="l" t="t" r="r" b="b"/>
              <a:pathLst>
                <a:path w="5530" h="6182" extrusionOk="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3" name="Google Shape;13133;p22"/>
            <p:cNvSpPr/>
            <p:nvPr/>
          </p:nvSpPr>
          <p:spPr>
            <a:xfrm>
              <a:off x="1041623" y="1752850"/>
              <a:ext cx="83741" cy="92290"/>
            </a:xfrm>
            <a:custGeom>
              <a:avLst/>
              <a:gdLst/>
              <a:ahLst/>
              <a:cxnLst/>
              <a:rect l="l" t="t" r="r" b="b"/>
              <a:pathLst>
                <a:path w="5593" h="6164" extrusionOk="0">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4" name="Google Shape;13134;p22"/>
            <p:cNvSpPr/>
            <p:nvPr/>
          </p:nvSpPr>
          <p:spPr>
            <a:xfrm>
              <a:off x="949392" y="1752850"/>
              <a:ext cx="46535" cy="20198"/>
            </a:xfrm>
            <a:custGeom>
              <a:avLst/>
              <a:gdLst/>
              <a:ahLst/>
              <a:cxnLst/>
              <a:rect l="l" t="t" r="r" b="b"/>
              <a:pathLst>
                <a:path w="3108" h="1349" extrusionOk="0">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5" name="Google Shape;13135;p22"/>
            <p:cNvSpPr/>
            <p:nvPr/>
          </p:nvSpPr>
          <p:spPr>
            <a:xfrm>
              <a:off x="1041623" y="1752850"/>
              <a:ext cx="46280" cy="20198"/>
            </a:xfrm>
            <a:custGeom>
              <a:avLst/>
              <a:gdLst/>
              <a:ahLst/>
              <a:cxnLst/>
              <a:rect l="l" t="t" r="r" b="b"/>
              <a:pathLst>
                <a:path w="3091" h="1349" extrusionOk="0">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6" name="Google Shape;13136;p22"/>
            <p:cNvSpPr/>
            <p:nvPr/>
          </p:nvSpPr>
          <p:spPr>
            <a:xfrm>
              <a:off x="847400" y="1725510"/>
              <a:ext cx="342496" cy="37162"/>
            </a:xfrm>
            <a:custGeom>
              <a:avLst/>
              <a:gdLst/>
              <a:ahLst/>
              <a:cxnLst/>
              <a:rect l="l" t="t" r="r" b="b"/>
              <a:pathLst>
                <a:path w="22875" h="2482" extrusionOk="0">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7" name="Google Shape;13137;p22"/>
            <p:cNvSpPr/>
            <p:nvPr/>
          </p:nvSpPr>
          <p:spPr>
            <a:xfrm>
              <a:off x="1168799" y="1524984"/>
              <a:ext cx="21096" cy="37476"/>
            </a:xfrm>
            <a:custGeom>
              <a:avLst/>
              <a:gdLst/>
              <a:ahLst/>
              <a:cxnLst/>
              <a:rect l="l" t="t" r="r" b="b"/>
              <a:pathLst>
                <a:path w="1409" h="2503" extrusionOk="0">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8" name="Google Shape;13138;p22"/>
            <p:cNvSpPr/>
            <p:nvPr/>
          </p:nvSpPr>
          <p:spPr>
            <a:xfrm>
              <a:off x="1168799" y="1725510"/>
              <a:ext cx="21096" cy="37162"/>
            </a:xfrm>
            <a:custGeom>
              <a:avLst/>
              <a:gdLst/>
              <a:ahLst/>
              <a:cxnLst/>
              <a:rect l="l" t="t" r="r" b="b"/>
              <a:pathLst>
                <a:path w="1409" h="2482" extrusionOk="0">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9" name="Google Shape;13139;p22"/>
            <p:cNvSpPr/>
            <p:nvPr/>
          </p:nvSpPr>
          <p:spPr>
            <a:xfrm>
              <a:off x="1046339" y="1601703"/>
              <a:ext cx="47418" cy="50787"/>
            </a:xfrm>
            <a:custGeom>
              <a:avLst/>
              <a:gdLst/>
              <a:ahLst/>
              <a:cxnLst/>
              <a:rect l="l" t="t" r="r" b="b"/>
              <a:pathLst>
                <a:path w="3167" h="3392" extrusionOk="0">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0" name="Google Shape;13140;p22"/>
            <p:cNvSpPr/>
            <p:nvPr/>
          </p:nvSpPr>
          <p:spPr>
            <a:xfrm>
              <a:off x="990567" y="1630091"/>
              <a:ext cx="48556" cy="29331"/>
            </a:xfrm>
            <a:custGeom>
              <a:avLst/>
              <a:gdLst/>
              <a:ahLst/>
              <a:cxnLst/>
              <a:rect l="l" t="t" r="r" b="b"/>
              <a:pathLst>
                <a:path w="3243" h="1959" extrusionOk="0">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1" name="Google Shape;13141;p22"/>
            <p:cNvSpPr/>
            <p:nvPr/>
          </p:nvSpPr>
          <p:spPr>
            <a:xfrm>
              <a:off x="940573" y="1633983"/>
              <a:ext cx="44543" cy="51565"/>
            </a:xfrm>
            <a:custGeom>
              <a:avLst/>
              <a:gdLst/>
              <a:ahLst/>
              <a:cxnLst/>
              <a:rect l="l" t="t" r="r" b="b"/>
              <a:pathLst>
                <a:path w="2975" h="3444" extrusionOk="0">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2" name="Google Shape;13142;p22"/>
            <p:cNvSpPr/>
            <p:nvPr/>
          </p:nvSpPr>
          <p:spPr>
            <a:xfrm>
              <a:off x="912560" y="1673256"/>
              <a:ext cx="45966" cy="39408"/>
            </a:xfrm>
            <a:custGeom>
              <a:avLst/>
              <a:gdLst/>
              <a:ahLst/>
              <a:cxnLst/>
              <a:rect l="l" t="t" r="r" b="b"/>
              <a:pathLst>
                <a:path w="3070" h="2632" extrusionOk="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3" name="Google Shape;13143;p22"/>
            <p:cNvSpPr/>
            <p:nvPr/>
          </p:nvSpPr>
          <p:spPr>
            <a:xfrm>
              <a:off x="960502" y="1606823"/>
              <a:ext cx="45876" cy="39318"/>
            </a:xfrm>
            <a:custGeom>
              <a:avLst/>
              <a:gdLst/>
              <a:ahLst/>
              <a:cxnLst/>
              <a:rect l="l" t="t" r="r" b="b"/>
              <a:pathLst>
                <a:path w="3064" h="2626" extrusionOk="0">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4" name="Google Shape;13144;p22"/>
            <p:cNvSpPr/>
            <p:nvPr/>
          </p:nvSpPr>
          <p:spPr>
            <a:xfrm>
              <a:off x="1019269" y="1640197"/>
              <a:ext cx="45981" cy="39423"/>
            </a:xfrm>
            <a:custGeom>
              <a:avLst/>
              <a:gdLst/>
              <a:ahLst/>
              <a:cxnLst/>
              <a:rect l="l" t="t" r="r" b="b"/>
              <a:pathLst>
                <a:path w="3071" h="2633" extrusionOk="0">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5" name="Google Shape;13145;p22"/>
            <p:cNvSpPr/>
            <p:nvPr/>
          </p:nvSpPr>
          <p:spPr>
            <a:xfrm>
              <a:off x="1067750" y="1575037"/>
              <a:ext cx="46280" cy="39318"/>
            </a:xfrm>
            <a:custGeom>
              <a:avLst/>
              <a:gdLst/>
              <a:ahLst/>
              <a:cxnLst/>
              <a:rect l="l" t="t" r="r" b="b"/>
              <a:pathLst>
                <a:path w="3091" h="2626" extrusionOk="0">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146" name="Google Shape;13146;p22"/>
          <p:cNvGrpSpPr/>
          <p:nvPr/>
        </p:nvGrpSpPr>
        <p:grpSpPr>
          <a:xfrm>
            <a:off x="1329963" y="2716669"/>
            <a:ext cx="280495" cy="361077"/>
            <a:chOff x="1329963" y="2899669"/>
            <a:chExt cx="280495" cy="361077"/>
          </a:xfrm>
        </p:grpSpPr>
        <p:sp>
          <p:nvSpPr>
            <p:cNvPr id="13147" name="Google Shape;13147;p22"/>
            <p:cNvSpPr/>
            <p:nvPr/>
          </p:nvSpPr>
          <p:spPr>
            <a:xfrm>
              <a:off x="1329963" y="2899669"/>
              <a:ext cx="280495" cy="361077"/>
            </a:xfrm>
            <a:custGeom>
              <a:avLst/>
              <a:gdLst/>
              <a:ahLst/>
              <a:cxnLst/>
              <a:rect l="l" t="t" r="r" b="b"/>
              <a:pathLst>
                <a:path w="18734" h="24116" extrusionOk="0">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8" name="Google Shape;13148;p22"/>
            <p:cNvSpPr/>
            <p:nvPr/>
          </p:nvSpPr>
          <p:spPr>
            <a:xfrm>
              <a:off x="1537722" y="2899669"/>
              <a:ext cx="72736" cy="361077"/>
            </a:xfrm>
            <a:custGeom>
              <a:avLst/>
              <a:gdLst/>
              <a:ahLst/>
              <a:cxnLst/>
              <a:rect l="l" t="t" r="r" b="b"/>
              <a:pathLst>
                <a:path w="4858" h="24116" extrusionOk="0">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9" name="Google Shape;13149;p22"/>
            <p:cNvSpPr/>
            <p:nvPr/>
          </p:nvSpPr>
          <p:spPr>
            <a:xfrm>
              <a:off x="1402685" y="3004806"/>
              <a:ext cx="135052" cy="255940"/>
            </a:xfrm>
            <a:custGeom>
              <a:avLst/>
              <a:gdLst/>
              <a:ahLst/>
              <a:cxnLst/>
              <a:rect l="l" t="t" r="r" b="b"/>
              <a:pathLst>
                <a:path w="9020" h="17094" extrusionOk="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0" name="Google Shape;13150;p22"/>
            <p:cNvSpPr/>
            <p:nvPr/>
          </p:nvSpPr>
          <p:spPr>
            <a:xfrm>
              <a:off x="1459655" y="3004806"/>
              <a:ext cx="57315" cy="255940"/>
            </a:xfrm>
            <a:custGeom>
              <a:avLst/>
              <a:gdLst/>
              <a:ahLst/>
              <a:cxnLst/>
              <a:rect l="l" t="t" r="r" b="b"/>
              <a:pathLst>
                <a:path w="3828" h="17094" extrusionOk="0">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1" name="Google Shape;13151;p22"/>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2" name="Google Shape;13152;p22"/>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3" name="Google Shape;13153;p22"/>
            <p:cNvSpPr/>
            <p:nvPr/>
          </p:nvSpPr>
          <p:spPr>
            <a:xfrm>
              <a:off x="1425024" y="3119390"/>
              <a:ext cx="31502" cy="26906"/>
            </a:xfrm>
            <a:custGeom>
              <a:avLst/>
              <a:gdLst/>
              <a:ahLst/>
              <a:cxnLst/>
              <a:rect l="l" t="t" r="r" b="b"/>
              <a:pathLst>
                <a:path w="2104" h="1797" extrusionOk="0">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154" name="Google Shape;13154;p22"/>
          <p:cNvGrpSpPr/>
          <p:nvPr/>
        </p:nvGrpSpPr>
        <p:grpSpPr>
          <a:xfrm>
            <a:off x="937429" y="3617908"/>
            <a:ext cx="195496" cy="343439"/>
            <a:chOff x="937429" y="3800908"/>
            <a:chExt cx="195496" cy="343439"/>
          </a:xfrm>
        </p:grpSpPr>
        <p:sp>
          <p:nvSpPr>
            <p:cNvPr id="13155" name="Google Shape;13155;p22"/>
            <p:cNvSpPr/>
            <p:nvPr/>
          </p:nvSpPr>
          <p:spPr>
            <a:xfrm>
              <a:off x="1010450" y="3957356"/>
              <a:ext cx="49439" cy="88473"/>
            </a:xfrm>
            <a:custGeom>
              <a:avLst/>
              <a:gdLst/>
              <a:ahLst/>
              <a:cxnLst/>
              <a:rect l="l" t="t" r="r" b="b"/>
              <a:pathLst>
                <a:path w="3302" h="5909" extrusionOk="0">
                  <a:moveTo>
                    <a:pt x="1" y="0"/>
                  </a:moveTo>
                  <a:lnTo>
                    <a:pt x="1" y="5908"/>
                  </a:lnTo>
                  <a:lnTo>
                    <a:pt x="3302" y="5908"/>
                  </a:lnTo>
                  <a:lnTo>
                    <a:pt x="3302" y="0"/>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6" name="Google Shape;13156;p22"/>
            <p:cNvSpPr/>
            <p:nvPr/>
          </p:nvSpPr>
          <p:spPr>
            <a:xfrm>
              <a:off x="1035005" y="3957356"/>
              <a:ext cx="24570" cy="88473"/>
            </a:xfrm>
            <a:custGeom>
              <a:avLst/>
              <a:gdLst/>
              <a:ahLst/>
              <a:cxnLst/>
              <a:rect l="l" t="t" r="r" b="b"/>
              <a:pathLst>
                <a:path w="1641" h="5909" extrusionOk="0">
                  <a:moveTo>
                    <a:pt x="1" y="0"/>
                  </a:moveTo>
                  <a:lnTo>
                    <a:pt x="1" y="5908"/>
                  </a:lnTo>
                  <a:lnTo>
                    <a:pt x="1641" y="5908"/>
                  </a:lnTo>
                  <a:lnTo>
                    <a:pt x="1641"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7" name="Google Shape;13157;p22"/>
            <p:cNvSpPr/>
            <p:nvPr/>
          </p:nvSpPr>
          <p:spPr>
            <a:xfrm>
              <a:off x="967015" y="3818845"/>
              <a:ext cx="136325" cy="164653"/>
            </a:xfrm>
            <a:custGeom>
              <a:avLst/>
              <a:gdLst/>
              <a:ahLst/>
              <a:cxnLst/>
              <a:rect l="l" t="t" r="r" b="b"/>
              <a:pathLst>
                <a:path w="9105" h="10997" extrusionOk="0">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8" name="Google Shape;13158;p22"/>
            <p:cNvSpPr/>
            <p:nvPr/>
          </p:nvSpPr>
          <p:spPr>
            <a:xfrm>
              <a:off x="986225" y="3818845"/>
              <a:ext cx="117115" cy="146925"/>
            </a:xfrm>
            <a:custGeom>
              <a:avLst/>
              <a:gdLst/>
              <a:ahLst/>
              <a:cxnLst/>
              <a:rect l="l" t="t" r="r" b="b"/>
              <a:pathLst>
                <a:path w="7822" h="9813" extrusionOk="0">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9" name="Google Shape;13159;p22"/>
            <p:cNvSpPr/>
            <p:nvPr/>
          </p:nvSpPr>
          <p:spPr>
            <a:xfrm>
              <a:off x="937429" y="3800908"/>
              <a:ext cx="195496" cy="37776"/>
            </a:xfrm>
            <a:custGeom>
              <a:avLst/>
              <a:gdLst/>
              <a:ahLst/>
              <a:cxnLst/>
              <a:rect l="l" t="t" r="r" b="b"/>
              <a:pathLst>
                <a:path w="13057" h="2523" extrusionOk="0">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0" name="Google Shape;13160;p22"/>
            <p:cNvSpPr/>
            <p:nvPr/>
          </p:nvSpPr>
          <p:spPr>
            <a:xfrm>
              <a:off x="961984" y="3800908"/>
              <a:ext cx="170941" cy="37776"/>
            </a:xfrm>
            <a:custGeom>
              <a:avLst/>
              <a:gdLst/>
              <a:ahLst/>
              <a:cxnLst/>
              <a:rect l="l" t="t" r="r" b="b"/>
              <a:pathLst>
                <a:path w="11417" h="2523" extrusionOk="0">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1" name="Google Shape;13161;p22"/>
            <p:cNvSpPr/>
            <p:nvPr/>
          </p:nvSpPr>
          <p:spPr>
            <a:xfrm>
              <a:off x="988740" y="3858987"/>
              <a:ext cx="92560" cy="85493"/>
            </a:xfrm>
            <a:custGeom>
              <a:avLst/>
              <a:gdLst/>
              <a:ahLst/>
              <a:cxnLst/>
              <a:rect l="l" t="t" r="r" b="b"/>
              <a:pathLst>
                <a:path w="6182" h="5710" extrusionOk="0">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2" name="Google Shape;13162;p22"/>
            <p:cNvSpPr/>
            <p:nvPr/>
          </p:nvSpPr>
          <p:spPr>
            <a:xfrm>
              <a:off x="988426" y="4031320"/>
              <a:ext cx="93818" cy="37162"/>
            </a:xfrm>
            <a:custGeom>
              <a:avLst/>
              <a:gdLst/>
              <a:ahLst/>
              <a:cxnLst/>
              <a:rect l="l" t="t" r="r" b="b"/>
              <a:pathLst>
                <a:path w="6266" h="2482" extrusionOk="0">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3" name="Google Shape;13163;p22"/>
            <p:cNvSpPr/>
            <p:nvPr/>
          </p:nvSpPr>
          <p:spPr>
            <a:xfrm>
              <a:off x="967015" y="4057762"/>
              <a:ext cx="136325" cy="38734"/>
            </a:xfrm>
            <a:custGeom>
              <a:avLst/>
              <a:gdLst/>
              <a:ahLst/>
              <a:cxnLst/>
              <a:rect l="l" t="t" r="r" b="b"/>
              <a:pathLst>
                <a:path w="9105" h="2587" extrusionOk="0">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4" name="Google Shape;13164;p22"/>
            <p:cNvSpPr/>
            <p:nvPr/>
          </p:nvSpPr>
          <p:spPr>
            <a:xfrm>
              <a:off x="937429" y="4076971"/>
              <a:ext cx="195496" cy="67376"/>
            </a:xfrm>
            <a:custGeom>
              <a:avLst/>
              <a:gdLst/>
              <a:ahLst/>
              <a:cxnLst/>
              <a:rect l="l" t="t" r="r" b="b"/>
              <a:pathLst>
                <a:path w="13057" h="4500" extrusionOk="0">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5" name="Google Shape;13165;p22"/>
            <p:cNvSpPr/>
            <p:nvPr/>
          </p:nvSpPr>
          <p:spPr>
            <a:xfrm>
              <a:off x="961984" y="4076971"/>
              <a:ext cx="170941" cy="67376"/>
            </a:xfrm>
            <a:custGeom>
              <a:avLst/>
              <a:gdLst/>
              <a:ahLst/>
              <a:cxnLst/>
              <a:rect l="l" t="t" r="r" b="b"/>
              <a:pathLst>
                <a:path w="11417" h="4500" extrusionOk="0">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6" name="Google Shape;13166;p22"/>
            <p:cNvSpPr/>
            <p:nvPr/>
          </p:nvSpPr>
          <p:spPr>
            <a:xfrm>
              <a:off x="992513" y="4093336"/>
              <a:ext cx="85328" cy="10406"/>
            </a:xfrm>
            <a:custGeom>
              <a:avLst/>
              <a:gdLst/>
              <a:ahLst/>
              <a:cxnLst/>
              <a:rect l="l" t="t" r="r" b="b"/>
              <a:pathLst>
                <a:path w="5699" h="695" extrusionOk="0">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7" name="Google Shape;13167;p22"/>
            <p:cNvSpPr/>
            <p:nvPr/>
          </p:nvSpPr>
          <p:spPr>
            <a:xfrm>
              <a:off x="992513" y="4116319"/>
              <a:ext cx="85328" cy="10406"/>
            </a:xfrm>
            <a:custGeom>
              <a:avLst/>
              <a:gdLst/>
              <a:ahLst/>
              <a:cxnLst/>
              <a:rect l="l" t="t" r="r" b="b"/>
              <a:pathLst>
                <a:path w="5699" h="695" extrusionOk="0">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168" name="Google Shape;13168;p22"/>
          <p:cNvGrpSpPr/>
          <p:nvPr/>
        </p:nvGrpSpPr>
        <p:grpSpPr>
          <a:xfrm>
            <a:off x="2687659" y="3627655"/>
            <a:ext cx="365165" cy="342511"/>
            <a:chOff x="2611459" y="3810655"/>
            <a:chExt cx="365165" cy="342511"/>
          </a:xfrm>
        </p:grpSpPr>
        <p:sp>
          <p:nvSpPr>
            <p:cNvPr id="13169" name="Google Shape;13169;p22"/>
            <p:cNvSpPr/>
            <p:nvPr/>
          </p:nvSpPr>
          <p:spPr>
            <a:xfrm>
              <a:off x="2901073" y="3962941"/>
              <a:ext cx="56042" cy="160640"/>
            </a:xfrm>
            <a:custGeom>
              <a:avLst/>
              <a:gdLst/>
              <a:ahLst/>
              <a:cxnLst/>
              <a:rect l="l" t="t" r="r" b="b"/>
              <a:pathLst>
                <a:path w="3743" h="10729" extrusionOk="0">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0" name="Google Shape;13170;p22"/>
            <p:cNvSpPr/>
            <p:nvPr/>
          </p:nvSpPr>
          <p:spPr>
            <a:xfrm>
              <a:off x="2879976" y="4089249"/>
              <a:ext cx="39677" cy="54470"/>
            </a:xfrm>
            <a:custGeom>
              <a:avLst/>
              <a:gdLst/>
              <a:ahLst/>
              <a:cxnLst/>
              <a:rect l="l" t="t" r="r" b="b"/>
              <a:pathLst>
                <a:path w="2650" h="3638" extrusionOk="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1" name="Google Shape;13171;p22"/>
            <p:cNvSpPr/>
            <p:nvPr/>
          </p:nvSpPr>
          <p:spPr>
            <a:xfrm>
              <a:off x="2901073" y="4089249"/>
              <a:ext cx="18581" cy="54470"/>
            </a:xfrm>
            <a:custGeom>
              <a:avLst/>
              <a:gdLst/>
              <a:ahLst/>
              <a:cxnLst/>
              <a:rect l="l" t="t" r="r" b="b"/>
              <a:pathLst>
                <a:path w="1241" h="3638" extrusionOk="0">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2" name="Google Shape;13172;p22"/>
            <p:cNvSpPr/>
            <p:nvPr/>
          </p:nvSpPr>
          <p:spPr>
            <a:xfrm>
              <a:off x="2622479" y="4021573"/>
              <a:ext cx="269475" cy="131593"/>
            </a:xfrm>
            <a:custGeom>
              <a:avLst/>
              <a:gdLst/>
              <a:ahLst/>
              <a:cxnLst/>
              <a:rect l="l" t="t" r="r" b="b"/>
              <a:pathLst>
                <a:path w="17998" h="8789" extrusionOk="0">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3" name="Google Shape;13173;p22"/>
            <p:cNvSpPr/>
            <p:nvPr/>
          </p:nvSpPr>
          <p:spPr>
            <a:xfrm>
              <a:off x="2642947" y="4021573"/>
              <a:ext cx="248693" cy="131279"/>
            </a:xfrm>
            <a:custGeom>
              <a:avLst/>
              <a:gdLst/>
              <a:ahLst/>
              <a:cxnLst/>
              <a:rect l="l" t="t" r="r" b="b"/>
              <a:pathLst>
                <a:path w="16610" h="8768" extrusionOk="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4" name="Google Shape;13174;p22"/>
            <p:cNvSpPr/>
            <p:nvPr/>
          </p:nvSpPr>
          <p:spPr>
            <a:xfrm>
              <a:off x="2921525" y="3936889"/>
              <a:ext cx="52898" cy="45352"/>
            </a:xfrm>
            <a:custGeom>
              <a:avLst/>
              <a:gdLst/>
              <a:ahLst/>
              <a:cxnLst/>
              <a:rect l="l" t="t" r="r" b="b"/>
              <a:pathLst>
                <a:path w="3533" h="3029" extrusionOk="0">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5" name="Google Shape;13175;p22"/>
            <p:cNvSpPr/>
            <p:nvPr/>
          </p:nvSpPr>
          <p:spPr>
            <a:xfrm>
              <a:off x="2942621" y="3936889"/>
              <a:ext cx="34003" cy="45307"/>
            </a:xfrm>
            <a:custGeom>
              <a:avLst/>
              <a:gdLst/>
              <a:ahLst/>
              <a:cxnLst/>
              <a:rect l="l" t="t" r="r" b="b"/>
              <a:pathLst>
                <a:path w="2271" h="3026" extrusionOk="0">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6" name="Google Shape;13176;p22"/>
            <p:cNvSpPr/>
            <p:nvPr/>
          </p:nvSpPr>
          <p:spPr>
            <a:xfrm>
              <a:off x="2611459" y="3810655"/>
              <a:ext cx="295288" cy="284163"/>
            </a:xfrm>
            <a:custGeom>
              <a:avLst/>
              <a:gdLst/>
              <a:ahLst/>
              <a:cxnLst/>
              <a:rect l="l" t="t" r="r" b="b"/>
              <a:pathLst>
                <a:path w="19722" h="18979" extrusionOk="0">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7" name="Google Shape;13177;p22"/>
            <p:cNvSpPr/>
            <p:nvPr/>
          </p:nvSpPr>
          <p:spPr>
            <a:xfrm>
              <a:off x="2744924" y="3810655"/>
              <a:ext cx="166854" cy="284313"/>
            </a:xfrm>
            <a:custGeom>
              <a:avLst/>
              <a:gdLst/>
              <a:ahLst/>
              <a:cxnLst/>
              <a:rect l="l" t="t" r="r" b="b"/>
              <a:pathLst>
                <a:path w="11144" h="18989" extrusionOk="0">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8" name="Google Shape;13178;p22"/>
            <p:cNvSpPr/>
            <p:nvPr/>
          </p:nvSpPr>
          <p:spPr>
            <a:xfrm>
              <a:off x="2722900" y="3921467"/>
              <a:ext cx="73036" cy="62540"/>
            </a:xfrm>
            <a:custGeom>
              <a:avLst/>
              <a:gdLst/>
              <a:ahLst/>
              <a:cxnLst/>
              <a:rect l="l" t="t" r="r" b="b"/>
              <a:pathLst>
                <a:path w="4878" h="4177" extrusionOk="0">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9" name="Google Shape;13179;p22"/>
            <p:cNvSpPr/>
            <p:nvPr/>
          </p:nvSpPr>
          <p:spPr>
            <a:xfrm>
              <a:off x="2752800" y="3921467"/>
              <a:ext cx="46295" cy="62540"/>
            </a:xfrm>
            <a:custGeom>
              <a:avLst/>
              <a:gdLst/>
              <a:ahLst/>
              <a:cxnLst/>
              <a:rect l="l" t="t" r="r" b="b"/>
              <a:pathLst>
                <a:path w="3092" h="4177" extrusionOk="0">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180" name="Google Shape;13180;p22"/>
          <p:cNvGrpSpPr/>
          <p:nvPr/>
        </p:nvGrpSpPr>
        <p:grpSpPr>
          <a:xfrm>
            <a:off x="3952456" y="1341280"/>
            <a:ext cx="370196" cy="300153"/>
            <a:chOff x="3952456" y="1524280"/>
            <a:chExt cx="370196" cy="300153"/>
          </a:xfrm>
        </p:grpSpPr>
        <p:sp>
          <p:nvSpPr>
            <p:cNvPr id="13181" name="Google Shape;13181;p22"/>
            <p:cNvSpPr/>
            <p:nvPr/>
          </p:nvSpPr>
          <p:spPr>
            <a:xfrm>
              <a:off x="3952456" y="1550482"/>
              <a:ext cx="370195" cy="248064"/>
            </a:xfrm>
            <a:custGeom>
              <a:avLst/>
              <a:gdLst/>
              <a:ahLst/>
              <a:cxnLst/>
              <a:rect l="l" t="t" r="r" b="b"/>
              <a:pathLst>
                <a:path w="24725" h="16568" extrusionOk="0">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2" name="Google Shape;13182;p22"/>
            <p:cNvSpPr/>
            <p:nvPr/>
          </p:nvSpPr>
          <p:spPr>
            <a:xfrm>
              <a:off x="3977955" y="1550482"/>
              <a:ext cx="344697" cy="226669"/>
            </a:xfrm>
            <a:custGeom>
              <a:avLst/>
              <a:gdLst/>
              <a:ahLst/>
              <a:cxnLst/>
              <a:rect l="l" t="t" r="r" b="b"/>
              <a:pathLst>
                <a:path w="23022" h="15139" extrusionOk="0">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3" name="Google Shape;13183;p22"/>
            <p:cNvSpPr/>
            <p:nvPr/>
          </p:nvSpPr>
          <p:spPr>
            <a:xfrm>
              <a:off x="3990232" y="1524280"/>
              <a:ext cx="294644" cy="251613"/>
            </a:xfrm>
            <a:custGeom>
              <a:avLst/>
              <a:gdLst/>
              <a:ahLst/>
              <a:cxnLst/>
              <a:rect l="l" t="t" r="r" b="b"/>
              <a:pathLst>
                <a:path w="19679" h="16805" extrusionOk="0">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4" name="Google Shape;13184;p22"/>
            <p:cNvSpPr/>
            <p:nvPr/>
          </p:nvSpPr>
          <p:spPr>
            <a:xfrm>
              <a:off x="4003138" y="1524430"/>
              <a:ext cx="281738" cy="230367"/>
            </a:xfrm>
            <a:custGeom>
              <a:avLst/>
              <a:gdLst/>
              <a:ahLst/>
              <a:cxnLst/>
              <a:rect l="l" t="t" r="r" b="b"/>
              <a:pathLst>
                <a:path w="18817" h="15386" extrusionOk="0">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5" name="Google Shape;13185;p22"/>
            <p:cNvSpPr/>
            <p:nvPr/>
          </p:nvSpPr>
          <p:spPr>
            <a:xfrm>
              <a:off x="4137547" y="1524280"/>
              <a:ext cx="147329" cy="230517"/>
            </a:xfrm>
            <a:custGeom>
              <a:avLst/>
              <a:gdLst/>
              <a:ahLst/>
              <a:cxnLst/>
              <a:rect l="l" t="t" r="r" b="b"/>
              <a:pathLst>
                <a:path w="9840" h="15396" extrusionOk="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6" name="Google Shape;13186;p22"/>
            <p:cNvSpPr/>
            <p:nvPr/>
          </p:nvSpPr>
          <p:spPr>
            <a:xfrm>
              <a:off x="4137547" y="1766430"/>
              <a:ext cx="25828" cy="58003"/>
            </a:xfrm>
            <a:custGeom>
              <a:avLst/>
              <a:gdLst/>
              <a:ahLst/>
              <a:cxnLst/>
              <a:rect l="l" t="t" r="r" b="b"/>
              <a:pathLst>
                <a:path w="1725" h="3874" extrusionOk="0">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3187" name="Google Shape;13187;p22"/>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s" sz="2400" b="0" i="0" u="none" strike="noStrike" cap="none">
                <a:solidFill>
                  <a:srgbClr val="FFFFFF"/>
                </a:solidFill>
                <a:latin typeface="Arial"/>
                <a:ea typeface="Arial"/>
                <a:cs typeface="Arial"/>
                <a:sym typeface="Arial"/>
              </a:rPr>
              <a:t>Educational Icons</a:t>
            </a:r>
            <a:endParaRPr sz="2400" b="0" i="0" u="none" strike="noStrike" cap="none">
              <a:solidFill>
                <a:srgbClr val="FFFFFF"/>
              </a:solidFill>
              <a:latin typeface="Arial"/>
              <a:ea typeface="Arial"/>
              <a:cs typeface="Arial"/>
              <a:sym typeface="Arial"/>
            </a:endParaRPr>
          </a:p>
        </p:txBody>
      </p:sp>
      <p:sp>
        <p:nvSpPr>
          <p:cNvPr id="13188" name="Google Shape;13188;p22"/>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s" sz="2400" b="0" i="0" u="none" strike="noStrike" cap="none">
                <a:solidFill>
                  <a:srgbClr val="FFFFFF"/>
                </a:solidFill>
                <a:latin typeface="Arial"/>
                <a:ea typeface="Arial"/>
                <a:cs typeface="Arial"/>
                <a:sym typeface="Arial"/>
              </a:rPr>
              <a:t>Medical Icons</a:t>
            </a:r>
            <a:endParaRPr sz="2400" b="0" i="0" u="none" strike="noStrike" cap="none">
              <a:solidFill>
                <a:srgbClr val="FFFFFF"/>
              </a:solidFill>
              <a:latin typeface="Arial"/>
              <a:ea typeface="Arial"/>
              <a:cs typeface="Arial"/>
              <a:sym typeface="Arial"/>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92"/>
        <p:cNvGrpSpPr/>
        <p:nvPr/>
      </p:nvGrpSpPr>
      <p:grpSpPr>
        <a:xfrm>
          <a:off x="0" y="0"/>
          <a:ext cx="0" cy="0"/>
          <a:chOff x="0" y="0"/>
          <a:chExt cx="0" cy="0"/>
        </a:xfrm>
      </p:grpSpPr>
      <p:grpSp>
        <p:nvGrpSpPr>
          <p:cNvPr id="13193" name="Google Shape;13193;p23"/>
          <p:cNvGrpSpPr/>
          <p:nvPr/>
        </p:nvGrpSpPr>
        <p:grpSpPr>
          <a:xfrm>
            <a:off x="908482" y="1350185"/>
            <a:ext cx="257112" cy="362808"/>
            <a:chOff x="908482" y="1502585"/>
            <a:chExt cx="257112" cy="362808"/>
          </a:xfrm>
        </p:grpSpPr>
        <p:sp>
          <p:nvSpPr>
            <p:cNvPr id="13194" name="Google Shape;13194;p23"/>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5" name="Google Shape;13195;p23"/>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6" name="Google Shape;13196;p23"/>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7" name="Google Shape;13197;p23"/>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8" name="Google Shape;13198;p23"/>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9" name="Google Shape;13199;p23"/>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0" name="Google Shape;13200;p23"/>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1" name="Google Shape;13201;p23"/>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2" name="Google Shape;13202;p23"/>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3" name="Google Shape;13203;p23"/>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4" name="Google Shape;13204;p23"/>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5" name="Google Shape;13205;p23"/>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6" name="Google Shape;13206;p23"/>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7" name="Google Shape;13207;p23"/>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8" name="Google Shape;13208;p23"/>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9" name="Google Shape;13209;p23"/>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0" name="Google Shape;13210;p23"/>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1" name="Google Shape;13211;p23"/>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2" name="Google Shape;13212;p23"/>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3" name="Google Shape;13213;p23"/>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214" name="Google Shape;13214;p23"/>
          <p:cNvGrpSpPr/>
          <p:nvPr/>
        </p:nvGrpSpPr>
        <p:grpSpPr>
          <a:xfrm>
            <a:off x="1303537" y="1350316"/>
            <a:ext cx="362939" cy="362677"/>
            <a:chOff x="1303537" y="1502716"/>
            <a:chExt cx="362939" cy="362677"/>
          </a:xfrm>
        </p:grpSpPr>
        <p:sp>
          <p:nvSpPr>
            <p:cNvPr id="13215" name="Google Shape;13215;p23"/>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6" name="Google Shape;13216;p23"/>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7" name="Google Shape;13217;p23"/>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8" name="Google Shape;13218;p23"/>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9" name="Google Shape;13219;p23"/>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0" name="Google Shape;13220;p23"/>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1" name="Google Shape;13221;p23"/>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2" name="Google Shape;13222;p23"/>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3" name="Google Shape;13223;p23"/>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4" name="Google Shape;13224;p23"/>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5" name="Google Shape;13225;p23"/>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226" name="Google Shape;13226;p23"/>
          <p:cNvGrpSpPr/>
          <p:nvPr/>
        </p:nvGrpSpPr>
        <p:grpSpPr>
          <a:xfrm>
            <a:off x="1751901" y="1350316"/>
            <a:ext cx="362677" cy="362677"/>
            <a:chOff x="1751901" y="1502716"/>
            <a:chExt cx="362677" cy="362677"/>
          </a:xfrm>
        </p:grpSpPr>
        <p:sp>
          <p:nvSpPr>
            <p:cNvPr id="13227" name="Google Shape;13227;p23"/>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8" name="Google Shape;13228;p23"/>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9" name="Google Shape;13229;p23"/>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0" name="Google Shape;13230;p23"/>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1" name="Google Shape;13231;p23"/>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2" name="Google Shape;13232;p23"/>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3" name="Google Shape;13233;p23"/>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4" name="Google Shape;13234;p23"/>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5" name="Google Shape;13235;p23"/>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6" name="Google Shape;13236;p23"/>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7" name="Google Shape;13237;p23"/>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8" name="Google Shape;13238;p23"/>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9" name="Google Shape;13239;p23"/>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0" name="Google Shape;13240;p23"/>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1" name="Google Shape;13241;p23"/>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2" name="Google Shape;13242;p23"/>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3" name="Google Shape;13243;p23"/>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4" name="Google Shape;13244;p23"/>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5" name="Google Shape;13245;p23"/>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246" name="Google Shape;13246;p23"/>
          <p:cNvGrpSpPr/>
          <p:nvPr/>
        </p:nvGrpSpPr>
        <p:grpSpPr>
          <a:xfrm>
            <a:off x="3095178" y="1350316"/>
            <a:ext cx="334290" cy="362678"/>
            <a:chOff x="3095178" y="1502716"/>
            <a:chExt cx="334290" cy="362678"/>
          </a:xfrm>
        </p:grpSpPr>
        <p:sp>
          <p:nvSpPr>
            <p:cNvPr id="13247" name="Google Shape;13247;p23"/>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8" name="Google Shape;13248;p23"/>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9" name="Google Shape;13249;p23"/>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0" name="Google Shape;13250;p23"/>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1" name="Google Shape;13251;p23"/>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2" name="Google Shape;13252;p23"/>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3" name="Google Shape;13253;p23"/>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4" name="Google Shape;13254;p23"/>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5" name="Google Shape;13255;p23"/>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6" name="Google Shape;13256;p23"/>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7" name="Google Shape;13257;p23"/>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8" name="Google Shape;13258;p23"/>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9" name="Google Shape;13259;p23"/>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0" name="Google Shape;13260;p23"/>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1" name="Google Shape;13261;p23"/>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2" name="Google Shape;13262;p23"/>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3" name="Google Shape;13263;p23"/>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264" name="Google Shape;13264;p23"/>
          <p:cNvGrpSpPr/>
          <p:nvPr/>
        </p:nvGrpSpPr>
        <p:grpSpPr>
          <a:xfrm>
            <a:off x="3542281" y="1353205"/>
            <a:ext cx="366196" cy="357004"/>
            <a:chOff x="3542281" y="1505605"/>
            <a:chExt cx="366196" cy="357004"/>
          </a:xfrm>
        </p:grpSpPr>
        <p:sp>
          <p:nvSpPr>
            <p:cNvPr id="13265" name="Google Shape;13265;p23"/>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6" name="Google Shape;13266;p23"/>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7" name="Google Shape;13267;p23"/>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8" name="Google Shape;13268;p23"/>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9" name="Google Shape;13269;p23"/>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0" name="Google Shape;13270;p23"/>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1" name="Google Shape;13271;p23"/>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2" name="Google Shape;13272;p23"/>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3" name="Google Shape;13273;p23"/>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4" name="Google Shape;13274;p23"/>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5" name="Google Shape;13275;p23"/>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6" name="Google Shape;13276;p23"/>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7" name="Google Shape;13277;p23"/>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8" name="Google Shape;13278;p23"/>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9" name="Google Shape;13279;p23"/>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0" name="Google Shape;13280;p23"/>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1" name="Google Shape;13281;p23"/>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2" name="Google Shape;13282;p23"/>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3" name="Google Shape;13283;p23"/>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4" name="Google Shape;13284;p23"/>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5" name="Google Shape;13285;p23"/>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6" name="Google Shape;13286;p23"/>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7" name="Google Shape;13287;p23"/>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8" name="Google Shape;13288;p23"/>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9" name="Google Shape;13289;p23"/>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290" name="Google Shape;13290;p23"/>
          <p:cNvGrpSpPr/>
          <p:nvPr/>
        </p:nvGrpSpPr>
        <p:grpSpPr>
          <a:xfrm>
            <a:off x="1748382" y="3232397"/>
            <a:ext cx="364673" cy="340067"/>
            <a:chOff x="1748382" y="3384797"/>
            <a:chExt cx="364673" cy="340067"/>
          </a:xfrm>
        </p:grpSpPr>
        <p:sp>
          <p:nvSpPr>
            <p:cNvPr id="13291" name="Google Shape;13291;p23"/>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2" name="Google Shape;13292;p23"/>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3" name="Google Shape;13293;p23"/>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4" name="Google Shape;13294;p23"/>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5" name="Google Shape;13295;p23"/>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6" name="Google Shape;13296;p23"/>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7" name="Google Shape;13297;p23"/>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8" name="Google Shape;13298;p23"/>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9" name="Google Shape;13299;p23"/>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0" name="Google Shape;13300;p23"/>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1" name="Google Shape;13301;p23"/>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2" name="Google Shape;13302;p23"/>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3" name="Google Shape;13303;p23"/>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4" name="Google Shape;13304;p23"/>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5" name="Google Shape;13305;p23"/>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06" name="Google Shape;13306;p23"/>
          <p:cNvGrpSpPr/>
          <p:nvPr/>
        </p:nvGrpSpPr>
        <p:grpSpPr>
          <a:xfrm>
            <a:off x="6221064" y="3658649"/>
            <a:ext cx="364673" cy="339805"/>
            <a:chOff x="6221064" y="3811049"/>
            <a:chExt cx="364673" cy="339805"/>
          </a:xfrm>
        </p:grpSpPr>
        <p:sp>
          <p:nvSpPr>
            <p:cNvPr id="13307" name="Google Shape;13307;p23"/>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8" name="Google Shape;13308;p23"/>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9" name="Google Shape;13309;p23"/>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0" name="Google Shape;13310;p23"/>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1" name="Google Shape;13311;p23"/>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2" name="Google Shape;13312;p23"/>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3" name="Google Shape;13313;p23"/>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4" name="Google Shape;13314;p23"/>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5" name="Google Shape;13315;p23"/>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6" name="Google Shape;13316;p23"/>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7" name="Google Shape;13317;p23"/>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8" name="Google Shape;13318;p23"/>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9" name="Google Shape;13319;p23"/>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0" name="Google Shape;13320;p23"/>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1" name="Google Shape;13321;p23"/>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22" name="Google Shape;13322;p23"/>
          <p:cNvGrpSpPr/>
          <p:nvPr/>
        </p:nvGrpSpPr>
        <p:grpSpPr>
          <a:xfrm>
            <a:off x="2182643" y="3233920"/>
            <a:ext cx="382030" cy="320451"/>
            <a:chOff x="2182643" y="3386320"/>
            <a:chExt cx="382030" cy="320451"/>
          </a:xfrm>
        </p:grpSpPr>
        <p:sp>
          <p:nvSpPr>
            <p:cNvPr id="13323" name="Google Shape;13323;p23"/>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4" name="Google Shape;13324;p23"/>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5" name="Google Shape;13325;p23"/>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6" name="Google Shape;13326;p23"/>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7" name="Google Shape;13327;p23"/>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8" name="Google Shape;13328;p23"/>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9" name="Google Shape;13329;p23"/>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0" name="Google Shape;13330;p23"/>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1" name="Google Shape;13331;p23"/>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2" name="Google Shape;13332;p23"/>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3" name="Google Shape;13333;p23"/>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4" name="Google Shape;13334;p23"/>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5" name="Google Shape;13335;p23"/>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6" name="Google Shape;13336;p23"/>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7" name="Google Shape;13337;p23"/>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38" name="Google Shape;13338;p23"/>
          <p:cNvGrpSpPr/>
          <p:nvPr/>
        </p:nvGrpSpPr>
        <p:grpSpPr>
          <a:xfrm>
            <a:off x="3084386" y="3236940"/>
            <a:ext cx="353880" cy="330745"/>
            <a:chOff x="3084386" y="3389340"/>
            <a:chExt cx="353880" cy="330745"/>
          </a:xfrm>
        </p:grpSpPr>
        <p:sp>
          <p:nvSpPr>
            <p:cNvPr id="13339" name="Google Shape;13339;p23"/>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0" name="Google Shape;13340;p23"/>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1" name="Google Shape;13341;p23"/>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2" name="Google Shape;13342;p23"/>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3" name="Google Shape;13343;p23"/>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4" name="Google Shape;13344;p23"/>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5" name="Google Shape;13345;p23"/>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6" name="Google Shape;13346;p23"/>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7" name="Google Shape;13347;p23"/>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8" name="Google Shape;13348;p23"/>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9" name="Google Shape;13349;p23"/>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0" name="Google Shape;13350;p23"/>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51" name="Google Shape;13351;p23"/>
          <p:cNvGrpSpPr/>
          <p:nvPr/>
        </p:nvGrpSpPr>
        <p:grpSpPr>
          <a:xfrm>
            <a:off x="863499" y="1818506"/>
            <a:ext cx="347078" cy="364017"/>
            <a:chOff x="863499" y="1970906"/>
            <a:chExt cx="347078" cy="364017"/>
          </a:xfrm>
        </p:grpSpPr>
        <p:sp>
          <p:nvSpPr>
            <p:cNvPr id="13352" name="Google Shape;13352;p23"/>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3" name="Google Shape;13353;p23"/>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4" name="Google Shape;13354;p23"/>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5" name="Google Shape;13355;p23"/>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6" name="Google Shape;13356;p23"/>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7" name="Google Shape;13357;p23"/>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8" name="Google Shape;13358;p23"/>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9" name="Google Shape;13359;p23"/>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0" name="Google Shape;13360;p23"/>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1" name="Google Shape;13361;p23"/>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2" name="Google Shape;13362;p23"/>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3" name="Google Shape;13363;p23"/>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4" name="Google Shape;13364;p23"/>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5" name="Google Shape;13365;p23"/>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66" name="Google Shape;13366;p23"/>
          <p:cNvGrpSpPr/>
          <p:nvPr/>
        </p:nvGrpSpPr>
        <p:grpSpPr>
          <a:xfrm>
            <a:off x="1749879" y="1818506"/>
            <a:ext cx="364436" cy="364174"/>
            <a:chOff x="1749879" y="1970906"/>
            <a:chExt cx="364436" cy="364174"/>
          </a:xfrm>
        </p:grpSpPr>
        <p:sp>
          <p:nvSpPr>
            <p:cNvPr id="13367" name="Google Shape;13367;p23"/>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8" name="Google Shape;13368;p23"/>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9" name="Google Shape;13369;p23"/>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0" name="Google Shape;13370;p23"/>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1" name="Google Shape;13371;p23"/>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2" name="Google Shape;13372;p23"/>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3" name="Google Shape;13373;p23"/>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4" name="Google Shape;13374;p23"/>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5" name="Google Shape;13375;p23"/>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6" name="Google Shape;13376;p23"/>
            <p:cNvSpPr/>
            <p:nvPr/>
          </p:nvSpPr>
          <p:spPr>
            <a:xfrm>
              <a:off x="1932097" y="2076708"/>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7" name="Google Shape;13377;p23"/>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8" name="Google Shape;13378;p23"/>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9" name="Google Shape;13379;p23"/>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0" name="Google Shape;13380;p23"/>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81" name="Google Shape;13381;p23"/>
          <p:cNvGrpSpPr/>
          <p:nvPr/>
        </p:nvGrpSpPr>
        <p:grpSpPr>
          <a:xfrm>
            <a:off x="2186425" y="1823758"/>
            <a:ext cx="396105" cy="353985"/>
            <a:chOff x="2186425" y="1976158"/>
            <a:chExt cx="396105" cy="353985"/>
          </a:xfrm>
        </p:grpSpPr>
        <p:sp>
          <p:nvSpPr>
            <p:cNvPr id="13382" name="Google Shape;13382;p23"/>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3" name="Google Shape;13383;p23"/>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4" name="Google Shape;13384;p23"/>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5" name="Google Shape;13385;p23"/>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6" name="Google Shape;13386;p23"/>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7" name="Google Shape;13387;p23"/>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8" name="Google Shape;13388;p23"/>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89" name="Google Shape;13389;p23"/>
          <p:cNvGrpSpPr/>
          <p:nvPr/>
        </p:nvGrpSpPr>
        <p:grpSpPr>
          <a:xfrm>
            <a:off x="2659157" y="1865012"/>
            <a:ext cx="319191" cy="271240"/>
            <a:chOff x="2659157" y="2017412"/>
            <a:chExt cx="319191" cy="271240"/>
          </a:xfrm>
        </p:grpSpPr>
        <p:sp>
          <p:nvSpPr>
            <p:cNvPr id="13390" name="Google Shape;13390;p23"/>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1" name="Google Shape;13391;p23"/>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2" name="Google Shape;13392;p23"/>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3" name="Google Shape;13393;p23"/>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4" name="Google Shape;13394;p23"/>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5" name="Google Shape;13395;p23"/>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6" name="Google Shape;13396;p23"/>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7" name="Google Shape;13397;p23"/>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8" name="Google Shape;13398;p23"/>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9" name="Google Shape;13399;p23"/>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0" name="Google Shape;13400;p23"/>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1" name="Google Shape;13401;p23"/>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2" name="Google Shape;13402;p23"/>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3" name="Google Shape;13403;p23"/>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4" name="Google Shape;13404;p23"/>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5" name="Google Shape;13405;p23"/>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6" name="Google Shape;13406;p23"/>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7" name="Google Shape;13407;p23"/>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8" name="Google Shape;13408;p23"/>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9" name="Google Shape;13409;p23"/>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0" name="Google Shape;13410;p23"/>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1" name="Google Shape;13411;p23"/>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2" name="Google Shape;13412;p23"/>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3" name="Google Shape;13413;p23"/>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4" name="Google Shape;13414;p23"/>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5" name="Google Shape;13415;p23"/>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416" name="Google Shape;13416;p23"/>
          <p:cNvGrpSpPr/>
          <p:nvPr/>
        </p:nvGrpSpPr>
        <p:grpSpPr>
          <a:xfrm>
            <a:off x="3111775" y="1841116"/>
            <a:ext cx="318927" cy="319217"/>
            <a:chOff x="3111775" y="1993516"/>
            <a:chExt cx="318927" cy="319217"/>
          </a:xfrm>
        </p:grpSpPr>
        <p:sp>
          <p:nvSpPr>
            <p:cNvPr id="13417" name="Google Shape;13417;p23"/>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8" name="Google Shape;13418;p23"/>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9" name="Google Shape;13419;p23"/>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0" name="Google Shape;13420;p23"/>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1" name="Google Shape;13421;p23"/>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2" name="Google Shape;13422;p23"/>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3" name="Google Shape;13423;p23"/>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4" name="Google Shape;13424;p23"/>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5" name="Google Shape;13425;p23"/>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6" name="Google Shape;13426;p23"/>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7" name="Google Shape;13427;p23"/>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8" name="Google Shape;13428;p23"/>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9" name="Google Shape;13429;p23"/>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0" name="Google Shape;13430;p23"/>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1" name="Google Shape;13431;p23"/>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2" name="Google Shape;13432;p23"/>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3" name="Google Shape;13433;p23"/>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4" name="Google Shape;13434;p23"/>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5" name="Google Shape;13435;p23"/>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6" name="Google Shape;13436;p23"/>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7" name="Google Shape;13437;p23"/>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8" name="Google Shape;13438;p23"/>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9" name="Google Shape;13439;p23"/>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0" name="Google Shape;13440;p23"/>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1" name="Google Shape;13441;p23"/>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2" name="Google Shape;13442;p23"/>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3" name="Google Shape;13443;p23"/>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4" name="Google Shape;13444;p23"/>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5" name="Google Shape;13445;p23"/>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6" name="Google Shape;13446;p23"/>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447" name="Google Shape;13447;p23"/>
          <p:cNvGrpSpPr/>
          <p:nvPr/>
        </p:nvGrpSpPr>
        <p:grpSpPr>
          <a:xfrm>
            <a:off x="4023785" y="1818007"/>
            <a:ext cx="288807" cy="355376"/>
            <a:chOff x="4023785" y="1970407"/>
            <a:chExt cx="288807" cy="355376"/>
          </a:xfrm>
        </p:grpSpPr>
        <p:sp>
          <p:nvSpPr>
            <p:cNvPr id="13448" name="Google Shape;13448;p23"/>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9" name="Google Shape;13449;p23"/>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0" name="Google Shape;13450;p23"/>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1" name="Google Shape;13451;p23"/>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2" name="Google Shape;13452;p23"/>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3" name="Google Shape;13453;p23"/>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4" name="Google Shape;13454;p23"/>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5" name="Google Shape;13455;p23"/>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6" name="Google Shape;13456;p23"/>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7" name="Google Shape;13457;p23"/>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8" name="Google Shape;13458;p23"/>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9" name="Google Shape;13459;p23"/>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0" name="Google Shape;13460;p23"/>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1" name="Google Shape;13461;p23"/>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2" name="Google Shape;13462;p23"/>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3" name="Google Shape;13463;p23"/>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4" name="Google Shape;13464;p23"/>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5" name="Google Shape;13465;p23"/>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6" name="Google Shape;13466;p23"/>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7" name="Google Shape;13467;p23"/>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468" name="Google Shape;13468;p23"/>
          <p:cNvGrpSpPr/>
          <p:nvPr/>
        </p:nvGrpSpPr>
        <p:grpSpPr>
          <a:xfrm>
            <a:off x="3544540" y="3228563"/>
            <a:ext cx="320188" cy="319269"/>
            <a:chOff x="3544540" y="3380963"/>
            <a:chExt cx="320188" cy="319269"/>
          </a:xfrm>
        </p:grpSpPr>
        <p:sp>
          <p:nvSpPr>
            <p:cNvPr id="13469" name="Google Shape;13469;p23"/>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0" name="Google Shape;13470;p23"/>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1" name="Google Shape;13471;p23"/>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2" name="Google Shape;13472;p23"/>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3" name="Google Shape;13473;p23"/>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4" name="Google Shape;13474;p23"/>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5" name="Google Shape;13475;p23"/>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6" name="Google Shape;13476;p23"/>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7" name="Google Shape;13477;p23"/>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8" name="Google Shape;13478;p23"/>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9" name="Google Shape;13479;p23"/>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0" name="Google Shape;13480;p23"/>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1" name="Google Shape;13481;p23"/>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2" name="Google Shape;13482;p23"/>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3" name="Google Shape;13483;p23"/>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4" name="Google Shape;13484;p23"/>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485" name="Google Shape;13485;p23"/>
          <p:cNvGrpSpPr/>
          <p:nvPr/>
        </p:nvGrpSpPr>
        <p:grpSpPr>
          <a:xfrm>
            <a:off x="3944637" y="3202434"/>
            <a:ext cx="415695" cy="371605"/>
            <a:chOff x="3944637" y="3354834"/>
            <a:chExt cx="415695" cy="371605"/>
          </a:xfrm>
        </p:grpSpPr>
        <p:sp>
          <p:nvSpPr>
            <p:cNvPr id="13486" name="Google Shape;13486;p23"/>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7" name="Google Shape;13487;p23"/>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8" name="Google Shape;13488;p23"/>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9" name="Google Shape;13489;p23"/>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0" name="Google Shape;13490;p23"/>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1" name="Google Shape;13491;p23"/>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2" name="Google Shape;13492;p23"/>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3" name="Google Shape;13493;p23"/>
            <p:cNvSpPr/>
            <p:nvPr/>
          </p:nvSpPr>
          <p:spPr>
            <a:xfrm>
              <a:off x="4187647" y="3375264"/>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4" name="Google Shape;13494;p23"/>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5" name="Google Shape;13495;p23"/>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6" name="Google Shape;13496;p23"/>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7" name="Google Shape;13497;p23"/>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8" name="Google Shape;13498;p23"/>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9" name="Google Shape;13499;p23"/>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0" name="Google Shape;13500;p23"/>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1" name="Google Shape;13501;p23"/>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2" name="Google Shape;13502;p23"/>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503" name="Google Shape;13503;p23"/>
          <p:cNvGrpSpPr/>
          <p:nvPr/>
        </p:nvGrpSpPr>
        <p:grpSpPr>
          <a:xfrm>
            <a:off x="1314619" y="3669127"/>
            <a:ext cx="346317" cy="332137"/>
            <a:chOff x="1314619" y="3821527"/>
            <a:chExt cx="346317" cy="332137"/>
          </a:xfrm>
        </p:grpSpPr>
        <p:sp>
          <p:nvSpPr>
            <p:cNvPr id="13504" name="Google Shape;13504;p23"/>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5" name="Google Shape;13505;p23"/>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6" name="Google Shape;13506;p23"/>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7" name="Google Shape;13507;p23"/>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8" name="Google Shape;13508;p23"/>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9" name="Google Shape;13509;p23"/>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0" name="Google Shape;13510;p23"/>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1" name="Google Shape;13511;p23"/>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512" name="Google Shape;13512;p23"/>
          <p:cNvGrpSpPr/>
          <p:nvPr/>
        </p:nvGrpSpPr>
        <p:grpSpPr>
          <a:xfrm>
            <a:off x="1751139" y="3638534"/>
            <a:ext cx="386259" cy="380508"/>
            <a:chOff x="1751139" y="3790934"/>
            <a:chExt cx="386259" cy="380508"/>
          </a:xfrm>
        </p:grpSpPr>
        <p:sp>
          <p:nvSpPr>
            <p:cNvPr id="13513" name="Google Shape;13513;p23"/>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4" name="Google Shape;13514;p23"/>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5" name="Google Shape;13515;p23"/>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6" name="Google Shape;13516;p23"/>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7" name="Google Shape;13517;p23"/>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8" name="Google Shape;13518;p23"/>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9" name="Google Shape;13519;p23"/>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0" name="Google Shape;13520;p23"/>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1" name="Google Shape;13521;p23"/>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2" name="Google Shape;13522;p23"/>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3" name="Google Shape;13523;p23"/>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4" name="Google Shape;13524;p23"/>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5" name="Google Shape;13525;p23"/>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6" name="Google Shape;13526;p23"/>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7" name="Google Shape;13527;p23"/>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8" name="Google Shape;13528;p23"/>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9" name="Google Shape;13529;p23"/>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0" name="Google Shape;13530;p23"/>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531" name="Google Shape;13531;p23"/>
          <p:cNvGrpSpPr/>
          <p:nvPr/>
        </p:nvGrpSpPr>
        <p:grpSpPr>
          <a:xfrm>
            <a:off x="2189681" y="3669206"/>
            <a:ext cx="395607" cy="318928"/>
            <a:chOff x="2189681" y="3821606"/>
            <a:chExt cx="395607" cy="318928"/>
          </a:xfrm>
        </p:grpSpPr>
        <p:sp>
          <p:nvSpPr>
            <p:cNvPr id="13532" name="Google Shape;13532;p23"/>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3" name="Google Shape;13533;p23"/>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4" name="Google Shape;13534;p23"/>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5" name="Google Shape;13535;p23"/>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6" name="Google Shape;13536;p23"/>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7" name="Google Shape;13537;p23"/>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8" name="Google Shape;13538;p23"/>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9" name="Google Shape;13539;p23"/>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0" name="Google Shape;13540;p23"/>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1" name="Google Shape;13541;p23"/>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2" name="Google Shape;13542;p23"/>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3" name="Google Shape;13543;p23"/>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4" name="Google Shape;13544;p23"/>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5" name="Google Shape;13545;p23"/>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6" name="Google Shape;13546;p23"/>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7" name="Google Shape;13547;p23"/>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8" name="Google Shape;13548;p23"/>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9" name="Google Shape;13549;p23"/>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0" name="Google Shape;13550;p23"/>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1" name="Google Shape;13551;p23"/>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2" name="Google Shape;13552;p23"/>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3" name="Google Shape;13553;p23"/>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4" name="Google Shape;13554;p23"/>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5" name="Google Shape;13555;p23"/>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6" name="Google Shape;13556;p23"/>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7" name="Google Shape;13557;p23"/>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8" name="Google Shape;13558;p23"/>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9" name="Google Shape;13559;p23"/>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0" name="Google Shape;13560;p23"/>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1" name="Google Shape;13561;p23"/>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3562" name="Google Shape;13562;p23"/>
          <p:cNvSpPr/>
          <p:nvPr/>
        </p:nvSpPr>
        <p:spPr>
          <a:xfrm>
            <a:off x="1288464" y="1887649"/>
            <a:ext cx="62341" cy="140885"/>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3563" name="Google Shape;13563;p23"/>
          <p:cNvGrpSpPr/>
          <p:nvPr/>
        </p:nvGrpSpPr>
        <p:grpSpPr>
          <a:xfrm>
            <a:off x="1277409" y="1808947"/>
            <a:ext cx="420475" cy="383055"/>
            <a:chOff x="1277409" y="1961347"/>
            <a:chExt cx="420475" cy="383055"/>
          </a:xfrm>
        </p:grpSpPr>
        <p:sp>
          <p:nvSpPr>
            <p:cNvPr id="13564" name="Google Shape;13564;p23"/>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5" name="Google Shape;13565;p23"/>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6" name="Google Shape;13566;p23"/>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7" name="Google Shape;13567;p23"/>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8" name="Google Shape;13568;p23"/>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9" name="Google Shape;13569;p23"/>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0" name="Google Shape;13570;p23"/>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1" name="Google Shape;13571;p23"/>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2" name="Google Shape;13572;p23"/>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3" name="Google Shape;13573;p23"/>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4" name="Google Shape;13574;p23"/>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5" name="Google Shape;13575;p23"/>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6" name="Google Shape;13576;p23"/>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7" name="Google Shape;13577;p23"/>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8" name="Google Shape;13578;p23"/>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9" name="Google Shape;13579;p23"/>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0" name="Google Shape;13580;p23"/>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1" name="Google Shape;13581;p23"/>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2" name="Google Shape;13582;p23"/>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3" name="Google Shape;13583;p23"/>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4" name="Google Shape;13584;p23"/>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5" name="Google Shape;13585;p23"/>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6" name="Google Shape;13586;p23"/>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7" name="Google Shape;13587;p23"/>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8" name="Google Shape;13588;p23"/>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9" name="Google Shape;13589;p23"/>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0" name="Google Shape;13590;p23"/>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591" name="Google Shape;13591;p23"/>
          <p:cNvGrpSpPr/>
          <p:nvPr/>
        </p:nvGrpSpPr>
        <p:grpSpPr>
          <a:xfrm>
            <a:off x="2215075" y="2280419"/>
            <a:ext cx="380008" cy="351649"/>
            <a:chOff x="2215075" y="2432819"/>
            <a:chExt cx="380008" cy="351649"/>
          </a:xfrm>
        </p:grpSpPr>
        <p:sp>
          <p:nvSpPr>
            <p:cNvPr id="13592" name="Google Shape;13592;p23"/>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3" name="Google Shape;13593;p23"/>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4" name="Google Shape;13594;p23"/>
            <p:cNvSpPr/>
            <p:nvPr/>
          </p:nvSpPr>
          <p:spPr>
            <a:xfrm>
              <a:off x="2471162" y="2720078"/>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5" name="Google Shape;13595;p23"/>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6" name="Google Shape;13596;p23"/>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7" name="Google Shape;13597;p23"/>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8" name="Google Shape;13598;p23"/>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9" name="Google Shape;13599;p23"/>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0" name="Google Shape;13600;p23"/>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1" name="Google Shape;13601;p23"/>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2" name="Google Shape;13602;p23"/>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3" name="Google Shape;13603;p23"/>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4" name="Google Shape;13604;p23"/>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5" name="Google Shape;13605;p23"/>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6" name="Google Shape;13606;p23"/>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7" name="Google Shape;13607;p23"/>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8" name="Google Shape;13608;p23"/>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9" name="Google Shape;13609;p23"/>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0" name="Google Shape;13610;p23"/>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1" name="Google Shape;13611;p23"/>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2" name="Google Shape;13612;p23"/>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3" name="Google Shape;13613;p23"/>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4" name="Google Shape;13614;p23"/>
            <p:cNvSpPr/>
            <p:nvPr/>
          </p:nvSpPr>
          <p:spPr>
            <a:xfrm>
              <a:off x="2215075" y="2720078"/>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5" name="Google Shape;13615;p23"/>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6" name="Google Shape;13616;p23"/>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7" name="Google Shape;13617;p23"/>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8" name="Google Shape;13618;p23"/>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9" name="Google Shape;13619;p23"/>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0" name="Google Shape;13620;p23"/>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1" name="Google Shape;13621;p23"/>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2" name="Google Shape;13622;p23"/>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623" name="Google Shape;13623;p23"/>
          <p:cNvGrpSpPr/>
          <p:nvPr/>
        </p:nvGrpSpPr>
        <p:grpSpPr>
          <a:xfrm>
            <a:off x="2661416" y="2269942"/>
            <a:ext cx="344059" cy="340671"/>
            <a:chOff x="2661416" y="2422342"/>
            <a:chExt cx="344059" cy="340671"/>
          </a:xfrm>
        </p:grpSpPr>
        <p:sp>
          <p:nvSpPr>
            <p:cNvPr id="13624" name="Google Shape;13624;p23"/>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5" name="Google Shape;13625;p23"/>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6" name="Google Shape;13626;p23"/>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7" name="Google Shape;13627;p23"/>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8" name="Google Shape;13628;p23"/>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9" name="Google Shape;13629;p23"/>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0" name="Google Shape;13630;p23"/>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1" name="Google Shape;13631;p23"/>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2" name="Google Shape;13632;p23"/>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3" name="Google Shape;13633;p23"/>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4" name="Google Shape;13634;p23"/>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5" name="Google Shape;13635;p23"/>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6" name="Google Shape;13636;p23"/>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637" name="Google Shape;13637;p23"/>
          <p:cNvGrpSpPr/>
          <p:nvPr/>
        </p:nvGrpSpPr>
        <p:grpSpPr>
          <a:xfrm>
            <a:off x="4066510" y="2269942"/>
            <a:ext cx="206876" cy="348470"/>
            <a:chOff x="4066510" y="2422342"/>
            <a:chExt cx="206876" cy="348470"/>
          </a:xfrm>
        </p:grpSpPr>
        <p:sp>
          <p:nvSpPr>
            <p:cNvPr id="13638" name="Google Shape;13638;p23"/>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9" name="Google Shape;13639;p23"/>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0" name="Google Shape;13640;p23"/>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1" name="Google Shape;13641;p23"/>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2" name="Google Shape;13642;p23"/>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3" name="Google Shape;13643;p23"/>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4" name="Google Shape;13644;p23"/>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5" name="Google Shape;13645;p23"/>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6" name="Google Shape;13646;p23"/>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7" name="Google Shape;13647;p23"/>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8" name="Google Shape;13648;p23"/>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9" name="Google Shape;13649;p23"/>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3650" name="Google Shape;13650;p23"/>
          <p:cNvSpPr/>
          <p:nvPr/>
        </p:nvSpPr>
        <p:spPr>
          <a:xfrm>
            <a:off x="2958206" y="3739320"/>
            <a:ext cx="28440" cy="133453"/>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3651" name="Google Shape;13651;p23"/>
          <p:cNvGrpSpPr/>
          <p:nvPr/>
        </p:nvGrpSpPr>
        <p:grpSpPr>
          <a:xfrm>
            <a:off x="2617693" y="3664925"/>
            <a:ext cx="420475" cy="326491"/>
            <a:chOff x="2617693" y="3817325"/>
            <a:chExt cx="420475" cy="326491"/>
          </a:xfrm>
        </p:grpSpPr>
        <p:sp>
          <p:nvSpPr>
            <p:cNvPr id="13652" name="Google Shape;13652;p23"/>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3" name="Google Shape;13653;p23"/>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4" name="Google Shape;13654;p23"/>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5" name="Google Shape;13655;p23"/>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6" name="Google Shape;13656;p23"/>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7" name="Google Shape;13657;p23"/>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8" name="Google Shape;13658;p23"/>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9" name="Google Shape;13659;p23"/>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0" name="Google Shape;13660;p23"/>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1" name="Google Shape;13661;p23"/>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2" name="Google Shape;13662;p23"/>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3" name="Google Shape;13663;p23"/>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4" name="Google Shape;13664;p23"/>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5" name="Google Shape;13665;p23"/>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6" name="Google Shape;13666;p23"/>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7" name="Google Shape;13667;p23"/>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8" name="Google Shape;13668;p23"/>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669" name="Google Shape;13669;p23"/>
          <p:cNvGrpSpPr/>
          <p:nvPr/>
        </p:nvGrpSpPr>
        <p:grpSpPr>
          <a:xfrm>
            <a:off x="3545301" y="2271123"/>
            <a:ext cx="358134" cy="356638"/>
            <a:chOff x="3545301" y="2423523"/>
            <a:chExt cx="358134" cy="356638"/>
          </a:xfrm>
        </p:grpSpPr>
        <p:sp>
          <p:nvSpPr>
            <p:cNvPr id="13670" name="Google Shape;13670;p23"/>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1" name="Google Shape;13671;p23"/>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2" name="Google Shape;13672;p23"/>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3" name="Google Shape;13673;p23"/>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4" name="Google Shape;13674;p23"/>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5" name="Google Shape;13675;p23"/>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6" name="Google Shape;13676;p23"/>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7" name="Google Shape;13677;p23"/>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8" name="Google Shape;13678;p23"/>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679" name="Google Shape;13679;p23"/>
          <p:cNvGrpSpPr/>
          <p:nvPr/>
        </p:nvGrpSpPr>
        <p:grpSpPr>
          <a:xfrm>
            <a:off x="5766424" y="4122795"/>
            <a:ext cx="358161" cy="356926"/>
            <a:chOff x="5766424" y="4275195"/>
            <a:chExt cx="358161" cy="356926"/>
          </a:xfrm>
        </p:grpSpPr>
        <p:sp>
          <p:nvSpPr>
            <p:cNvPr id="13680" name="Google Shape;13680;p23"/>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1" name="Google Shape;13681;p23"/>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2" name="Google Shape;13682;p23"/>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3" name="Google Shape;13683;p23"/>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4" name="Google Shape;13684;p23"/>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5" name="Google Shape;13685;p23"/>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6" name="Google Shape;13686;p23"/>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7" name="Google Shape;13687;p23"/>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8" name="Google Shape;13688;p23"/>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689" name="Google Shape;13689;p23"/>
          <p:cNvGrpSpPr/>
          <p:nvPr/>
        </p:nvGrpSpPr>
        <p:grpSpPr>
          <a:xfrm>
            <a:off x="3531462" y="3672199"/>
            <a:ext cx="377252" cy="324233"/>
            <a:chOff x="3531462" y="3824599"/>
            <a:chExt cx="377252" cy="324233"/>
          </a:xfrm>
        </p:grpSpPr>
        <p:sp>
          <p:nvSpPr>
            <p:cNvPr id="13690" name="Google Shape;13690;p23"/>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1" name="Google Shape;13691;p23"/>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2" name="Google Shape;13692;p23"/>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3" name="Google Shape;13693;p23"/>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4" name="Google Shape;13694;p23"/>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5" name="Google Shape;13695;p23"/>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6" name="Google Shape;13696;p23"/>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7" name="Google Shape;13697;p23"/>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8" name="Google Shape;13698;p23"/>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9" name="Google Shape;13699;p23"/>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0" name="Google Shape;13700;p23"/>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701" name="Google Shape;13701;p23"/>
          <p:cNvGrpSpPr/>
          <p:nvPr/>
        </p:nvGrpSpPr>
        <p:grpSpPr>
          <a:xfrm>
            <a:off x="4030586" y="3652846"/>
            <a:ext cx="286523" cy="340565"/>
            <a:chOff x="4030586" y="3805246"/>
            <a:chExt cx="286523" cy="340565"/>
          </a:xfrm>
        </p:grpSpPr>
        <p:sp>
          <p:nvSpPr>
            <p:cNvPr id="13702" name="Google Shape;13702;p23"/>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3" name="Google Shape;13703;p23"/>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4" name="Google Shape;13704;p23"/>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5" name="Google Shape;13705;p23"/>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6" name="Google Shape;13706;p23"/>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7" name="Google Shape;13707;p23"/>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8" name="Google Shape;13708;p23"/>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9" name="Google Shape;13709;p23"/>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0" name="Google Shape;13710;p23"/>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1" name="Google Shape;13711;p23"/>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2" name="Google Shape;13712;p23"/>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3" name="Google Shape;13713;p23"/>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4" name="Google Shape;13714;p23"/>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715" name="Google Shape;13715;p23"/>
          <p:cNvGrpSpPr/>
          <p:nvPr/>
        </p:nvGrpSpPr>
        <p:grpSpPr>
          <a:xfrm>
            <a:off x="2180884" y="2736319"/>
            <a:ext cx="376753" cy="374468"/>
            <a:chOff x="2180884" y="2888719"/>
            <a:chExt cx="376753" cy="374468"/>
          </a:xfrm>
        </p:grpSpPr>
        <p:sp>
          <p:nvSpPr>
            <p:cNvPr id="13716" name="Google Shape;13716;p23"/>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7" name="Google Shape;13717;p23"/>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8" name="Google Shape;13718;p23"/>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9" name="Google Shape;13719;p23"/>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0" name="Google Shape;13720;p23"/>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1" name="Google Shape;13721;p23"/>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2" name="Google Shape;13722;p23"/>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3" name="Google Shape;13723;p23"/>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4" name="Google Shape;13724;p23"/>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5" name="Google Shape;13725;p23"/>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6" name="Google Shape;13726;p23"/>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7" name="Google Shape;13727;p23"/>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8" name="Google Shape;13728;p23"/>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9" name="Google Shape;13729;p23"/>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730" name="Google Shape;13730;p23"/>
          <p:cNvGrpSpPr/>
          <p:nvPr/>
        </p:nvGrpSpPr>
        <p:grpSpPr>
          <a:xfrm>
            <a:off x="3954432" y="2790599"/>
            <a:ext cx="378249" cy="265908"/>
            <a:chOff x="3954432" y="2942999"/>
            <a:chExt cx="378249" cy="265908"/>
          </a:xfrm>
        </p:grpSpPr>
        <p:sp>
          <p:nvSpPr>
            <p:cNvPr id="13731" name="Google Shape;13731;p23"/>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2" name="Google Shape;13732;p23"/>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3" name="Google Shape;13733;p23"/>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4" name="Google Shape;13734;p23"/>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5" name="Google Shape;13735;p23"/>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6" name="Google Shape;13736;p23"/>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7" name="Google Shape;13737;p23"/>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8" name="Google Shape;13738;p23"/>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9" name="Google Shape;13739;p23"/>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740" name="Google Shape;13740;p23"/>
          <p:cNvGrpSpPr/>
          <p:nvPr/>
        </p:nvGrpSpPr>
        <p:grpSpPr>
          <a:xfrm>
            <a:off x="1752137" y="4114208"/>
            <a:ext cx="378512" cy="374756"/>
            <a:chOff x="1752137" y="4266608"/>
            <a:chExt cx="378512" cy="374756"/>
          </a:xfrm>
        </p:grpSpPr>
        <p:sp>
          <p:nvSpPr>
            <p:cNvPr id="13741" name="Google Shape;13741;p23"/>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2" name="Google Shape;13742;p23"/>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3" name="Google Shape;13743;p23"/>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4" name="Google Shape;13744;p23"/>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5" name="Google Shape;13745;p23"/>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6" name="Google Shape;13746;p23"/>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7" name="Google Shape;13747;p23"/>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8" name="Google Shape;13748;p23"/>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9" name="Google Shape;13749;p23"/>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0" name="Google Shape;13750;p23"/>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1" name="Google Shape;13751;p23"/>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2" name="Google Shape;13752;p23"/>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3" name="Google Shape;13753;p23"/>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4" name="Google Shape;13754;p23"/>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5" name="Google Shape;13755;p23"/>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6" name="Google Shape;13756;p23"/>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7" name="Google Shape;13757;p23"/>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8" name="Google Shape;13758;p23"/>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9" name="Google Shape;13759;p23"/>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0" name="Google Shape;13760;p23"/>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1" name="Google Shape;13761;p23"/>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762" name="Google Shape;13762;p23"/>
          <p:cNvGrpSpPr/>
          <p:nvPr/>
        </p:nvGrpSpPr>
        <p:grpSpPr>
          <a:xfrm>
            <a:off x="3117788" y="3660146"/>
            <a:ext cx="341065" cy="341065"/>
            <a:chOff x="3117788" y="3812546"/>
            <a:chExt cx="341065" cy="341065"/>
          </a:xfrm>
        </p:grpSpPr>
        <p:sp>
          <p:nvSpPr>
            <p:cNvPr id="13763" name="Google Shape;13763;p23"/>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4" name="Google Shape;13764;p23"/>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5" name="Google Shape;13765;p23"/>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6" name="Google Shape;13766;p23"/>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7" name="Google Shape;13767;p23"/>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8" name="Google Shape;13768;p23"/>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769" name="Google Shape;13769;p23"/>
          <p:cNvGrpSpPr/>
          <p:nvPr/>
        </p:nvGrpSpPr>
        <p:grpSpPr>
          <a:xfrm>
            <a:off x="3994400" y="4147532"/>
            <a:ext cx="338281" cy="322657"/>
            <a:chOff x="3994400" y="4299932"/>
            <a:chExt cx="338281" cy="322657"/>
          </a:xfrm>
        </p:grpSpPr>
        <p:sp>
          <p:nvSpPr>
            <p:cNvPr id="13770" name="Google Shape;13770;p23"/>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1" name="Google Shape;13771;p23"/>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2" name="Google Shape;13772;p23"/>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3" name="Google Shape;13773;p23"/>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4" name="Google Shape;13774;p23"/>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5" name="Google Shape;13775;p23"/>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6" name="Google Shape;13776;p23"/>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7" name="Google Shape;13777;p23"/>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3778" name="Google Shape;13778;p23"/>
          <p:cNvSpPr/>
          <p:nvPr/>
        </p:nvSpPr>
        <p:spPr>
          <a:xfrm>
            <a:off x="3700340" y="1813228"/>
            <a:ext cx="48528" cy="24159"/>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9" name="Google Shape;13779;p23"/>
          <p:cNvSpPr/>
          <p:nvPr/>
        </p:nvSpPr>
        <p:spPr>
          <a:xfrm>
            <a:off x="3700340" y="1813228"/>
            <a:ext cx="33455" cy="219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3780" name="Google Shape;13780;p23"/>
          <p:cNvGrpSpPr/>
          <p:nvPr/>
        </p:nvGrpSpPr>
        <p:grpSpPr>
          <a:xfrm>
            <a:off x="3573426" y="1813228"/>
            <a:ext cx="302357" cy="374993"/>
            <a:chOff x="3573426" y="1965628"/>
            <a:chExt cx="302357" cy="374993"/>
          </a:xfrm>
        </p:grpSpPr>
        <p:sp>
          <p:nvSpPr>
            <p:cNvPr id="13781" name="Google Shape;13781;p23"/>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2" name="Google Shape;13782;p23"/>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3" name="Google Shape;13783;p23"/>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4" name="Google Shape;13784;p23"/>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5" name="Google Shape;13785;p23"/>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6" name="Google Shape;13786;p23"/>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7" name="Google Shape;13787;p23"/>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8" name="Google Shape;13788;p23"/>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9" name="Google Shape;13789;p23"/>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0" name="Google Shape;13790;p23"/>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1" name="Google Shape;13791;p23"/>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2" name="Google Shape;13792;p23"/>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3" name="Google Shape;13793;p23"/>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4" name="Google Shape;13794;p23"/>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5" name="Google Shape;13795;p23"/>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6" name="Google Shape;13796;p23"/>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7" name="Google Shape;13797;p23"/>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8" name="Google Shape;13798;p23"/>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9" name="Google Shape;13799;p23"/>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0" name="Google Shape;13800;p23"/>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1" name="Google Shape;13801;p23"/>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2" name="Google Shape;13802;p23"/>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3" name="Google Shape;13803;p23"/>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4" name="Google Shape;13804;p23"/>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5" name="Google Shape;13805;p23"/>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6" name="Google Shape;13806;p23"/>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7" name="Google Shape;13807;p23"/>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8" name="Google Shape;13808;p23"/>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9" name="Google Shape;13809;p23"/>
            <p:cNvSpPr/>
            <p:nvPr/>
          </p:nvSpPr>
          <p:spPr>
            <a:xfrm>
              <a:off x="3791068"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0" name="Google Shape;13810;p23"/>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1" name="Google Shape;13811;p23"/>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2" name="Google Shape;13812;p23"/>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3" name="Google Shape;13813;p23"/>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4" name="Google Shape;13814;p23"/>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5" name="Google Shape;13815;p23"/>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6" name="Google Shape;13816;p23"/>
            <p:cNvSpPr/>
            <p:nvPr/>
          </p:nvSpPr>
          <p:spPr>
            <a:xfrm>
              <a:off x="3682247" y="2293353"/>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7" name="Google Shape;13817;p23"/>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8" name="Google Shape;13818;p23"/>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9" name="Google Shape;13819;p23"/>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0" name="Google Shape;13820;p23"/>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1" name="Google Shape;13821;p23"/>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2" name="Google Shape;13822;p23"/>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3" name="Google Shape;13823;p23"/>
            <p:cNvSpPr/>
            <p:nvPr/>
          </p:nvSpPr>
          <p:spPr>
            <a:xfrm>
              <a:off x="3573426"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4" name="Google Shape;13824;p23"/>
            <p:cNvSpPr/>
            <p:nvPr/>
          </p:nvSpPr>
          <p:spPr>
            <a:xfrm>
              <a:off x="3640047" y="2293353"/>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5" name="Google Shape;13825;p23"/>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6" name="Google Shape;13826;p23"/>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7" name="Google Shape;13827;p23"/>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828" name="Google Shape;13828;p23"/>
          <p:cNvGrpSpPr/>
          <p:nvPr/>
        </p:nvGrpSpPr>
        <p:grpSpPr>
          <a:xfrm>
            <a:off x="3513632" y="2756172"/>
            <a:ext cx="355875" cy="331007"/>
            <a:chOff x="3513632" y="2908572"/>
            <a:chExt cx="355875" cy="331007"/>
          </a:xfrm>
        </p:grpSpPr>
        <p:sp>
          <p:nvSpPr>
            <p:cNvPr id="13829" name="Google Shape;13829;p23"/>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0" name="Google Shape;13830;p23"/>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1" name="Google Shape;13831;p23"/>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2" name="Google Shape;13832;p23"/>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3" name="Google Shape;13833;p23"/>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4" name="Google Shape;13834;p23"/>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5" name="Google Shape;13835;p23"/>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6" name="Google Shape;13836;p23"/>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7" name="Google Shape;13837;p23"/>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8" name="Google Shape;13838;p23"/>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9" name="Google Shape;13839;p23"/>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0" name="Google Shape;13840;p23"/>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1" name="Google Shape;13841;p23"/>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2" name="Google Shape;13842;p23"/>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3" name="Google Shape;13843;p23"/>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4" name="Google Shape;13844;p23"/>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845" name="Google Shape;13845;p23"/>
          <p:cNvGrpSpPr/>
          <p:nvPr/>
        </p:nvGrpSpPr>
        <p:grpSpPr>
          <a:xfrm>
            <a:off x="2694083" y="2736030"/>
            <a:ext cx="235762" cy="374757"/>
            <a:chOff x="2694083" y="2888430"/>
            <a:chExt cx="235762" cy="374757"/>
          </a:xfrm>
        </p:grpSpPr>
        <p:sp>
          <p:nvSpPr>
            <p:cNvPr id="13846" name="Google Shape;13846;p23"/>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7" name="Google Shape;13847;p23"/>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8" name="Google Shape;13848;p23"/>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9" name="Google Shape;13849;p23"/>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0" name="Google Shape;13850;p23"/>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1" name="Google Shape;13851;p23"/>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2" name="Google Shape;13852;p23"/>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3" name="Google Shape;13853;p23"/>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4" name="Google Shape;13854;p23"/>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855" name="Google Shape;13855;p23"/>
          <p:cNvGrpSpPr/>
          <p:nvPr/>
        </p:nvGrpSpPr>
        <p:grpSpPr>
          <a:xfrm>
            <a:off x="871534" y="4148188"/>
            <a:ext cx="357661" cy="311155"/>
            <a:chOff x="871534" y="4300588"/>
            <a:chExt cx="357661" cy="311155"/>
          </a:xfrm>
        </p:grpSpPr>
        <p:sp>
          <p:nvSpPr>
            <p:cNvPr id="13856" name="Google Shape;13856;p23"/>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7" name="Google Shape;13857;p23"/>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8" name="Google Shape;13858;p23"/>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9" name="Google Shape;13859;p23"/>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0" name="Google Shape;13860;p23"/>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1" name="Google Shape;13861;p23"/>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2" name="Google Shape;13862;p23"/>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3" name="Google Shape;13863;p23"/>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4" name="Google Shape;13864;p23"/>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5" name="Google Shape;13865;p23"/>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6" name="Google Shape;13866;p23"/>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7" name="Google Shape;13867;p23"/>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8" name="Google Shape;13868;p23"/>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9" name="Google Shape;13869;p23"/>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0" name="Google Shape;13870;p23"/>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1" name="Google Shape;13871;p23"/>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2" name="Google Shape;13872;p23"/>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3" name="Google Shape;13873;p23"/>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4" name="Google Shape;13874;p23"/>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5" name="Google Shape;13875;p23"/>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6" name="Google Shape;13876;p23"/>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877" name="Google Shape;13877;p23"/>
          <p:cNvGrpSpPr/>
          <p:nvPr/>
        </p:nvGrpSpPr>
        <p:grpSpPr>
          <a:xfrm>
            <a:off x="916019" y="3669206"/>
            <a:ext cx="250100" cy="336785"/>
            <a:chOff x="916019" y="3821606"/>
            <a:chExt cx="250100" cy="336785"/>
          </a:xfrm>
        </p:grpSpPr>
        <p:sp>
          <p:nvSpPr>
            <p:cNvPr id="13878" name="Google Shape;13878;p23"/>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9" name="Google Shape;13879;p23"/>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0" name="Google Shape;13880;p23"/>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1" name="Google Shape;13881;p23"/>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2" name="Google Shape;13882;p23"/>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3" name="Google Shape;13883;p23"/>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4" name="Google Shape;13884;p23"/>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5" name="Google Shape;13885;p23"/>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6" name="Google Shape;13886;p23"/>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7" name="Google Shape;13887;p23"/>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8" name="Google Shape;13888;p23"/>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9" name="Google Shape;13889;p23"/>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0" name="Google Shape;13890;p23"/>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891" name="Google Shape;13891;p23"/>
          <p:cNvGrpSpPr/>
          <p:nvPr/>
        </p:nvGrpSpPr>
        <p:grpSpPr>
          <a:xfrm>
            <a:off x="849686" y="2757170"/>
            <a:ext cx="374730" cy="332504"/>
            <a:chOff x="849686" y="2909570"/>
            <a:chExt cx="374730" cy="332504"/>
          </a:xfrm>
        </p:grpSpPr>
        <p:sp>
          <p:nvSpPr>
            <p:cNvPr id="13892" name="Google Shape;13892;p23"/>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3" name="Google Shape;13893;p23"/>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4" name="Google Shape;13894;p23"/>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5" name="Google Shape;13895;p23"/>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6" name="Google Shape;13896;p23"/>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7" name="Google Shape;13897;p23"/>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8" name="Google Shape;13898;p23"/>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9" name="Google Shape;13899;p23"/>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0" name="Google Shape;13900;p23"/>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1" name="Google Shape;13901;p23"/>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2" name="Google Shape;13902;p23"/>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903" name="Google Shape;13903;p23"/>
          <p:cNvGrpSpPr/>
          <p:nvPr/>
        </p:nvGrpSpPr>
        <p:grpSpPr>
          <a:xfrm>
            <a:off x="1735567" y="2267841"/>
            <a:ext cx="417718" cy="372865"/>
            <a:chOff x="1735567" y="2420241"/>
            <a:chExt cx="417718" cy="372865"/>
          </a:xfrm>
        </p:grpSpPr>
        <p:sp>
          <p:nvSpPr>
            <p:cNvPr id="13904" name="Google Shape;13904;p23"/>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5" name="Google Shape;13905;p23"/>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6" name="Google Shape;13906;p23"/>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7" name="Google Shape;13907;p23"/>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8" name="Google Shape;13908;p23"/>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9" name="Google Shape;13909;p23"/>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0" name="Google Shape;13910;p23"/>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1" name="Google Shape;13911;p23"/>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2" name="Google Shape;13912;p23"/>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3" name="Google Shape;13913;p23"/>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4" name="Google Shape;13914;p23"/>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5" name="Google Shape;13915;p23"/>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916" name="Google Shape;13916;p23"/>
          <p:cNvGrpSpPr/>
          <p:nvPr/>
        </p:nvGrpSpPr>
        <p:grpSpPr>
          <a:xfrm>
            <a:off x="3599318" y="4147190"/>
            <a:ext cx="251098" cy="309028"/>
            <a:chOff x="3599318" y="4299590"/>
            <a:chExt cx="251098" cy="309028"/>
          </a:xfrm>
        </p:grpSpPr>
        <p:sp>
          <p:nvSpPr>
            <p:cNvPr id="13917" name="Google Shape;13917;p23"/>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8" name="Google Shape;13918;p23"/>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9" name="Google Shape;13919;p23"/>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0" name="Google Shape;13920;p23"/>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1" name="Google Shape;13921;p23"/>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2" name="Google Shape;13922;p23"/>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923" name="Google Shape;13923;p23"/>
          <p:cNvGrpSpPr/>
          <p:nvPr/>
        </p:nvGrpSpPr>
        <p:grpSpPr>
          <a:xfrm>
            <a:off x="3105998" y="2280840"/>
            <a:ext cx="345817" cy="345056"/>
            <a:chOff x="3105998" y="2433240"/>
            <a:chExt cx="345817" cy="345056"/>
          </a:xfrm>
        </p:grpSpPr>
        <p:sp>
          <p:nvSpPr>
            <p:cNvPr id="13924" name="Google Shape;13924;p23"/>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5" name="Google Shape;13925;p23"/>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6" name="Google Shape;13926;p23"/>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7" name="Google Shape;13927;p23"/>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8" name="Google Shape;13928;p23"/>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9" name="Google Shape;13929;p23"/>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0" name="Google Shape;13930;p23"/>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1" name="Google Shape;13931;p23"/>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2" name="Google Shape;13932;p23"/>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3" name="Google Shape;13933;p23"/>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4" name="Google Shape;13934;p23"/>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935" name="Google Shape;13935;p23"/>
          <p:cNvGrpSpPr/>
          <p:nvPr/>
        </p:nvGrpSpPr>
        <p:grpSpPr>
          <a:xfrm>
            <a:off x="1737326" y="2748373"/>
            <a:ext cx="374731" cy="350361"/>
            <a:chOff x="1737326" y="2900773"/>
            <a:chExt cx="374731" cy="350361"/>
          </a:xfrm>
        </p:grpSpPr>
        <p:sp>
          <p:nvSpPr>
            <p:cNvPr id="13936" name="Google Shape;13936;p23"/>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7" name="Google Shape;13937;p23"/>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8" name="Google Shape;13938;p23"/>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9" name="Google Shape;13939;p23"/>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0" name="Google Shape;13940;p23"/>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1" name="Google Shape;13941;p23"/>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2" name="Google Shape;13942;p23"/>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3" name="Google Shape;13943;p23"/>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4" name="Google Shape;13944;p23"/>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5" name="Google Shape;13945;p23"/>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6" name="Google Shape;13946;p23"/>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7" name="Google Shape;13947;p23"/>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8" name="Google Shape;13948;p23"/>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9" name="Google Shape;13949;p23"/>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0" name="Google Shape;13950;p23"/>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1" name="Google Shape;13951;p23"/>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2" name="Google Shape;13952;p23"/>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953" name="Google Shape;13953;p23"/>
          <p:cNvGrpSpPr/>
          <p:nvPr/>
        </p:nvGrpSpPr>
        <p:grpSpPr>
          <a:xfrm>
            <a:off x="4000676" y="1426996"/>
            <a:ext cx="327226" cy="211603"/>
            <a:chOff x="4000676" y="1579396"/>
            <a:chExt cx="327226" cy="211603"/>
          </a:xfrm>
        </p:grpSpPr>
        <p:sp>
          <p:nvSpPr>
            <p:cNvPr id="13954" name="Google Shape;13954;p23"/>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5" name="Google Shape;13955;p23"/>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6" name="Google Shape;13956;p23"/>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7" name="Google Shape;13957;p23"/>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8" name="Google Shape;13958;p23"/>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9" name="Google Shape;13959;p23"/>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0" name="Google Shape;13960;p23"/>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1" name="Google Shape;13961;p23"/>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2" name="Google Shape;13962;p23"/>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3" name="Google Shape;13963;p23"/>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4" name="Google Shape;13964;p23"/>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5" name="Google Shape;13965;p23"/>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6" name="Google Shape;13966;p23"/>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7" name="Google Shape;13967;p23"/>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8" name="Google Shape;13968;p23"/>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9" name="Google Shape;13969;p23"/>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970" name="Google Shape;13970;p23"/>
          <p:cNvGrpSpPr/>
          <p:nvPr/>
        </p:nvGrpSpPr>
        <p:grpSpPr>
          <a:xfrm>
            <a:off x="2635523" y="1363184"/>
            <a:ext cx="371054" cy="336469"/>
            <a:chOff x="2635523" y="1515584"/>
            <a:chExt cx="371054" cy="336469"/>
          </a:xfrm>
        </p:grpSpPr>
        <p:sp>
          <p:nvSpPr>
            <p:cNvPr id="13971" name="Google Shape;13971;p23"/>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2" name="Google Shape;13972;p23"/>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3" name="Google Shape;13973;p23"/>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4" name="Google Shape;13974;p23"/>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5" name="Google Shape;13975;p23"/>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6" name="Google Shape;13976;p23"/>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7" name="Google Shape;13977;p23"/>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978" name="Google Shape;13978;p23"/>
          <p:cNvGrpSpPr/>
          <p:nvPr/>
        </p:nvGrpSpPr>
        <p:grpSpPr>
          <a:xfrm>
            <a:off x="2231907" y="1368331"/>
            <a:ext cx="311628" cy="326569"/>
            <a:chOff x="2231907" y="1520731"/>
            <a:chExt cx="311628" cy="326569"/>
          </a:xfrm>
        </p:grpSpPr>
        <p:sp>
          <p:nvSpPr>
            <p:cNvPr id="13979" name="Google Shape;13979;p23"/>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0" name="Google Shape;13980;p23"/>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1" name="Google Shape;13981;p23"/>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2" name="Google Shape;13982;p23"/>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3" name="Google Shape;13983;p23"/>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4" name="Google Shape;13984;p23"/>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5" name="Google Shape;13985;p23"/>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6" name="Google Shape;13986;p23"/>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7" name="Google Shape;13987;p23"/>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8" name="Google Shape;13988;p23"/>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989" name="Google Shape;13989;p23"/>
          <p:cNvGrpSpPr/>
          <p:nvPr/>
        </p:nvGrpSpPr>
        <p:grpSpPr>
          <a:xfrm>
            <a:off x="1340249" y="4149133"/>
            <a:ext cx="311890" cy="304695"/>
            <a:chOff x="1340249" y="4301533"/>
            <a:chExt cx="311890" cy="304695"/>
          </a:xfrm>
        </p:grpSpPr>
        <p:sp>
          <p:nvSpPr>
            <p:cNvPr id="13990" name="Google Shape;13990;p23"/>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1" name="Google Shape;13991;p23"/>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2" name="Google Shape;13992;p23"/>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3" name="Google Shape;13993;p23"/>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4" name="Google Shape;13994;p23"/>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5" name="Google Shape;13995;p23"/>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6" name="Google Shape;13996;p23"/>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7" name="Google Shape;13997;p23"/>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8" name="Google Shape;13998;p23"/>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9" name="Google Shape;13999;p23"/>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0" name="Google Shape;14000;p23"/>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1" name="Google Shape;14001;p23"/>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2" name="Google Shape;14002;p23"/>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3" name="Google Shape;14003;p23"/>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004" name="Google Shape;14004;p23"/>
          <p:cNvGrpSpPr/>
          <p:nvPr/>
        </p:nvGrpSpPr>
        <p:grpSpPr>
          <a:xfrm>
            <a:off x="1330690" y="3224624"/>
            <a:ext cx="306874" cy="332268"/>
            <a:chOff x="1330690" y="3377024"/>
            <a:chExt cx="306874" cy="332268"/>
          </a:xfrm>
        </p:grpSpPr>
        <p:sp>
          <p:nvSpPr>
            <p:cNvPr id="14005" name="Google Shape;14005;p23"/>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6" name="Google Shape;14006;p23"/>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7" name="Google Shape;14007;p23"/>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8" name="Google Shape;14008;p23"/>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9" name="Google Shape;14009;p23"/>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0" name="Google Shape;14010;p23"/>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1" name="Google Shape;14011;p23"/>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2" name="Google Shape;14012;p23"/>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3" name="Google Shape;14013;p23"/>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4" name="Google Shape;14014;p23"/>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5" name="Google Shape;14015;p23"/>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6" name="Google Shape;14016;p23"/>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7" name="Google Shape;14017;p23"/>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8" name="Google Shape;14018;p23"/>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9" name="Google Shape;14019;p23"/>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0" name="Google Shape;14020;p23"/>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1" name="Google Shape;14021;p23"/>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2" name="Google Shape;14022;p23"/>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3" name="Google Shape;14023;p23"/>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024" name="Google Shape;14024;p23"/>
          <p:cNvGrpSpPr/>
          <p:nvPr/>
        </p:nvGrpSpPr>
        <p:grpSpPr>
          <a:xfrm>
            <a:off x="2650597" y="3229377"/>
            <a:ext cx="341511" cy="324994"/>
            <a:chOff x="2650597" y="3381777"/>
            <a:chExt cx="341511" cy="324994"/>
          </a:xfrm>
        </p:grpSpPr>
        <p:sp>
          <p:nvSpPr>
            <p:cNvPr id="14025" name="Google Shape;14025;p23"/>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6" name="Google Shape;14026;p23"/>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7" name="Google Shape;14027;p23"/>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8" name="Google Shape;14028;p23"/>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9" name="Google Shape;14029;p23"/>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0" name="Google Shape;14030;p23"/>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1" name="Google Shape;14031;p23"/>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2" name="Google Shape;14032;p23"/>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3" name="Google Shape;14033;p23"/>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4" name="Google Shape;14034;p23"/>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5" name="Google Shape;14035;p23"/>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6" name="Google Shape;14036;p23"/>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7" name="Google Shape;14037;p23"/>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8" name="Google Shape;14038;p23"/>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9" name="Google Shape;14039;p23"/>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0" name="Google Shape;14040;p23"/>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1" name="Google Shape;14041;p23"/>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2" name="Google Shape;14042;p23"/>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3" name="Google Shape;14043;p23"/>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4" name="Google Shape;14044;p23"/>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5" name="Google Shape;14045;p23"/>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6" name="Google Shape;14046;p23"/>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7" name="Google Shape;14047;p23"/>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8" name="Google Shape;14048;p23"/>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9" name="Google Shape;14049;p23"/>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0" name="Google Shape;14050;p23"/>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1" name="Google Shape;14051;p23"/>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2" name="Google Shape;14052;p23"/>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3" name="Google Shape;14053;p23"/>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4" name="Google Shape;14054;p23"/>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5" name="Google Shape;14055;p23"/>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6" name="Google Shape;14056;p23"/>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7" name="Google Shape;14057;p23"/>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8" name="Google Shape;14058;p23"/>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9" name="Google Shape;14059;p23"/>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060" name="Google Shape;14060;p23"/>
          <p:cNvGrpSpPr/>
          <p:nvPr/>
        </p:nvGrpSpPr>
        <p:grpSpPr>
          <a:xfrm>
            <a:off x="1295502" y="2284962"/>
            <a:ext cx="402645" cy="323917"/>
            <a:chOff x="1295502" y="2437362"/>
            <a:chExt cx="402645" cy="323917"/>
          </a:xfrm>
        </p:grpSpPr>
        <p:sp>
          <p:nvSpPr>
            <p:cNvPr id="14061" name="Google Shape;14061;p23"/>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2" name="Google Shape;14062;p23"/>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3" name="Google Shape;14063;p23"/>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4" name="Google Shape;14064;p23"/>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5" name="Google Shape;14065;p23"/>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6" name="Google Shape;14066;p23"/>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7" name="Google Shape;14067;p23"/>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8" name="Google Shape;14068;p23"/>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9" name="Google Shape;14069;p23"/>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0" name="Google Shape;14070;p23"/>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1" name="Google Shape;14071;p23"/>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2" name="Google Shape;14072;p23"/>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3" name="Google Shape;14073;p23"/>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4" name="Google Shape;14074;p23"/>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5" name="Google Shape;14075;p23"/>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6" name="Google Shape;14076;p23"/>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077" name="Google Shape;14077;p23"/>
          <p:cNvGrpSpPr/>
          <p:nvPr/>
        </p:nvGrpSpPr>
        <p:grpSpPr>
          <a:xfrm>
            <a:off x="882590" y="2285960"/>
            <a:ext cx="337310" cy="337047"/>
            <a:chOff x="882590" y="2438360"/>
            <a:chExt cx="337310" cy="337047"/>
          </a:xfrm>
        </p:grpSpPr>
        <p:sp>
          <p:nvSpPr>
            <p:cNvPr id="14078" name="Google Shape;14078;p23"/>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9" name="Google Shape;14079;p23"/>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0" name="Google Shape;14080;p23"/>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1" name="Google Shape;14081;p23"/>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2" name="Google Shape;14082;p23"/>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3" name="Google Shape;14083;p23"/>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4" name="Google Shape;14084;p23"/>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5" name="Google Shape;14085;p23"/>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6" name="Google Shape;14086;p23"/>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7" name="Google Shape;14087;p23"/>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8" name="Google Shape;14088;p23"/>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9" name="Google Shape;14089;p23"/>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0" name="Google Shape;14090;p23"/>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1" name="Google Shape;14091;p23"/>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2" name="Google Shape;14092;p23"/>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3" name="Google Shape;14093;p23"/>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4" name="Google Shape;14094;p23"/>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5" name="Google Shape;14095;p23"/>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6" name="Google Shape;14096;p23"/>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7" name="Google Shape;14097;p23"/>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8" name="Google Shape;14098;p23"/>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9" name="Google Shape;14099;p23"/>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0" name="Google Shape;14100;p23"/>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1" name="Google Shape;14101;p23"/>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102" name="Google Shape;14102;p23"/>
          <p:cNvGrpSpPr/>
          <p:nvPr/>
        </p:nvGrpSpPr>
        <p:grpSpPr>
          <a:xfrm>
            <a:off x="4885060" y="1366388"/>
            <a:ext cx="385786" cy="342588"/>
            <a:chOff x="4885060" y="1518788"/>
            <a:chExt cx="385786" cy="342588"/>
          </a:xfrm>
        </p:grpSpPr>
        <p:sp>
          <p:nvSpPr>
            <p:cNvPr id="14103" name="Google Shape;14103;p23"/>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4" name="Google Shape;14104;p23"/>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5" name="Google Shape;14105;p23"/>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6" name="Google Shape;14106;p23"/>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7" name="Google Shape;14107;p23"/>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8" name="Google Shape;14108;p23"/>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9" name="Google Shape;14109;p23"/>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0" name="Google Shape;14110;p23"/>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1" name="Google Shape;14111;p23"/>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2" name="Google Shape;14112;p23"/>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3" name="Google Shape;14113;p23"/>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4" name="Google Shape;14114;p23"/>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5" name="Google Shape;14115;p23"/>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6" name="Google Shape;14116;p23"/>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7" name="Google Shape;14117;p23"/>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8" name="Google Shape;14118;p23"/>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9" name="Google Shape;14119;p23"/>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0" name="Google Shape;14120;p23"/>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1" name="Google Shape;14121;p23"/>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122" name="Google Shape;14122;p23"/>
          <p:cNvGrpSpPr/>
          <p:nvPr/>
        </p:nvGrpSpPr>
        <p:grpSpPr>
          <a:xfrm>
            <a:off x="5394478" y="1362133"/>
            <a:ext cx="249076" cy="351096"/>
            <a:chOff x="5394478" y="1514533"/>
            <a:chExt cx="249076" cy="351096"/>
          </a:xfrm>
        </p:grpSpPr>
        <p:sp>
          <p:nvSpPr>
            <p:cNvPr id="14123" name="Google Shape;14123;p23"/>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4" name="Google Shape;14124;p23"/>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5" name="Google Shape;14125;p23"/>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6" name="Google Shape;14126;p23"/>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7" name="Google Shape;14127;p23"/>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8" name="Google Shape;14128;p23"/>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9" name="Google Shape;14129;p23"/>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0" name="Google Shape;14130;p23"/>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1" name="Google Shape;14131;p23"/>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2" name="Google Shape;14132;p23"/>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3" name="Google Shape;14133;p23"/>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4" name="Google Shape;14134;p23"/>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5" name="Google Shape;14135;p23"/>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6" name="Google Shape;14136;p23"/>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7" name="Google Shape;14137;p23"/>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8" name="Google Shape;14138;p23"/>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9" name="Google Shape;14139;p23"/>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0" name="Google Shape;14140;p23"/>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1" name="Google Shape;14141;p23"/>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2" name="Google Shape;14142;p23"/>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143" name="Google Shape;14143;p23"/>
          <p:cNvGrpSpPr/>
          <p:nvPr/>
        </p:nvGrpSpPr>
        <p:grpSpPr>
          <a:xfrm>
            <a:off x="5782259" y="1359612"/>
            <a:ext cx="356138" cy="356138"/>
            <a:chOff x="5782259" y="1512012"/>
            <a:chExt cx="356138" cy="356138"/>
          </a:xfrm>
        </p:grpSpPr>
        <p:sp>
          <p:nvSpPr>
            <p:cNvPr id="14144" name="Google Shape;14144;p23"/>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5" name="Google Shape;14145;p23"/>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6" name="Google Shape;14146;p23"/>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7" name="Google Shape;14147;p23"/>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8" name="Google Shape;14148;p23"/>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9" name="Google Shape;14149;p23"/>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0" name="Google Shape;14150;p23"/>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1" name="Google Shape;14151;p23"/>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2" name="Google Shape;14152;p23"/>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3" name="Google Shape;14153;p23"/>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4" name="Google Shape;14154;p23"/>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155" name="Google Shape;14155;p23"/>
          <p:cNvGrpSpPr/>
          <p:nvPr/>
        </p:nvGrpSpPr>
        <p:grpSpPr>
          <a:xfrm>
            <a:off x="6229598" y="1365652"/>
            <a:ext cx="343560" cy="343822"/>
            <a:chOff x="6229598" y="1518052"/>
            <a:chExt cx="343560" cy="343822"/>
          </a:xfrm>
        </p:grpSpPr>
        <p:sp>
          <p:nvSpPr>
            <p:cNvPr id="14156" name="Google Shape;14156;p23"/>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7" name="Google Shape;14157;p23"/>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8" name="Google Shape;14158;p23"/>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9" name="Google Shape;14159;p23"/>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0" name="Google Shape;14160;p23"/>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1" name="Google Shape;14161;p23"/>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2" name="Google Shape;14162;p23"/>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3" name="Google Shape;14163;p23"/>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4" name="Google Shape;14164;p23"/>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5" name="Google Shape;14165;p23"/>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6" name="Google Shape;14166;p23"/>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7" name="Google Shape;14167;p23"/>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8" name="Google Shape;14168;p23"/>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9" name="Google Shape;14169;p23"/>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0" name="Google Shape;14170;p23"/>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1" name="Google Shape;14171;p23"/>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2" name="Google Shape;14172;p23"/>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3" name="Google Shape;14173;p23"/>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4" name="Google Shape;14174;p23"/>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175" name="Google Shape;14175;p23"/>
          <p:cNvGrpSpPr/>
          <p:nvPr/>
        </p:nvGrpSpPr>
        <p:grpSpPr>
          <a:xfrm>
            <a:off x="870773" y="3205585"/>
            <a:ext cx="342824" cy="351228"/>
            <a:chOff x="870773" y="3357985"/>
            <a:chExt cx="342824" cy="351228"/>
          </a:xfrm>
        </p:grpSpPr>
        <p:sp>
          <p:nvSpPr>
            <p:cNvPr id="14176" name="Google Shape;14176;p23"/>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7" name="Google Shape;14177;p23"/>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8" name="Google Shape;14178;p23"/>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9" name="Google Shape;14179;p23"/>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0" name="Google Shape;14180;p23"/>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1" name="Google Shape;14181;p23"/>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2" name="Google Shape;14182;p23"/>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3" name="Google Shape;14183;p23"/>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184" name="Google Shape;14184;p23"/>
          <p:cNvGrpSpPr/>
          <p:nvPr/>
        </p:nvGrpSpPr>
        <p:grpSpPr>
          <a:xfrm>
            <a:off x="2743084" y="4147190"/>
            <a:ext cx="159372" cy="308897"/>
            <a:chOff x="2743084" y="4299590"/>
            <a:chExt cx="159372" cy="308897"/>
          </a:xfrm>
        </p:grpSpPr>
        <p:sp>
          <p:nvSpPr>
            <p:cNvPr id="14185" name="Google Shape;14185;p23"/>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6" name="Google Shape;14186;p23"/>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7" name="Google Shape;14187;p23"/>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8" name="Google Shape;14188;p23"/>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9" name="Google Shape;14189;p23"/>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0" name="Google Shape;14190;p23"/>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1" name="Google Shape;14191;p23"/>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2" name="Google Shape;14192;p23"/>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3" name="Google Shape;14193;p23"/>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4" name="Google Shape;14194;p23"/>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5" name="Google Shape;14195;p23"/>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6" name="Google Shape;14196;p23"/>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7" name="Google Shape;14197;p23"/>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8" name="Google Shape;14198;p23"/>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9" name="Google Shape;14199;p23"/>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200" name="Google Shape;14200;p23"/>
          <p:cNvGrpSpPr/>
          <p:nvPr/>
        </p:nvGrpSpPr>
        <p:grpSpPr>
          <a:xfrm>
            <a:off x="1293506" y="2787316"/>
            <a:ext cx="374730" cy="272212"/>
            <a:chOff x="1293506" y="2939716"/>
            <a:chExt cx="374730" cy="272212"/>
          </a:xfrm>
        </p:grpSpPr>
        <p:sp>
          <p:nvSpPr>
            <p:cNvPr id="14201" name="Google Shape;14201;p23"/>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2" name="Google Shape;14202;p23"/>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3" name="Google Shape;14203;p23"/>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4" name="Google Shape;14204;p23"/>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5" name="Google Shape;14205;p23"/>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6" name="Google Shape;14206;p23"/>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7" name="Google Shape;14207;p23"/>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8" name="Google Shape;14208;p23"/>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9" name="Google Shape;14209;p23"/>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0" name="Google Shape;14210;p23"/>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1" name="Google Shape;14211;p23"/>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2" name="Google Shape;14212;p23"/>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3" name="Google Shape;14213;p23"/>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4" name="Google Shape;14214;p23"/>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5" name="Google Shape;14215;p23"/>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6" name="Google Shape;14216;p23"/>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7" name="Google Shape;14217;p23"/>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8" name="Google Shape;14218;p23"/>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9" name="Google Shape;14219;p23"/>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0" name="Google Shape;14220;p23"/>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1" name="Google Shape;14221;p23"/>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2" name="Google Shape;14222;p23"/>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3" name="Google Shape;14223;p23"/>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4" name="Google Shape;14224;p23"/>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5" name="Google Shape;14225;p23"/>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6" name="Google Shape;14226;p23"/>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7" name="Google Shape;14227;p23"/>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8" name="Google Shape;14228;p23"/>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9" name="Google Shape;14229;p23"/>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0" name="Google Shape;14230;p23"/>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231" name="Google Shape;14231;p23"/>
          <p:cNvGrpSpPr/>
          <p:nvPr/>
        </p:nvGrpSpPr>
        <p:grpSpPr>
          <a:xfrm>
            <a:off x="6669900" y="1353074"/>
            <a:ext cx="345083" cy="369215"/>
            <a:chOff x="6669900" y="1505474"/>
            <a:chExt cx="345083" cy="369215"/>
          </a:xfrm>
        </p:grpSpPr>
        <p:sp>
          <p:nvSpPr>
            <p:cNvPr id="14232" name="Google Shape;14232;p23"/>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3" name="Google Shape;14233;p23"/>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4" name="Google Shape;14234;p23"/>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5" name="Google Shape;14235;p23"/>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6" name="Google Shape;14236;p23"/>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7" name="Google Shape;14237;p23"/>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8" name="Google Shape;14238;p23"/>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9" name="Google Shape;14239;p23"/>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0" name="Google Shape;14240;p23"/>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1" name="Google Shape;14241;p23"/>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2" name="Google Shape;14242;p23"/>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3" name="Google Shape;14243;p23"/>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4" name="Google Shape;14244;p23"/>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5" name="Google Shape;14245;p23"/>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6" name="Google Shape;14246;p23"/>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7" name="Google Shape;14247;p23"/>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8" name="Google Shape;14248;p23"/>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9" name="Google Shape;14249;p23"/>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0" name="Google Shape;14250;p23"/>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1" name="Google Shape;14251;p23"/>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2" name="Google Shape;14252;p23"/>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3" name="Google Shape;14253;p23"/>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254" name="Google Shape;14254;p23"/>
          <p:cNvGrpSpPr/>
          <p:nvPr/>
        </p:nvGrpSpPr>
        <p:grpSpPr>
          <a:xfrm>
            <a:off x="7117003" y="1365600"/>
            <a:ext cx="333002" cy="344085"/>
            <a:chOff x="7117003" y="1518000"/>
            <a:chExt cx="333002" cy="344085"/>
          </a:xfrm>
        </p:grpSpPr>
        <p:sp>
          <p:nvSpPr>
            <p:cNvPr id="14255" name="Google Shape;14255;p23"/>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6" name="Google Shape;14256;p23"/>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7" name="Google Shape;14257;p23"/>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8" name="Google Shape;14258;p23"/>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9" name="Google Shape;14259;p23"/>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0" name="Google Shape;14260;p23"/>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1" name="Google Shape;14261;p23"/>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2" name="Google Shape;14262;p23"/>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3" name="Google Shape;14263;p23"/>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4" name="Google Shape;14264;p23"/>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5" name="Google Shape;14265;p23"/>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6" name="Google Shape;14266;p23"/>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7" name="Google Shape;14267;p23"/>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8" name="Google Shape;14268;p23"/>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9" name="Google Shape;14269;p23"/>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0" name="Google Shape;14270;p23"/>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1" name="Google Shape;14271;p23"/>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2" name="Google Shape;14272;p23"/>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3" name="Google Shape;14273;p23"/>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4" name="Google Shape;14274;p23"/>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5" name="Google Shape;14275;p23"/>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6" name="Google Shape;14276;p23"/>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7" name="Google Shape;14277;p23"/>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8" name="Google Shape;14278;p23"/>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9" name="Google Shape;14279;p23"/>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0" name="Google Shape;14280;p23"/>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1" name="Google Shape;14281;p23"/>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2" name="Google Shape;14282;p23"/>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3" name="Google Shape;14283;p23"/>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4" name="Google Shape;14284;p23"/>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5" name="Google Shape;14285;p23"/>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6" name="Google Shape;14286;p23"/>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7" name="Google Shape;14287;p23"/>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8" name="Google Shape;14288;p23"/>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9" name="Google Shape;14289;p23"/>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0" name="Google Shape;14290;p23"/>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1" name="Google Shape;14291;p23"/>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2" name="Google Shape;14292;p23"/>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293" name="Google Shape;14293;p23"/>
          <p:cNvGrpSpPr/>
          <p:nvPr/>
        </p:nvGrpSpPr>
        <p:grpSpPr>
          <a:xfrm>
            <a:off x="2200238" y="4136765"/>
            <a:ext cx="374756" cy="329301"/>
            <a:chOff x="2200238" y="4289165"/>
            <a:chExt cx="374756" cy="329301"/>
          </a:xfrm>
        </p:grpSpPr>
        <p:sp>
          <p:nvSpPr>
            <p:cNvPr id="14294" name="Google Shape;14294;p23"/>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5" name="Google Shape;14295;p23"/>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6" name="Google Shape;14296;p23"/>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7" name="Google Shape;14297;p23"/>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8" name="Google Shape;14298;p23"/>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9" name="Google Shape;14299;p23"/>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0" name="Google Shape;14300;p23"/>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1" name="Google Shape;14301;p23"/>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2" name="Google Shape;14302;p23"/>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3" name="Google Shape;14303;p23"/>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4" name="Google Shape;14304;p23"/>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5" name="Google Shape;14305;p23"/>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6" name="Google Shape;14306;p23"/>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7" name="Google Shape;14307;p23"/>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8" name="Google Shape;14308;p23"/>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9" name="Google Shape;14309;p23"/>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0" name="Google Shape;14310;p23"/>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1" name="Google Shape;14311;p23"/>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2" name="Google Shape;14312;p23"/>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3" name="Google Shape;14313;p23"/>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4" name="Google Shape;14314;p23"/>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5" name="Google Shape;14315;p23"/>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316" name="Google Shape;14316;p23"/>
          <p:cNvGrpSpPr/>
          <p:nvPr/>
        </p:nvGrpSpPr>
        <p:grpSpPr>
          <a:xfrm>
            <a:off x="7556043" y="1347559"/>
            <a:ext cx="337284" cy="380192"/>
            <a:chOff x="7556043" y="1499959"/>
            <a:chExt cx="337284" cy="380192"/>
          </a:xfrm>
        </p:grpSpPr>
        <p:sp>
          <p:nvSpPr>
            <p:cNvPr id="14317" name="Google Shape;14317;p23"/>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8" name="Google Shape;14318;p23"/>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9" name="Google Shape;14319;p23"/>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0" name="Google Shape;14320;p23"/>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1" name="Google Shape;14321;p23"/>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2" name="Google Shape;14322;p23"/>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3" name="Google Shape;14323;p23"/>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4" name="Google Shape;14324;p23"/>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5" name="Google Shape;14325;p23"/>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6" name="Google Shape;14326;p23"/>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7" name="Google Shape;14327;p23"/>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8" name="Google Shape;14328;p23"/>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9" name="Google Shape;14329;p23"/>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0" name="Google Shape;14330;p23"/>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331" name="Google Shape;14331;p23"/>
          <p:cNvGrpSpPr/>
          <p:nvPr/>
        </p:nvGrpSpPr>
        <p:grpSpPr>
          <a:xfrm>
            <a:off x="4864446" y="3187807"/>
            <a:ext cx="395607" cy="387415"/>
            <a:chOff x="4864446" y="3340207"/>
            <a:chExt cx="395607" cy="387415"/>
          </a:xfrm>
        </p:grpSpPr>
        <p:sp>
          <p:nvSpPr>
            <p:cNvPr id="14332" name="Google Shape;14332;p23"/>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3" name="Google Shape;14333;p23"/>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4" name="Google Shape;14334;p23"/>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5" name="Google Shape;14335;p23"/>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6" name="Google Shape;14336;p23"/>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7" name="Google Shape;14337;p23"/>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8" name="Google Shape;14338;p23"/>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9" name="Google Shape;14339;p23"/>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0" name="Google Shape;14340;p23"/>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1" name="Google Shape;14341;p23"/>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2" name="Google Shape;14342;p23"/>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3" name="Google Shape;14343;p23"/>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4" name="Google Shape;14344;p23"/>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5" name="Google Shape;14345;p23"/>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6" name="Google Shape;14346;p23"/>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7" name="Google Shape;14347;p23"/>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8" name="Google Shape;14348;p23"/>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9" name="Google Shape;14349;p23"/>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0" name="Google Shape;14350;p23"/>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1" name="Google Shape;14351;p23"/>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2" name="Google Shape;14352;p23"/>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3" name="Google Shape;14353;p23"/>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4" name="Google Shape;14354;p23"/>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5" name="Google Shape;14355;p23"/>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6" name="Google Shape;14356;p23"/>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357" name="Google Shape;14357;p23"/>
          <p:cNvGrpSpPr/>
          <p:nvPr/>
        </p:nvGrpSpPr>
        <p:grpSpPr>
          <a:xfrm>
            <a:off x="3130367" y="4172085"/>
            <a:ext cx="297342" cy="258871"/>
            <a:chOff x="3130367" y="4324485"/>
            <a:chExt cx="297342" cy="258871"/>
          </a:xfrm>
        </p:grpSpPr>
        <p:sp>
          <p:nvSpPr>
            <p:cNvPr id="14358" name="Google Shape;14358;p23"/>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9" name="Google Shape;14359;p23"/>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0" name="Google Shape;14360;p23"/>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1" name="Google Shape;14361;p23"/>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2" name="Google Shape;14362;p23"/>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3" name="Google Shape;14363;p23"/>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4" name="Google Shape;14364;p23"/>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5" name="Google Shape;14365;p23"/>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6" name="Google Shape;14366;p23"/>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7" name="Google Shape;14367;p23"/>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8" name="Google Shape;14368;p23"/>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9" name="Google Shape;14369;p23"/>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0" name="Google Shape;14370;p23"/>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1" name="Google Shape;14371;p23"/>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2" name="Google Shape;14372;p23"/>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3" name="Google Shape;14373;p23"/>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4" name="Google Shape;14374;p23"/>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5" name="Google Shape;14375;p23"/>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6" name="Google Shape;14376;p23"/>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7" name="Google Shape;14377;p23"/>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8" name="Google Shape;14378;p23"/>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9" name="Google Shape;14379;p23"/>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0" name="Google Shape;14380;p23"/>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381" name="Google Shape;14381;p23"/>
          <p:cNvGrpSpPr/>
          <p:nvPr/>
        </p:nvGrpSpPr>
        <p:grpSpPr>
          <a:xfrm>
            <a:off x="5302988" y="3237439"/>
            <a:ext cx="394609" cy="286523"/>
            <a:chOff x="5302988" y="3389839"/>
            <a:chExt cx="394609" cy="286523"/>
          </a:xfrm>
        </p:grpSpPr>
        <p:sp>
          <p:nvSpPr>
            <p:cNvPr id="14382" name="Google Shape;14382;p23"/>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3" name="Google Shape;14383;p23"/>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4" name="Google Shape;14384;p23"/>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5" name="Google Shape;14385;p23"/>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6" name="Google Shape;14386;p23"/>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7" name="Google Shape;14387;p23"/>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8" name="Google Shape;14388;p23"/>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9" name="Google Shape;14389;p23"/>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0" name="Google Shape;14390;p23"/>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1" name="Google Shape;14391;p23"/>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2" name="Google Shape;14392;p23"/>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3" name="Google Shape;14393;p23"/>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4" name="Google Shape;14394;p23"/>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5" name="Google Shape;14395;p23"/>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6" name="Google Shape;14396;p23"/>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7" name="Google Shape;14397;p23"/>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8" name="Google Shape;14398;p23"/>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9" name="Google Shape;14399;p23"/>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0" name="Google Shape;14400;p23"/>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1" name="Google Shape;14401;p23"/>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2" name="Google Shape;14402;p23"/>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3" name="Google Shape;14403;p23"/>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4" name="Google Shape;14404;p23"/>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5" name="Google Shape;14405;p23"/>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6" name="Google Shape;14406;p23"/>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7" name="Google Shape;14407;p23"/>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8" name="Google Shape;14408;p23"/>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9" name="Google Shape;14409;p23"/>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0" name="Google Shape;14410;p23"/>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1" name="Google Shape;14411;p23"/>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2" name="Google Shape;14412;p23"/>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3" name="Google Shape;14413;p23"/>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4" name="Google Shape;14414;p23"/>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4415" name="Google Shape;14415;p23"/>
          <p:cNvSpPr/>
          <p:nvPr/>
        </p:nvSpPr>
        <p:spPr>
          <a:xfrm>
            <a:off x="5741031" y="3465113"/>
            <a:ext cx="25157" cy="62866"/>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4416" name="Google Shape;14416;p23"/>
          <p:cNvGrpSpPr/>
          <p:nvPr/>
        </p:nvGrpSpPr>
        <p:grpSpPr>
          <a:xfrm>
            <a:off x="3060752" y="2751209"/>
            <a:ext cx="390565" cy="359577"/>
            <a:chOff x="3060752" y="2903609"/>
            <a:chExt cx="390565" cy="359577"/>
          </a:xfrm>
        </p:grpSpPr>
        <p:sp>
          <p:nvSpPr>
            <p:cNvPr id="14417" name="Google Shape;14417;p23"/>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8" name="Google Shape;14418;p23"/>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9" name="Google Shape;14419;p23"/>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0" name="Google Shape;14420;p23"/>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1" name="Google Shape;14421;p23"/>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2" name="Google Shape;14422;p23"/>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3" name="Google Shape;14423;p23"/>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4" name="Google Shape;14424;p23"/>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5" name="Google Shape;14425;p23"/>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6" name="Google Shape;14426;p23"/>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7" name="Google Shape;14427;p23"/>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8" name="Google Shape;14428;p23"/>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9" name="Google Shape;14429;p23"/>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0" name="Google Shape;14430;p23"/>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1" name="Google Shape;14431;p23"/>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2" name="Google Shape;14432;p23"/>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3" name="Google Shape;14433;p23"/>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4" name="Google Shape;14434;p23"/>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5" name="Google Shape;14435;p23"/>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6" name="Google Shape;14436;p23"/>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7" name="Google Shape;14437;p23"/>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8" name="Google Shape;14438;p23"/>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9" name="Google Shape;14439;p23"/>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0" name="Google Shape;14440;p23"/>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1" name="Google Shape;14441;p23"/>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2" name="Google Shape;14442;p23"/>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3" name="Google Shape;14443;p23"/>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4" name="Google Shape;14444;p23"/>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5" name="Google Shape;14445;p23"/>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6" name="Google Shape;14446;p23"/>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7" name="Google Shape;14447;p23"/>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8" name="Google Shape;14448;p23"/>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9" name="Google Shape;14449;p23"/>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0" name="Google Shape;14450;p23"/>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451" name="Google Shape;14451;p23"/>
          <p:cNvGrpSpPr/>
          <p:nvPr/>
        </p:nvGrpSpPr>
        <p:grpSpPr>
          <a:xfrm>
            <a:off x="5741031" y="3233657"/>
            <a:ext cx="394609" cy="294585"/>
            <a:chOff x="5741031" y="3386057"/>
            <a:chExt cx="394609" cy="294585"/>
          </a:xfrm>
        </p:grpSpPr>
        <p:sp>
          <p:nvSpPr>
            <p:cNvPr id="14452" name="Google Shape;14452;p23"/>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3" name="Google Shape;14453;p23"/>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4" name="Google Shape;14454;p23"/>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5" name="Google Shape;14455;p23"/>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6" name="Google Shape;14456;p23"/>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7" name="Google Shape;14457;p23"/>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8" name="Google Shape;14458;p23"/>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9" name="Google Shape;14459;p23"/>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0" name="Google Shape;14460;p23"/>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1" name="Google Shape;14461;p23"/>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2" name="Google Shape;14462;p23"/>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3" name="Google Shape;14463;p23"/>
            <p:cNvSpPr/>
            <p:nvPr/>
          </p:nvSpPr>
          <p:spPr>
            <a:xfrm>
              <a:off x="5772202" y="3492121"/>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4" name="Google Shape;14464;p23"/>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5" name="Google Shape;14465;p23"/>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6" name="Google Shape;14466;p23"/>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7" name="Google Shape;14467;p23"/>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8" name="Google Shape;14468;p23"/>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9" name="Google Shape;14469;p23"/>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0" name="Google Shape;14470;p23"/>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1" name="Google Shape;14471;p23"/>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2" name="Google Shape;14472;p23"/>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3" name="Google Shape;14473;p23"/>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4" name="Google Shape;14474;p23"/>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5" name="Google Shape;14475;p23"/>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6" name="Google Shape;14476;p23"/>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7" name="Google Shape;14477;p23"/>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8" name="Google Shape;14478;p23"/>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9" name="Google Shape;14479;p23"/>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0" name="Google Shape;14480;p23"/>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1" name="Google Shape;14481;p23"/>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4482" name="Google Shape;14482;p23"/>
          <p:cNvSpPr/>
          <p:nvPr/>
        </p:nvSpPr>
        <p:spPr>
          <a:xfrm>
            <a:off x="6560317" y="3412357"/>
            <a:ext cx="13366" cy="86711"/>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4483" name="Google Shape;14483;p23"/>
          <p:cNvGrpSpPr/>
          <p:nvPr/>
        </p:nvGrpSpPr>
        <p:grpSpPr>
          <a:xfrm>
            <a:off x="6179074" y="3216326"/>
            <a:ext cx="394609" cy="328749"/>
            <a:chOff x="6179074" y="3368726"/>
            <a:chExt cx="394609" cy="328749"/>
          </a:xfrm>
        </p:grpSpPr>
        <p:sp>
          <p:nvSpPr>
            <p:cNvPr id="14484" name="Google Shape;14484;p23"/>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5" name="Google Shape;14485;p23"/>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6" name="Google Shape;14486;p23"/>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7" name="Google Shape;14487;p23"/>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8" name="Google Shape;14488;p23"/>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9" name="Google Shape;14489;p23"/>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0" name="Google Shape;14490;p23"/>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1" name="Google Shape;14491;p23"/>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2" name="Google Shape;14492;p23"/>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3" name="Google Shape;14493;p23"/>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4" name="Google Shape;14494;p23"/>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5" name="Google Shape;14495;p23"/>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6" name="Google Shape;14496;p23"/>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7" name="Google Shape;14497;p23"/>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8" name="Google Shape;14498;p23"/>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9" name="Google Shape;14499;p23"/>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0" name="Google Shape;14500;p23"/>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1" name="Google Shape;14501;p23"/>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2" name="Google Shape;14502;p23"/>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3" name="Google Shape;14503;p23"/>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4" name="Google Shape;14504;p23"/>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5" name="Google Shape;14505;p23"/>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6" name="Google Shape;14506;p23"/>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7" name="Google Shape;14507;p23"/>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8" name="Google Shape;14508;p23"/>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9" name="Google Shape;14509;p23"/>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0" name="Google Shape;14510;p23"/>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1" name="Google Shape;14511;p23"/>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2" name="Google Shape;14512;p23"/>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3" name="Google Shape;14513;p23"/>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4" name="Google Shape;14514;p23"/>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5" name="Google Shape;14515;p23"/>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6" name="Google Shape;14516;p23"/>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7" name="Google Shape;14517;p23"/>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8" name="Google Shape;14518;p23"/>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9" name="Google Shape;14519;p23"/>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0" name="Google Shape;14520;p23"/>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1" name="Google Shape;14521;p23"/>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2" name="Google Shape;14522;p23"/>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3" name="Google Shape;14523;p23"/>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4" name="Google Shape;14524;p23"/>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5" name="Google Shape;14525;p23"/>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6" name="Google Shape;14526;p23"/>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7" name="Google Shape;14527;p23"/>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8" name="Google Shape;14528;p23"/>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9" name="Google Shape;14529;p23"/>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0" name="Google Shape;14530;p23"/>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1" name="Google Shape;14531;p23"/>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2" name="Google Shape;14532;p23"/>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3" name="Google Shape;14533;p23"/>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4" name="Google Shape;14534;p23"/>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5" name="Google Shape;14535;p23"/>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6" name="Google Shape;14536;p23"/>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7" name="Google Shape;14537;p23"/>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8" name="Google Shape;14538;p23"/>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9" name="Google Shape;14539;p23"/>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0" name="Google Shape;14540;p23"/>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1" name="Google Shape;14541;p23"/>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2" name="Google Shape;14542;p23"/>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3" name="Google Shape;14543;p23"/>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4" name="Google Shape;14544;p23"/>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5" name="Google Shape;14545;p23"/>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6" name="Google Shape;14546;p23"/>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7" name="Google Shape;14547;p23"/>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8" name="Google Shape;14548;p23"/>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9" name="Google Shape;14549;p23"/>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0" name="Google Shape;14550;p23"/>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1" name="Google Shape;14551;p23"/>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2" name="Google Shape;14552;p23"/>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3" name="Google Shape;14553;p23"/>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4" name="Google Shape;14554;p23"/>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5" name="Google Shape;14555;p23"/>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6" name="Google Shape;14556;p23"/>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7" name="Google Shape;14557;p23"/>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8" name="Google Shape;14558;p23"/>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9" name="Google Shape;14559;p23"/>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0" name="Google Shape;14560;p23"/>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1" name="Google Shape;14561;p23"/>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2" name="Google Shape;14562;p23"/>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3" name="Google Shape;14563;p23"/>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4" name="Google Shape;14564;p23"/>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5" name="Google Shape;14565;p23"/>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6" name="Google Shape;14566;p23"/>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567" name="Google Shape;14567;p23"/>
          <p:cNvGrpSpPr/>
          <p:nvPr/>
        </p:nvGrpSpPr>
        <p:grpSpPr>
          <a:xfrm>
            <a:off x="7054924" y="3215328"/>
            <a:ext cx="394583" cy="331007"/>
            <a:chOff x="7054924" y="3367728"/>
            <a:chExt cx="394583" cy="331007"/>
          </a:xfrm>
        </p:grpSpPr>
        <p:sp>
          <p:nvSpPr>
            <p:cNvPr id="14568" name="Google Shape;14568;p23"/>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9" name="Google Shape;14569;p23"/>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0" name="Google Shape;14570;p23"/>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1" name="Google Shape;14571;p23"/>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2" name="Google Shape;14572;p23"/>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3" name="Google Shape;14573;p23"/>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4" name="Google Shape;14574;p23"/>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5" name="Google Shape;14575;p23"/>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6" name="Google Shape;14576;p23"/>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7" name="Google Shape;14577;p23"/>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8" name="Google Shape;14578;p23"/>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9" name="Google Shape;14579;p23"/>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0" name="Google Shape;14580;p23"/>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1" name="Google Shape;14581;p23"/>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2" name="Google Shape;14582;p23"/>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583" name="Google Shape;14583;p23"/>
          <p:cNvGrpSpPr/>
          <p:nvPr/>
        </p:nvGrpSpPr>
        <p:grpSpPr>
          <a:xfrm>
            <a:off x="7492967" y="3209025"/>
            <a:ext cx="394583" cy="343586"/>
            <a:chOff x="7492967" y="3361425"/>
            <a:chExt cx="394583" cy="343586"/>
          </a:xfrm>
        </p:grpSpPr>
        <p:sp>
          <p:nvSpPr>
            <p:cNvPr id="14584" name="Google Shape;14584;p23"/>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5" name="Google Shape;14585;p23"/>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6" name="Google Shape;14586;p23"/>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7" name="Google Shape;14587;p23"/>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8" name="Google Shape;14588;p23"/>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9" name="Google Shape;14589;p23"/>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0" name="Google Shape;14590;p23"/>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1" name="Google Shape;14591;p23"/>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2" name="Google Shape;14592;p23"/>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3" name="Google Shape;14593;p23"/>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4" name="Google Shape;14594;p23"/>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5" name="Google Shape;14595;p23"/>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6" name="Google Shape;14596;p23"/>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7" name="Google Shape;14597;p23"/>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8" name="Google Shape;14598;p23"/>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9" name="Google Shape;14599;p23"/>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0" name="Google Shape;14600;p23"/>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1" name="Google Shape;14601;p23"/>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2" name="Google Shape;14602;p23"/>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3" name="Google Shape;14603;p23"/>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4" name="Google Shape;14604;p23"/>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5" name="Google Shape;14605;p23"/>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6" name="Google Shape;14606;p23"/>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607" name="Google Shape;14607;p23"/>
          <p:cNvGrpSpPr/>
          <p:nvPr/>
        </p:nvGrpSpPr>
        <p:grpSpPr>
          <a:xfrm>
            <a:off x="7935527" y="3200754"/>
            <a:ext cx="385286" cy="360155"/>
            <a:chOff x="7935527" y="3353154"/>
            <a:chExt cx="385286" cy="360155"/>
          </a:xfrm>
        </p:grpSpPr>
        <p:sp>
          <p:nvSpPr>
            <p:cNvPr id="14608" name="Google Shape;14608;p23"/>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9" name="Google Shape;14609;p23"/>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0" name="Google Shape;14610;p23"/>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1" name="Google Shape;14611;p23"/>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2" name="Google Shape;14612;p23"/>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3" name="Google Shape;14613;p23"/>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4" name="Google Shape;14614;p23"/>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5" name="Google Shape;14615;p23"/>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6" name="Google Shape;14616;p23"/>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7" name="Google Shape;14617;p23"/>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8" name="Google Shape;14618;p23"/>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9" name="Google Shape;14619;p23"/>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620" name="Google Shape;14620;p23"/>
          <p:cNvGrpSpPr/>
          <p:nvPr/>
        </p:nvGrpSpPr>
        <p:grpSpPr>
          <a:xfrm>
            <a:off x="5319821" y="1833842"/>
            <a:ext cx="348102" cy="348103"/>
            <a:chOff x="5319821" y="1986242"/>
            <a:chExt cx="348102" cy="348103"/>
          </a:xfrm>
        </p:grpSpPr>
        <p:sp>
          <p:nvSpPr>
            <p:cNvPr id="14621" name="Google Shape;14621;p23"/>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2" name="Google Shape;14622;p23"/>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3" name="Google Shape;14623;p23"/>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4" name="Google Shape;14624;p23"/>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5" name="Google Shape;14625;p23"/>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6" name="Google Shape;14626;p23"/>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7" name="Google Shape;14627;p23"/>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8" name="Google Shape;14628;p23"/>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9" name="Google Shape;14629;p23"/>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0" name="Google Shape;14630;p23"/>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1" name="Google Shape;14631;p23"/>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2" name="Google Shape;14632;p23"/>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3" name="Google Shape;14633;p23"/>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4" name="Google Shape;14634;p23"/>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5" name="Google Shape;14635;p23"/>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6" name="Google Shape;14636;p23"/>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7" name="Google Shape;14637;p23"/>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8" name="Google Shape;14638;p23"/>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9" name="Google Shape;14639;p23"/>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0" name="Google Shape;14640;p23"/>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1" name="Google Shape;14641;p23"/>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2" name="Google Shape;14642;p23"/>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3" name="Google Shape;14643;p23"/>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4" name="Google Shape;14644;p23"/>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5" name="Google Shape;14645;p23"/>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6" name="Google Shape;14646;p23"/>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7" name="Google Shape;14647;p23"/>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8" name="Google Shape;14648;p23"/>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9" name="Google Shape;14649;p23"/>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0" name="Google Shape;14650;p23"/>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1" name="Google Shape;14651;p23"/>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2" name="Google Shape;14652;p23"/>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3" name="Google Shape;14653;p23"/>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4" name="Google Shape;14654;p23"/>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5" name="Google Shape;14655;p23"/>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6" name="Google Shape;14656;p23"/>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7" name="Google Shape;14657;p23"/>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658" name="Google Shape;14658;p23"/>
          <p:cNvGrpSpPr/>
          <p:nvPr/>
        </p:nvGrpSpPr>
        <p:grpSpPr>
          <a:xfrm>
            <a:off x="5765926" y="1824283"/>
            <a:ext cx="348339" cy="348103"/>
            <a:chOff x="5765926" y="1976683"/>
            <a:chExt cx="348339" cy="348103"/>
          </a:xfrm>
        </p:grpSpPr>
        <p:sp>
          <p:nvSpPr>
            <p:cNvPr id="14659" name="Google Shape;14659;p23"/>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0" name="Google Shape;14660;p23"/>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1" name="Google Shape;14661;p23"/>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2" name="Google Shape;14662;p23"/>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3" name="Google Shape;14663;p23"/>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4" name="Google Shape;14664;p23"/>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5" name="Google Shape;14665;p23"/>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6" name="Google Shape;14666;p23"/>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7" name="Google Shape;14667;p23"/>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8" name="Google Shape;14668;p23"/>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9" name="Google Shape;14669;p23"/>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0" name="Google Shape;14670;p23"/>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1" name="Google Shape;14671;p23"/>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2" name="Google Shape;14672;p23"/>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673" name="Google Shape;14673;p23"/>
          <p:cNvGrpSpPr/>
          <p:nvPr/>
        </p:nvGrpSpPr>
        <p:grpSpPr>
          <a:xfrm>
            <a:off x="6191390" y="1829089"/>
            <a:ext cx="389068" cy="347787"/>
            <a:chOff x="6191390" y="1981489"/>
            <a:chExt cx="389068" cy="347787"/>
          </a:xfrm>
        </p:grpSpPr>
        <p:sp>
          <p:nvSpPr>
            <p:cNvPr id="14674" name="Google Shape;14674;p23"/>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5" name="Google Shape;14675;p23"/>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6" name="Google Shape;14676;p23"/>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7" name="Google Shape;14677;p23"/>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8" name="Google Shape;14678;p23"/>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9" name="Google Shape;14679;p23"/>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0" name="Google Shape;14680;p23"/>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681" name="Google Shape;14681;p23"/>
          <p:cNvGrpSpPr/>
          <p:nvPr/>
        </p:nvGrpSpPr>
        <p:grpSpPr>
          <a:xfrm>
            <a:off x="6657846" y="1855191"/>
            <a:ext cx="348103" cy="295714"/>
            <a:chOff x="6657846" y="2007591"/>
            <a:chExt cx="348103" cy="295714"/>
          </a:xfrm>
        </p:grpSpPr>
        <p:sp>
          <p:nvSpPr>
            <p:cNvPr id="14682" name="Google Shape;14682;p23"/>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3" name="Google Shape;14683;p23"/>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4" name="Google Shape;14684;p23"/>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5" name="Google Shape;14685;p23"/>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6" name="Google Shape;14686;p23"/>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7" name="Google Shape;14687;p23"/>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8" name="Google Shape;14688;p23"/>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9" name="Google Shape;14689;p23"/>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0" name="Google Shape;14690;p23"/>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1" name="Google Shape;14691;p23"/>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2" name="Google Shape;14692;p23"/>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3" name="Google Shape;14693;p23"/>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4" name="Google Shape;14694;p23"/>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5" name="Google Shape;14695;p23"/>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6" name="Google Shape;14696;p23"/>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7" name="Google Shape;14697;p23"/>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8" name="Google Shape;14698;p23"/>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9" name="Google Shape;14699;p23"/>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0" name="Google Shape;14700;p23"/>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1" name="Google Shape;14701;p23"/>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2" name="Google Shape;14702;p23"/>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3" name="Google Shape;14703;p23"/>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4" name="Google Shape;14704;p23"/>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5" name="Google Shape;14705;p23"/>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6" name="Google Shape;14706;p23"/>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7" name="Google Shape;14707;p23"/>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708" name="Google Shape;14708;p23"/>
          <p:cNvGrpSpPr/>
          <p:nvPr/>
        </p:nvGrpSpPr>
        <p:grpSpPr>
          <a:xfrm>
            <a:off x="7104188" y="1819504"/>
            <a:ext cx="347340" cy="348103"/>
            <a:chOff x="7104188" y="1971904"/>
            <a:chExt cx="347340" cy="348103"/>
          </a:xfrm>
        </p:grpSpPr>
        <p:sp>
          <p:nvSpPr>
            <p:cNvPr id="14709" name="Google Shape;14709;p23"/>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0" name="Google Shape;14710;p23"/>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1" name="Google Shape;14711;p23"/>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2" name="Google Shape;14712;p23"/>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3" name="Google Shape;14713;p23"/>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4" name="Google Shape;14714;p23"/>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5" name="Google Shape;14715;p23"/>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6" name="Google Shape;14716;p23"/>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7" name="Google Shape;14717;p23"/>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8" name="Google Shape;14718;p23"/>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9" name="Google Shape;14719;p23"/>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0" name="Google Shape;14720;p23"/>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1" name="Google Shape;14721;p23"/>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2" name="Google Shape;14722;p23"/>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3" name="Google Shape;14723;p23"/>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4" name="Google Shape;14724;p23"/>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5" name="Google Shape;14725;p23"/>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6" name="Google Shape;14726;p23"/>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7" name="Google Shape;14727;p23"/>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8" name="Google Shape;14728;p23"/>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9" name="Google Shape;14729;p23"/>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0" name="Google Shape;14730;p23"/>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1" name="Google Shape;14731;p23"/>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2" name="Google Shape;14732;p23"/>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3" name="Google Shape;14733;p23"/>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4" name="Google Shape;14734;p23"/>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5" name="Google Shape;14735;p23"/>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6" name="Google Shape;14736;p23"/>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7" name="Google Shape;14737;p23"/>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8" name="Google Shape;14738;p23"/>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739" name="Google Shape;14739;p23"/>
          <p:cNvGrpSpPr/>
          <p:nvPr/>
        </p:nvGrpSpPr>
        <p:grpSpPr>
          <a:xfrm>
            <a:off x="7551264" y="1819504"/>
            <a:ext cx="344321" cy="348155"/>
            <a:chOff x="7551264" y="1971904"/>
            <a:chExt cx="344321" cy="348155"/>
          </a:xfrm>
        </p:grpSpPr>
        <p:sp>
          <p:nvSpPr>
            <p:cNvPr id="14740" name="Google Shape;14740;p23"/>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1" name="Google Shape;14741;p23"/>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2" name="Google Shape;14742;p23"/>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3" name="Google Shape;14743;p23"/>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4" name="Google Shape;14744;p23"/>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5" name="Google Shape;14745;p23"/>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6" name="Google Shape;14746;p23"/>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7" name="Google Shape;14747;p23"/>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8" name="Google Shape;14748;p23"/>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9" name="Google Shape;14749;p23"/>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0" name="Google Shape;14750;p23"/>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1" name="Google Shape;14751;p23"/>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2" name="Google Shape;14752;p23"/>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3" name="Google Shape;14753;p23"/>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4" name="Google Shape;14754;p23"/>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5" name="Google Shape;14755;p23"/>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6" name="Google Shape;14756;p23"/>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7" name="Google Shape;14757;p23"/>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8" name="Google Shape;14758;p23"/>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759" name="Google Shape;14759;p23"/>
          <p:cNvGrpSpPr/>
          <p:nvPr/>
        </p:nvGrpSpPr>
        <p:grpSpPr>
          <a:xfrm>
            <a:off x="7992826" y="1365390"/>
            <a:ext cx="317431" cy="344584"/>
            <a:chOff x="7992826" y="1517790"/>
            <a:chExt cx="317431" cy="344584"/>
          </a:xfrm>
        </p:grpSpPr>
        <p:sp>
          <p:nvSpPr>
            <p:cNvPr id="14760" name="Google Shape;14760;p23"/>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1" name="Google Shape;14761;p23"/>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2" name="Google Shape;14762;p23"/>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3" name="Google Shape;14763;p23"/>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4" name="Google Shape;14764;p23"/>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5" name="Google Shape;14765;p23"/>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6" name="Google Shape;14766;p23"/>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7" name="Google Shape;14767;p23"/>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8" name="Google Shape;14768;p23"/>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9" name="Google Shape;14769;p23"/>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0" name="Google Shape;14770;p23"/>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1" name="Google Shape;14771;p23"/>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2" name="Google Shape;14772;p23"/>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3" name="Google Shape;14773;p23"/>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4" name="Google Shape;14774;p23"/>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5" name="Google Shape;14775;p23"/>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6" name="Google Shape;14776;p23"/>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777" name="Google Shape;14777;p23"/>
          <p:cNvGrpSpPr/>
          <p:nvPr/>
        </p:nvGrpSpPr>
        <p:grpSpPr>
          <a:xfrm>
            <a:off x="7992065" y="1819504"/>
            <a:ext cx="351621" cy="348103"/>
            <a:chOff x="7992065" y="1971904"/>
            <a:chExt cx="351621" cy="348103"/>
          </a:xfrm>
        </p:grpSpPr>
        <p:sp>
          <p:nvSpPr>
            <p:cNvPr id="14778" name="Google Shape;14778;p23"/>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9" name="Google Shape;14779;p23"/>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0" name="Google Shape;14780;p23"/>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1" name="Google Shape;14781;p23"/>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2" name="Google Shape;14782;p23"/>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3" name="Google Shape;14783;p23"/>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4" name="Google Shape;14784;p23"/>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5" name="Google Shape;14785;p23"/>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6" name="Google Shape;14786;p23"/>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7" name="Google Shape;14787;p23"/>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8" name="Google Shape;14788;p23"/>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9" name="Google Shape;14789;p23"/>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0" name="Google Shape;14790;p23"/>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1" name="Google Shape;14791;p23"/>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2" name="Google Shape;14792;p23"/>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793" name="Google Shape;14793;p23"/>
          <p:cNvGrpSpPr/>
          <p:nvPr/>
        </p:nvGrpSpPr>
        <p:grpSpPr>
          <a:xfrm>
            <a:off x="4911189" y="3641055"/>
            <a:ext cx="296580" cy="364935"/>
            <a:chOff x="4911189" y="3793455"/>
            <a:chExt cx="296580" cy="364935"/>
          </a:xfrm>
        </p:grpSpPr>
        <p:sp>
          <p:nvSpPr>
            <p:cNvPr id="14794" name="Google Shape;14794;p23"/>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5" name="Google Shape;14795;p23"/>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6" name="Google Shape;14796;p23"/>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7" name="Google Shape;14797;p23"/>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8" name="Google Shape;14798;p23"/>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9" name="Google Shape;14799;p23"/>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0" name="Google Shape;14800;p23"/>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1" name="Google Shape;14801;p23"/>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2" name="Google Shape;14802;p23"/>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3" name="Google Shape;14803;p23"/>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4" name="Google Shape;14804;p23"/>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5" name="Google Shape;14805;p23"/>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6" name="Google Shape;14806;p23"/>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7" name="Google Shape;14807;p23"/>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8" name="Google Shape;14808;p23"/>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9" name="Google Shape;14809;p23"/>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0" name="Google Shape;14810;p23"/>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1" name="Google Shape;14811;p23"/>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2" name="Google Shape;14812;p23"/>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3" name="Google Shape;14813;p23"/>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814" name="Google Shape;14814;p23"/>
          <p:cNvGrpSpPr/>
          <p:nvPr/>
        </p:nvGrpSpPr>
        <p:grpSpPr>
          <a:xfrm>
            <a:off x="5341433" y="3640871"/>
            <a:ext cx="330272" cy="329117"/>
            <a:chOff x="5341433" y="3793271"/>
            <a:chExt cx="330272" cy="329117"/>
          </a:xfrm>
        </p:grpSpPr>
        <p:sp>
          <p:nvSpPr>
            <p:cNvPr id="14815" name="Google Shape;14815;p23"/>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6" name="Google Shape;14816;p23"/>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7" name="Google Shape;14817;p23"/>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8" name="Google Shape;14818;p23"/>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9" name="Google Shape;14819;p23"/>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0" name="Google Shape;14820;p23"/>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1" name="Google Shape;14821;p23"/>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2" name="Google Shape;14822;p23"/>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3" name="Google Shape;14823;p23"/>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4" name="Google Shape;14824;p23"/>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5" name="Google Shape;14825;p23"/>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6" name="Google Shape;14826;p23"/>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7" name="Google Shape;14827;p23"/>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8" name="Google Shape;14828;p23"/>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9" name="Google Shape;14829;p23"/>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0" name="Google Shape;14830;p23"/>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831" name="Google Shape;14831;p23"/>
          <p:cNvGrpSpPr/>
          <p:nvPr/>
        </p:nvGrpSpPr>
        <p:grpSpPr>
          <a:xfrm>
            <a:off x="5744051" y="3613850"/>
            <a:ext cx="428511" cy="383186"/>
            <a:chOff x="5744051" y="3766250"/>
            <a:chExt cx="428511" cy="383186"/>
          </a:xfrm>
        </p:grpSpPr>
        <p:sp>
          <p:nvSpPr>
            <p:cNvPr id="14832" name="Google Shape;14832;p23"/>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3" name="Google Shape;14833;p23"/>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4" name="Google Shape;14834;p23"/>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5" name="Google Shape;14835;p23"/>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6" name="Google Shape;14836;p23"/>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7" name="Google Shape;14837;p23"/>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8" name="Google Shape;14838;p23"/>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9" name="Google Shape;14839;p23"/>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0" name="Google Shape;14840;p23"/>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1" name="Google Shape;14841;p23"/>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2" name="Google Shape;14842;p23"/>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3" name="Google Shape;14843;p23"/>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4" name="Google Shape;14844;p23"/>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5" name="Google Shape;14845;p23"/>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6" name="Google Shape;14846;p23"/>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7" name="Google Shape;14847;p23"/>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8" name="Google Shape;14848;p23"/>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849" name="Google Shape;14849;p23"/>
          <p:cNvGrpSpPr/>
          <p:nvPr/>
        </p:nvGrpSpPr>
        <p:grpSpPr>
          <a:xfrm>
            <a:off x="6678697" y="3640924"/>
            <a:ext cx="342824" cy="328985"/>
            <a:chOff x="6678697" y="3793324"/>
            <a:chExt cx="342824" cy="328985"/>
          </a:xfrm>
        </p:grpSpPr>
        <p:sp>
          <p:nvSpPr>
            <p:cNvPr id="14850" name="Google Shape;14850;p23"/>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1" name="Google Shape;14851;p23"/>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2" name="Google Shape;14852;p23"/>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3" name="Google Shape;14853;p23"/>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4" name="Google Shape;14854;p23"/>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5" name="Google Shape;14855;p23"/>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6" name="Google Shape;14856;p23"/>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7" name="Google Shape;14857;p23"/>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858" name="Google Shape;14858;p23"/>
          <p:cNvGrpSpPr/>
          <p:nvPr/>
        </p:nvGrpSpPr>
        <p:grpSpPr>
          <a:xfrm>
            <a:off x="7101903" y="3609622"/>
            <a:ext cx="398626" cy="392088"/>
            <a:chOff x="7101903" y="3762022"/>
            <a:chExt cx="398626" cy="392088"/>
          </a:xfrm>
        </p:grpSpPr>
        <p:sp>
          <p:nvSpPr>
            <p:cNvPr id="14859" name="Google Shape;14859;p23"/>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0" name="Google Shape;14860;p23"/>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1" name="Google Shape;14861;p23"/>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2" name="Google Shape;14862;p23"/>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3" name="Google Shape;14863;p23"/>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4" name="Google Shape;14864;p23"/>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5" name="Google Shape;14865;p23"/>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6" name="Google Shape;14866;p23"/>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7" name="Google Shape;14867;p23"/>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8" name="Google Shape;14868;p23"/>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9" name="Google Shape;14869;p23"/>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0" name="Google Shape;14870;p23"/>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1" name="Google Shape;14871;p23"/>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2" name="Google Shape;14872;p23"/>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3" name="Google Shape;14873;p23"/>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4" name="Google Shape;14874;p23"/>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5" name="Google Shape;14875;p23"/>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6" name="Google Shape;14876;p23"/>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877" name="Google Shape;14877;p23"/>
          <p:cNvGrpSpPr/>
          <p:nvPr/>
        </p:nvGrpSpPr>
        <p:grpSpPr>
          <a:xfrm>
            <a:off x="7541469" y="3641055"/>
            <a:ext cx="407897" cy="328985"/>
            <a:chOff x="7541469" y="3793455"/>
            <a:chExt cx="407897" cy="328985"/>
          </a:xfrm>
        </p:grpSpPr>
        <p:sp>
          <p:nvSpPr>
            <p:cNvPr id="14878" name="Google Shape;14878;p23"/>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9" name="Google Shape;14879;p23"/>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0" name="Google Shape;14880;p23"/>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1" name="Google Shape;14881;p23"/>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2" name="Google Shape;14882;p23"/>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3" name="Google Shape;14883;p23"/>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4" name="Google Shape;14884;p23"/>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5" name="Google Shape;14885;p23"/>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6" name="Google Shape;14886;p23"/>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7" name="Google Shape;14887;p23"/>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8" name="Google Shape;14888;p23"/>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9" name="Google Shape;14889;p23"/>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0" name="Google Shape;14890;p23"/>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1" name="Google Shape;14891;p23"/>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2" name="Google Shape;14892;p23"/>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3" name="Google Shape;14893;p23"/>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4" name="Google Shape;14894;p23"/>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5" name="Google Shape;14895;p23"/>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6" name="Google Shape;14896;p23"/>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7" name="Google Shape;14897;p23"/>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8" name="Google Shape;14898;p23"/>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9" name="Google Shape;14899;p23"/>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0" name="Google Shape;14900;p23"/>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1" name="Google Shape;14901;p23"/>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2" name="Google Shape;14902;p23"/>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3" name="Google Shape;14903;p23"/>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4" name="Google Shape;14904;p23"/>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5" name="Google Shape;14905;p23"/>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6" name="Google Shape;14906;p23"/>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7" name="Google Shape;14907;p23"/>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908" name="Google Shape;14908;p23"/>
          <p:cNvGrpSpPr/>
          <p:nvPr/>
        </p:nvGrpSpPr>
        <p:grpSpPr>
          <a:xfrm>
            <a:off x="5310288" y="2803912"/>
            <a:ext cx="432293" cy="264413"/>
            <a:chOff x="5310288" y="2956312"/>
            <a:chExt cx="432293" cy="264413"/>
          </a:xfrm>
        </p:grpSpPr>
        <p:sp>
          <p:nvSpPr>
            <p:cNvPr id="14909" name="Google Shape;14909;p23"/>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0" name="Google Shape;14910;p23"/>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1" name="Google Shape;14911;p23"/>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2" name="Google Shape;14912;p23"/>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3" name="Google Shape;14913;p23"/>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4" name="Google Shape;14914;p23"/>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5" name="Google Shape;14915;p23"/>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6" name="Google Shape;14916;p23"/>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7" name="Google Shape;14917;p23"/>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8" name="Google Shape;14918;p23"/>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9" name="Google Shape;14919;p23"/>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0" name="Google Shape;14920;p23"/>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1" name="Google Shape;14921;p23"/>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2" name="Google Shape;14922;p23"/>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3" name="Google Shape;14923;p23"/>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4" name="Google Shape;14924;p23"/>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5" name="Google Shape;14925;p23"/>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6" name="Google Shape;14926;p23"/>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7" name="Google Shape;14927;p23"/>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8" name="Google Shape;14928;p23"/>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9" name="Google Shape;14929;p23"/>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0" name="Google Shape;14930;p23"/>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1" name="Google Shape;14931;p23"/>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2" name="Google Shape;14932;p23"/>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3" name="Google Shape;14933;p23"/>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4" name="Google Shape;14934;p23"/>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5" name="Google Shape;14935;p23"/>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936" name="Google Shape;14936;p23"/>
          <p:cNvGrpSpPr/>
          <p:nvPr/>
        </p:nvGrpSpPr>
        <p:grpSpPr>
          <a:xfrm>
            <a:off x="4879047" y="2279920"/>
            <a:ext cx="398075" cy="340304"/>
            <a:chOff x="4879047" y="2432320"/>
            <a:chExt cx="398075" cy="340304"/>
          </a:xfrm>
        </p:grpSpPr>
        <p:sp>
          <p:nvSpPr>
            <p:cNvPr id="14937" name="Google Shape;14937;p23"/>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8" name="Google Shape;14938;p23"/>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9" name="Google Shape;14939;p23"/>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0" name="Google Shape;14940;p23"/>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1" name="Google Shape;14941;p23"/>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2" name="Google Shape;14942;p23"/>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3" name="Google Shape;14943;p23"/>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4" name="Google Shape;14944;p23"/>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5" name="Google Shape;14945;p23"/>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6" name="Google Shape;14946;p23"/>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7" name="Google Shape;14947;p23"/>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8" name="Google Shape;14948;p23"/>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9" name="Google Shape;14949;p23"/>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0" name="Google Shape;14950;p23"/>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1" name="Google Shape;14951;p23"/>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2" name="Google Shape;14952;p23"/>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3" name="Google Shape;14953;p23"/>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4" name="Google Shape;14954;p23"/>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5" name="Google Shape;14955;p23"/>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6" name="Google Shape;14956;p23"/>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7" name="Google Shape;14957;p23"/>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8" name="Google Shape;14958;p23"/>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9" name="Google Shape;14959;p23"/>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0" name="Google Shape;14960;p23"/>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1" name="Google Shape;14961;p23"/>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2" name="Google Shape;14962;p23"/>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963" name="Google Shape;14963;p23"/>
          <p:cNvGrpSpPr/>
          <p:nvPr/>
        </p:nvGrpSpPr>
        <p:grpSpPr>
          <a:xfrm>
            <a:off x="5388701" y="2241423"/>
            <a:ext cx="280982" cy="395896"/>
            <a:chOff x="5388701" y="2393823"/>
            <a:chExt cx="280982" cy="395896"/>
          </a:xfrm>
        </p:grpSpPr>
        <p:sp>
          <p:nvSpPr>
            <p:cNvPr id="14964" name="Google Shape;14964;p23"/>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5" name="Google Shape;14965;p23"/>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6" name="Google Shape;14966;p23"/>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7" name="Google Shape;14967;p23"/>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8" name="Google Shape;14968;p23"/>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9" name="Google Shape;14969;p23"/>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0" name="Google Shape;14970;p23"/>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1" name="Google Shape;14971;p23"/>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2" name="Google Shape;14972;p23"/>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3" name="Google Shape;14973;p23"/>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4" name="Google Shape;14974;p23"/>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5" name="Google Shape;14975;p23"/>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6" name="Google Shape;14976;p23"/>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7" name="Google Shape;14977;p23"/>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8" name="Google Shape;14978;p23"/>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9" name="Google Shape;14979;p23"/>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0" name="Google Shape;14980;p23"/>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1" name="Google Shape;14981;p23"/>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2" name="Google Shape;14982;p23"/>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3" name="Google Shape;14983;p23"/>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4" name="Google Shape;14984;p23"/>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5" name="Google Shape;14985;p23"/>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6" name="Google Shape;14986;p23"/>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7" name="Google Shape;14987;p23"/>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8" name="Google Shape;14988;p23"/>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9" name="Google Shape;14989;p23"/>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0" name="Google Shape;14990;p23"/>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1" name="Google Shape;14991;p23"/>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2" name="Google Shape;14992;p23"/>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3" name="Google Shape;14993;p23"/>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994" name="Google Shape;14994;p23"/>
          <p:cNvGrpSpPr/>
          <p:nvPr/>
        </p:nvGrpSpPr>
        <p:grpSpPr>
          <a:xfrm>
            <a:off x="5743289" y="2286722"/>
            <a:ext cx="444871" cy="316407"/>
            <a:chOff x="5743289" y="2439122"/>
            <a:chExt cx="444871" cy="316407"/>
          </a:xfrm>
        </p:grpSpPr>
        <p:sp>
          <p:nvSpPr>
            <p:cNvPr id="14995" name="Google Shape;14995;p23"/>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6" name="Google Shape;14996;p23"/>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7" name="Google Shape;14997;p23"/>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8" name="Google Shape;14998;p23"/>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9" name="Google Shape;14999;p23"/>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0" name="Google Shape;15000;p23"/>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1" name="Google Shape;15001;p23"/>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2" name="Google Shape;15002;p23"/>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3" name="Google Shape;15003;p23"/>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4" name="Google Shape;15004;p23"/>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5" name="Google Shape;15005;p23"/>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6" name="Google Shape;15006;p23"/>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7" name="Google Shape;15007;p23"/>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8" name="Google Shape;15008;p23"/>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9" name="Google Shape;15009;p23"/>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0" name="Google Shape;15010;p23"/>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1" name="Google Shape;15011;p23"/>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2" name="Google Shape;15012;p23"/>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3" name="Google Shape;15013;p23"/>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4" name="Google Shape;15014;p23"/>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5" name="Google Shape;15015;p23"/>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6" name="Google Shape;15016;p23"/>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7" name="Google Shape;15017;p23"/>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8" name="Google Shape;15018;p23"/>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9" name="Google Shape;15019;p23"/>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0" name="Google Shape;15020;p23"/>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1" name="Google Shape;15021;p23"/>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2" name="Google Shape;15022;p23"/>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3" name="Google Shape;15023;p23"/>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024" name="Google Shape;15024;p23"/>
          <p:cNvGrpSpPr/>
          <p:nvPr/>
        </p:nvGrpSpPr>
        <p:grpSpPr>
          <a:xfrm>
            <a:off x="6230360" y="2280183"/>
            <a:ext cx="351359" cy="363413"/>
            <a:chOff x="6230360" y="2432583"/>
            <a:chExt cx="351359" cy="363413"/>
          </a:xfrm>
        </p:grpSpPr>
        <p:sp>
          <p:nvSpPr>
            <p:cNvPr id="15025" name="Google Shape;15025;p23"/>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6" name="Google Shape;15026;p23"/>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7" name="Google Shape;15027;p23"/>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8" name="Google Shape;15028;p23"/>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9" name="Google Shape;15029;p23"/>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0" name="Google Shape;15030;p23"/>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1" name="Google Shape;15031;p23"/>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2" name="Google Shape;15032;p23"/>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3" name="Google Shape;15033;p23"/>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4" name="Google Shape;15034;p23"/>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5" name="Google Shape;15035;p23"/>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6" name="Google Shape;15036;p23"/>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7" name="Google Shape;15037;p23"/>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8" name="Google Shape;15038;p23"/>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9" name="Google Shape;15039;p23"/>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0" name="Google Shape;15040;p23"/>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1" name="Google Shape;15041;p23"/>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2" name="Google Shape;15042;p23"/>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3" name="Google Shape;15043;p23"/>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4" name="Google Shape;15044;p23"/>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5" name="Google Shape;15045;p23"/>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046" name="Google Shape;15046;p23"/>
          <p:cNvGrpSpPr/>
          <p:nvPr/>
        </p:nvGrpSpPr>
        <p:grpSpPr>
          <a:xfrm>
            <a:off x="6633976" y="2307152"/>
            <a:ext cx="387782" cy="286680"/>
            <a:chOff x="6633976" y="2459552"/>
            <a:chExt cx="387782" cy="286680"/>
          </a:xfrm>
        </p:grpSpPr>
        <p:sp>
          <p:nvSpPr>
            <p:cNvPr id="15047" name="Google Shape;15047;p23"/>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8" name="Google Shape;15048;p23"/>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9" name="Google Shape;15049;p23"/>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0" name="Google Shape;15050;p23"/>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1" name="Google Shape;15051;p23"/>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2" name="Google Shape;15052;p23"/>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3" name="Google Shape;15053;p23"/>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054" name="Google Shape;15054;p23"/>
          <p:cNvGrpSpPr/>
          <p:nvPr/>
        </p:nvGrpSpPr>
        <p:grpSpPr>
          <a:xfrm>
            <a:off x="7091110" y="2276165"/>
            <a:ext cx="376989" cy="348865"/>
            <a:chOff x="7091110" y="2428565"/>
            <a:chExt cx="376989" cy="348865"/>
          </a:xfrm>
        </p:grpSpPr>
        <p:sp>
          <p:nvSpPr>
            <p:cNvPr id="15055" name="Google Shape;15055;p23"/>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6" name="Google Shape;15056;p23"/>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7" name="Google Shape;15057;p23"/>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8" name="Google Shape;15058;p23"/>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9" name="Google Shape;15059;p23"/>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0" name="Google Shape;15060;p23"/>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1" name="Google Shape;15061;p23"/>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2" name="Google Shape;15062;p23"/>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3" name="Google Shape;15063;p23"/>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4" name="Google Shape;15064;p23"/>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5" name="Google Shape;15065;p23"/>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6" name="Google Shape;15066;p23"/>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7" name="Google Shape;15067;p23"/>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8" name="Google Shape;15068;p23"/>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9" name="Google Shape;15069;p23"/>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0" name="Google Shape;15070;p23"/>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1" name="Google Shape;15071;p23"/>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2" name="Google Shape;15072;p23"/>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3" name="Google Shape;15073;p23"/>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4" name="Google Shape;15074;p23"/>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5" name="Google Shape;15075;p23"/>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6" name="Google Shape;15076;p23"/>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7" name="Google Shape;15077;p23"/>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8" name="Google Shape;15078;p23"/>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9" name="Google Shape;15079;p23"/>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0" name="Google Shape;15080;p23"/>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1" name="Google Shape;15081;p23"/>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2" name="Google Shape;15082;p23"/>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3" name="Google Shape;15083;p23"/>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4" name="Google Shape;15084;p23"/>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5" name="Google Shape;15085;p23"/>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086" name="Google Shape;15086;p23"/>
          <p:cNvGrpSpPr/>
          <p:nvPr/>
        </p:nvGrpSpPr>
        <p:grpSpPr>
          <a:xfrm>
            <a:off x="7536427" y="2262825"/>
            <a:ext cx="369715" cy="375492"/>
            <a:chOff x="7536427" y="2415225"/>
            <a:chExt cx="369715" cy="375492"/>
          </a:xfrm>
        </p:grpSpPr>
        <p:sp>
          <p:nvSpPr>
            <p:cNvPr id="15087" name="Google Shape;15087;p23"/>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8" name="Google Shape;15088;p23"/>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9" name="Google Shape;15089;p23"/>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0" name="Google Shape;15090;p23"/>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1" name="Google Shape;15091;p23"/>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2" name="Google Shape;15092;p23"/>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3" name="Google Shape;15093;p23"/>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4" name="Google Shape;15094;p23"/>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5" name="Google Shape;15095;p23"/>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6" name="Google Shape;15096;p23"/>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7" name="Google Shape;15097;p23"/>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8" name="Google Shape;15098;p23"/>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9" name="Google Shape;15099;p23"/>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0" name="Google Shape;15100;p23"/>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1" name="Google Shape;15101;p23"/>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2" name="Google Shape;15102;p23"/>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3" name="Google Shape;15103;p23"/>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4" name="Google Shape;15104;p23"/>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5" name="Google Shape;15105;p23"/>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6" name="Google Shape;15106;p23"/>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7" name="Google Shape;15107;p23"/>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8" name="Google Shape;15108;p23"/>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9" name="Google Shape;15109;p23"/>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0" name="Google Shape;15110;p23"/>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1" name="Google Shape;15111;p23"/>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2" name="Google Shape;15112;p23"/>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3" name="Google Shape;15113;p23"/>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4" name="Google Shape;15114;p23"/>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5" name="Google Shape;15115;p23"/>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6" name="Google Shape;15116;p23"/>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7" name="Google Shape;15117;p23"/>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8" name="Google Shape;15118;p23"/>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9" name="Google Shape;15119;p23"/>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0" name="Google Shape;15120;p23"/>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1" name="Google Shape;15121;p23"/>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2" name="Google Shape;15122;p23"/>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3" name="Google Shape;15123;p23"/>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4" name="Google Shape;15124;p23"/>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125" name="Google Shape;15125;p23"/>
          <p:cNvGrpSpPr/>
          <p:nvPr/>
        </p:nvGrpSpPr>
        <p:grpSpPr>
          <a:xfrm>
            <a:off x="7980773" y="2276402"/>
            <a:ext cx="353380" cy="358160"/>
            <a:chOff x="7980773" y="2428802"/>
            <a:chExt cx="353380" cy="358160"/>
          </a:xfrm>
        </p:grpSpPr>
        <p:sp>
          <p:nvSpPr>
            <p:cNvPr id="15126" name="Google Shape;15126;p23"/>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7" name="Google Shape;15127;p23"/>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8" name="Google Shape;15128;p23"/>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9" name="Google Shape;15129;p23"/>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0" name="Google Shape;15130;p23"/>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1" name="Google Shape;15131;p23"/>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2" name="Google Shape;15132;p23"/>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3" name="Google Shape;15133;p23"/>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4" name="Google Shape;15134;p23"/>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5" name="Google Shape;15135;p23"/>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6" name="Google Shape;15136;p23"/>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7" name="Google Shape;15137;p23"/>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8" name="Google Shape;15138;p23"/>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9" name="Google Shape;15139;p23"/>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0" name="Google Shape;15140;p23"/>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1" name="Google Shape;15141;p23"/>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2" name="Google Shape;15142;p23"/>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3" name="Google Shape;15143;p23"/>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4" name="Google Shape;15144;p23"/>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5" name="Google Shape;15145;p23"/>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6" name="Google Shape;15146;p23"/>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7" name="Google Shape;15147;p23"/>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8" name="Google Shape;15148;p23"/>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9" name="Google Shape;15149;p23"/>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0" name="Google Shape;15150;p23"/>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1" name="Google Shape;15151;p23"/>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2" name="Google Shape;15152;p23"/>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3" name="Google Shape;15153;p23"/>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4" name="Google Shape;15154;p23"/>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5" name="Google Shape;15155;p23"/>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156" name="Google Shape;15156;p23"/>
          <p:cNvGrpSpPr/>
          <p:nvPr/>
        </p:nvGrpSpPr>
        <p:grpSpPr>
          <a:xfrm>
            <a:off x="4886058" y="4138840"/>
            <a:ext cx="346343" cy="343953"/>
            <a:chOff x="4886058" y="4291240"/>
            <a:chExt cx="346343" cy="343953"/>
          </a:xfrm>
        </p:grpSpPr>
        <p:sp>
          <p:nvSpPr>
            <p:cNvPr id="15157" name="Google Shape;15157;p23"/>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8" name="Google Shape;15158;p23"/>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9" name="Google Shape;15159;p23"/>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0" name="Google Shape;15160;p23"/>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1" name="Google Shape;15161;p23"/>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2" name="Google Shape;15162;p23"/>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3" name="Google Shape;15163;p23"/>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4" name="Google Shape;15164;p23"/>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5" name="Google Shape;15165;p23"/>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6" name="Google Shape;15166;p23"/>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7" name="Google Shape;15167;p23"/>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8" name="Google Shape;15168;p23"/>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9" name="Google Shape;15169;p23"/>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170" name="Google Shape;15170;p23"/>
          <p:cNvGrpSpPr/>
          <p:nvPr/>
        </p:nvGrpSpPr>
        <p:grpSpPr>
          <a:xfrm>
            <a:off x="5344216" y="4138656"/>
            <a:ext cx="304616" cy="343560"/>
            <a:chOff x="5344216" y="4291056"/>
            <a:chExt cx="304616" cy="343560"/>
          </a:xfrm>
        </p:grpSpPr>
        <p:sp>
          <p:nvSpPr>
            <p:cNvPr id="15171" name="Google Shape;15171;p23"/>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2" name="Google Shape;15172;p23"/>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3" name="Google Shape;15173;p23"/>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4" name="Google Shape;15174;p23"/>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5" name="Google Shape;15175;p23"/>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6" name="Google Shape;15176;p23"/>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7" name="Google Shape;15177;p23"/>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8" name="Google Shape;15178;p23"/>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9" name="Google Shape;15179;p23"/>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0" name="Google Shape;15180;p23"/>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1" name="Google Shape;15181;p23"/>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182" name="Google Shape;15182;p23"/>
          <p:cNvGrpSpPr/>
          <p:nvPr/>
        </p:nvGrpSpPr>
        <p:grpSpPr>
          <a:xfrm>
            <a:off x="6279999" y="4112022"/>
            <a:ext cx="204093" cy="343743"/>
            <a:chOff x="6271562" y="4290872"/>
            <a:chExt cx="204093" cy="343743"/>
          </a:xfrm>
        </p:grpSpPr>
        <p:sp>
          <p:nvSpPr>
            <p:cNvPr id="15183" name="Google Shape;15183;p23"/>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4" name="Google Shape;15184;p23"/>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5" name="Google Shape;15185;p23"/>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6" name="Google Shape;15186;p23"/>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7" name="Google Shape;15187;p23"/>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8" name="Google Shape;15188;p23"/>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9" name="Google Shape;15189;p23"/>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0" name="Google Shape;15190;p23"/>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1" name="Google Shape;15191;p23"/>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2" name="Google Shape;15192;p23"/>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3" name="Google Shape;15193;p23"/>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4" name="Google Shape;15194;p23"/>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195" name="Google Shape;15195;p23"/>
          <p:cNvGrpSpPr/>
          <p:nvPr/>
        </p:nvGrpSpPr>
        <p:grpSpPr>
          <a:xfrm>
            <a:off x="6639491" y="4176838"/>
            <a:ext cx="344085" cy="267195"/>
            <a:chOff x="6639491" y="4329238"/>
            <a:chExt cx="344085" cy="267195"/>
          </a:xfrm>
        </p:grpSpPr>
        <p:sp>
          <p:nvSpPr>
            <p:cNvPr id="15196" name="Google Shape;15196;p23"/>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7" name="Google Shape;15197;p23"/>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8" name="Google Shape;15198;p23"/>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9" name="Google Shape;15199;p23"/>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0" name="Google Shape;15200;p23"/>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1" name="Google Shape;15201;p23"/>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2" name="Google Shape;15202;p23"/>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3" name="Google Shape;15203;p23"/>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4" name="Google Shape;15204;p23"/>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5" name="Google Shape;15205;p23"/>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6" name="Google Shape;15206;p23"/>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7" name="Google Shape;15207;p23"/>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8" name="Google Shape;15208;p23"/>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9" name="Google Shape;15209;p23"/>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0" name="Google Shape;15210;p23"/>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1" name="Google Shape;15211;p23"/>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2" name="Google Shape;15212;p23"/>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3" name="Google Shape;15213;p23"/>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214" name="Google Shape;15214;p23"/>
          <p:cNvGrpSpPr/>
          <p:nvPr/>
        </p:nvGrpSpPr>
        <p:grpSpPr>
          <a:xfrm>
            <a:off x="7133336" y="4138656"/>
            <a:ext cx="232979" cy="343559"/>
            <a:chOff x="7133336" y="4291056"/>
            <a:chExt cx="232979" cy="343559"/>
          </a:xfrm>
        </p:grpSpPr>
        <p:sp>
          <p:nvSpPr>
            <p:cNvPr id="15215" name="Google Shape;15215;p23"/>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6" name="Google Shape;15216;p23"/>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7" name="Google Shape;15217;p23"/>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8" name="Google Shape;15218;p23"/>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9" name="Google Shape;15219;p23"/>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0" name="Google Shape;15220;p23"/>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1" name="Google Shape;15221;p23"/>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2" name="Google Shape;15222;p23"/>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3" name="Google Shape;15223;p23"/>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4" name="Google Shape;15224;p23"/>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5" name="Google Shape;15225;p23"/>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6" name="Google Shape;15226;p23"/>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7" name="Google Shape;15227;p23"/>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8" name="Google Shape;15228;p23"/>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9" name="Google Shape;15229;p23"/>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0" name="Google Shape;15230;p23"/>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1" name="Google Shape;15231;p23"/>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232" name="Google Shape;15232;p23"/>
          <p:cNvGrpSpPr/>
          <p:nvPr/>
        </p:nvGrpSpPr>
        <p:grpSpPr>
          <a:xfrm>
            <a:off x="7571379" y="4138656"/>
            <a:ext cx="232980" cy="343559"/>
            <a:chOff x="7571379" y="4291056"/>
            <a:chExt cx="232980" cy="343559"/>
          </a:xfrm>
        </p:grpSpPr>
        <p:sp>
          <p:nvSpPr>
            <p:cNvPr id="15233" name="Google Shape;15233;p23"/>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4" name="Google Shape;15234;p23"/>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5" name="Google Shape;15235;p23"/>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6" name="Google Shape;15236;p23"/>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7" name="Google Shape;15237;p23"/>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8" name="Google Shape;15238;p23"/>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9" name="Google Shape;15239;p23"/>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0" name="Google Shape;15240;p23"/>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1" name="Google Shape;15241;p23"/>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2" name="Google Shape;15242;p23"/>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3" name="Google Shape;15243;p23"/>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4" name="Google Shape;15244;p23"/>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5" name="Google Shape;15245;p23"/>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6" name="Google Shape;15246;p23"/>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7" name="Google Shape;15247;p23"/>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8" name="Google Shape;15248;p23"/>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249" name="Google Shape;15249;p23"/>
          <p:cNvGrpSpPr/>
          <p:nvPr/>
        </p:nvGrpSpPr>
        <p:grpSpPr>
          <a:xfrm>
            <a:off x="6666381" y="3195475"/>
            <a:ext cx="295819" cy="370713"/>
            <a:chOff x="6666381" y="3347875"/>
            <a:chExt cx="295819" cy="370713"/>
          </a:xfrm>
        </p:grpSpPr>
        <p:sp>
          <p:nvSpPr>
            <p:cNvPr id="15250" name="Google Shape;15250;p23"/>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1" name="Google Shape;15251;p23"/>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2" name="Google Shape;15252;p23"/>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3" name="Google Shape;15253;p23"/>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4" name="Google Shape;15254;p23"/>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5" name="Google Shape;15255;p23"/>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6" name="Google Shape;15256;p23"/>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7" name="Google Shape;15257;p23"/>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8" name="Google Shape;15258;p23"/>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9" name="Google Shape;15259;p23"/>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0" name="Google Shape;15260;p23"/>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1" name="Google Shape;15261;p23"/>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2" name="Google Shape;15262;p23"/>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3" name="Google Shape;15263;p23"/>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4" name="Google Shape;15264;p23"/>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5" name="Google Shape;15265;p23"/>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6" name="Google Shape;15266;p23"/>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7" name="Google Shape;15267;p23"/>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8" name="Google Shape;15268;p23"/>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9" name="Google Shape;15269;p23"/>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0" name="Google Shape;15270;p23"/>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1" name="Google Shape;15271;p23"/>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2" name="Google Shape;15272;p23"/>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3" name="Google Shape;15273;p23"/>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4" name="Google Shape;15274;p23"/>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5" name="Google Shape;15275;p23"/>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6" name="Google Shape;15276;p23"/>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7" name="Google Shape;15277;p23"/>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8" name="Google Shape;15278;p23"/>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9" name="Google Shape;15279;p23"/>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0" name="Google Shape;15280;p23"/>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1" name="Google Shape;15281;p23"/>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2" name="Google Shape;15282;p23"/>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3" name="Google Shape;15283;p23"/>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4" name="Google Shape;15284;p23"/>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5" name="Google Shape;15285;p23"/>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6" name="Google Shape;15286;p23"/>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7" name="Google Shape;15287;p23"/>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8" name="Google Shape;15288;p23"/>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9" name="Google Shape;15289;p23"/>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290" name="Google Shape;15290;p23"/>
          <p:cNvGrpSpPr/>
          <p:nvPr/>
        </p:nvGrpSpPr>
        <p:grpSpPr>
          <a:xfrm>
            <a:off x="4877760" y="2735059"/>
            <a:ext cx="389567" cy="390328"/>
            <a:chOff x="4877760" y="2887459"/>
            <a:chExt cx="389567" cy="390328"/>
          </a:xfrm>
        </p:grpSpPr>
        <p:sp>
          <p:nvSpPr>
            <p:cNvPr id="15291" name="Google Shape;15291;p23"/>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2" name="Google Shape;15292;p23"/>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3" name="Google Shape;15293;p23"/>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4" name="Google Shape;15294;p23"/>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5" name="Google Shape;15295;p23"/>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6" name="Google Shape;15296;p23"/>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7" name="Google Shape;15297;p23"/>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8" name="Google Shape;15298;p23"/>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9" name="Google Shape;15299;p23"/>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0" name="Google Shape;15300;p23"/>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1" name="Google Shape;15301;p23"/>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2" name="Google Shape;15302;p23"/>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3" name="Google Shape;15303;p23"/>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4" name="Google Shape;15304;p23"/>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5" name="Google Shape;15305;p23"/>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6" name="Google Shape;15306;p23"/>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7" name="Google Shape;15307;p23"/>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8" name="Google Shape;15308;p23"/>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9" name="Google Shape;15309;p23"/>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0" name="Google Shape;15310;p23"/>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1" name="Google Shape;15311;p23"/>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2" name="Google Shape;15312;p23"/>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3" name="Google Shape;15313;p23"/>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4" name="Google Shape;15314;p23"/>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5" name="Google Shape;15315;p23"/>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6" name="Google Shape;15316;p23"/>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7" name="Google Shape;15317;p23"/>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8" name="Google Shape;15318;p23"/>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9" name="Google Shape;15319;p23"/>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0" name="Google Shape;15320;p23"/>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1" name="Google Shape;15321;p23"/>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2" name="Google Shape;15322;p23"/>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3" name="Google Shape;15323;p23"/>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4" name="Google Shape;15324;p23"/>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5" name="Google Shape;15325;p23"/>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6" name="Google Shape;15326;p23"/>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7" name="Google Shape;15327;p23"/>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8" name="Google Shape;15328;p23"/>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9" name="Google Shape;15329;p23"/>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0" name="Google Shape;15330;p23"/>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1" name="Google Shape;15331;p23"/>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2" name="Google Shape;15332;p23"/>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3" name="Google Shape;15333;p23"/>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4" name="Google Shape;15334;p23"/>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5335" name="Google Shape;15335;p23"/>
          <p:cNvSpPr/>
          <p:nvPr/>
        </p:nvSpPr>
        <p:spPr>
          <a:xfrm>
            <a:off x="5911170" y="2735295"/>
            <a:ext cx="50288" cy="25157"/>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6" name="Google Shape;15336;p23"/>
          <p:cNvSpPr/>
          <p:nvPr/>
        </p:nvSpPr>
        <p:spPr>
          <a:xfrm>
            <a:off x="5911170" y="2735295"/>
            <a:ext cx="34716" cy="22899"/>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7" name="Google Shape;15337;p23"/>
          <p:cNvSpPr/>
          <p:nvPr/>
        </p:nvSpPr>
        <p:spPr>
          <a:xfrm>
            <a:off x="5798094" y="2992906"/>
            <a:ext cx="28177" cy="75681"/>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8" name="Google Shape;15338;p23"/>
          <p:cNvSpPr/>
          <p:nvPr/>
        </p:nvSpPr>
        <p:spPr>
          <a:xfrm>
            <a:off x="5797831" y="2993168"/>
            <a:ext cx="28440" cy="56065"/>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9" name="Google Shape;15339;p23"/>
          <p:cNvSpPr/>
          <p:nvPr/>
        </p:nvSpPr>
        <p:spPr>
          <a:xfrm>
            <a:off x="5779239" y="3076596"/>
            <a:ext cx="18881" cy="48528"/>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5340" name="Google Shape;15340;p23"/>
          <p:cNvGrpSpPr/>
          <p:nvPr/>
        </p:nvGrpSpPr>
        <p:grpSpPr>
          <a:xfrm>
            <a:off x="5779239" y="2735295"/>
            <a:ext cx="314412" cy="389830"/>
            <a:chOff x="5779239" y="2887695"/>
            <a:chExt cx="314412" cy="389830"/>
          </a:xfrm>
        </p:grpSpPr>
        <p:sp>
          <p:nvSpPr>
            <p:cNvPr id="15341" name="Google Shape;15341;p23"/>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2" name="Google Shape;15342;p23"/>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3" name="Google Shape;15343;p23"/>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4" name="Google Shape;15344;p23"/>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5" name="Google Shape;15345;p23"/>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6" name="Google Shape;15346;p23"/>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7" name="Google Shape;15347;p23"/>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8" name="Google Shape;15348;p23"/>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9" name="Google Shape;15349;p23"/>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0" name="Google Shape;15350;p23"/>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1" name="Google Shape;15351;p23"/>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2" name="Google Shape;15352;p23"/>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3" name="Google Shape;15353;p23"/>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4" name="Google Shape;15354;p23"/>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5" name="Google Shape;15355;p23"/>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6" name="Google Shape;15356;p23"/>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7" name="Google Shape;15357;p23"/>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8" name="Google Shape;15358;p23"/>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9" name="Google Shape;15359;p23"/>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0" name="Google Shape;15360;p23"/>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1" name="Google Shape;15361;p23"/>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2" name="Google Shape;15362;p23"/>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3" name="Google Shape;15363;p23"/>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4" name="Google Shape;15364;p23"/>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5" name="Google Shape;15365;p23"/>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6" name="Google Shape;15366;p23"/>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7" name="Google Shape;15367;p23"/>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8" name="Google Shape;15368;p23"/>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9" name="Google Shape;15369;p23"/>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0" name="Google Shape;15370;p23"/>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1" name="Google Shape;15371;p23"/>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2" name="Google Shape;15372;p23"/>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3" name="Google Shape;15373;p23"/>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4" name="Google Shape;15374;p23"/>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5" name="Google Shape;15375;p23"/>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6" name="Google Shape;15376;p23"/>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7" name="Google Shape;15377;p23"/>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8" name="Google Shape;15378;p23"/>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9" name="Google Shape;15379;p23"/>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0" name="Google Shape;15380;p23"/>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1" name="Google Shape;15381;p23"/>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2" name="Google Shape;15382;p23"/>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3" name="Google Shape;15383;p23"/>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4" name="Google Shape;15384;p23"/>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385" name="Google Shape;15385;p23"/>
          <p:cNvGrpSpPr/>
          <p:nvPr/>
        </p:nvGrpSpPr>
        <p:grpSpPr>
          <a:xfrm>
            <a:off x="6190130" y="2788577"/>
            <a:ext cx="389830" cy="283003"/>
            <a:chOff x="6190130" y="2940977"/>
            <a:chExt cx="389830" cy="283003"/>
          </a:xfrm>
        </p:grpSpPr>
        <p:sp>
          <p:nvSpPr>
            <p:cNvPr id="15386" name="Google Shape;15386;p23"/>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7" name="Google Shape;15387;p23"/>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8" name="Google Shape;15388;p23"/>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9" name="Google Shape;15389;p23"/>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0" name="Google Shape;15390;p23"/>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1" name="Google Shape;15391;p23"/>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2" name="Google Shape;15392;p23"/>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3" name="Google Shape;15393;p23"/>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4" name="Google Shape;15394;p23"/>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5" name="Google Shape;15395;p23"/>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6" name="Google Shape;15396;p23"/>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7" name="Google Shape;15397;p23"/>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8" name="Google Shape;15398;p23"/>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9" name="Google Shape;15399;p23"/>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0" name="Google Shape;15400;p23"/>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1" name="Google Shape;15401;p23"/>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2" name="Google Shape;15402;p23"/>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3" name="Google Shape;15403;p23"/>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4" name="Google Shape;15404;p23"/>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5" name="Google Shape;15405;p23"/>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6" name="Google Shape;15406;p23"/>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7" name="Google Shape;15407;p23"/>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8" name="Google Shape;15408;p23"/>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9" name="Google Shape;15409;p23"/>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0" name="Google Shape;15410;p23"/>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1" name="Google Shape;15411;p23"/>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2" name="Google Shape;15412;p23"/>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3" name="Google Shape;15413;p23"/>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4" name="Google Shape;15414;p23"/>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5" name="Google Shape;15415;p23"/>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416" name="Google Shape;15416;p23"/>
          <p:cNvGrpSpPr/>
          <p:nvPr/>
        </p:nvGrpSpPr>
        <p:grpSpPr>
          <a:xfrm>
            <a:off x="6633976" y="2747874"/>
            <a:ext cx="389804" cy="364673"/>
            <a:chOff x="6633976" y="2900274"/>
            <a:chExt cx="389804" cy="364673"/>
          </a:xfrm>
        </p:grpSpPr>
        <p:sp>
          <p:nvSpPr>
            <p:cNvPr id="15417" name="Google Shape;15417;p23"/>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8" name="Google Shape;15418;p23"/>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9" name="Google Shape;15419;p23"/>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0" name="Google Shape;15420;p23"/>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1" name="Google Shape;15421;p23"/>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2" name="Google Shape;15422;p23"/>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3" name="Google Shape;15423;p23"/>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4" name="Google Shape;15424;p23"/>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5" name="Google Shape;15425;p23"/>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6" name="Google Shape;15426;p23"/>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7" name="Google Shape;15427;p23"/>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8" name="Google Shape;15428;p23"/>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9" name="Google Shape;15429;p23"/>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0" name="Google Shape;15430;p23"/>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1" name="Google Shape;15431;p23"/>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2" name="Google Shape;15432;p23"/>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3" name="Google Shape;15433;p23"/>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434" name="Google Shape;15434;p23"/>
          <p:cNvGrpSpPr/>
          <p:nvPr/>
        </p:nvGrpSpPr>
        <p:grpSpPr>
          <a:xfrm>
            <a:off x="7517835" y="2733037"/>
            <a:ext cx="364936" cy="382530"/>
            <a:chOff x="7517835" y="2885437"/>
            <a:chExt cx="364936" cy="382530"/>
          </a:xfrm>
        </p:grpSpPr>
        <p:sp>
          <p:nvSpPr>
            <p:cNvPr id="15435" name="Google Shape;15435;p23"/>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6" name="Google Shape;15436;p23"/>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7" name="Google Shape;15437;p23"/>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8" name="Google Shape;15438;p23"/>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9" name="Google Shape;15439;p23"/>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0" name="Google Shape;15440;p23"/>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1" name="Google Shape;15441;p23"/>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2" name="Google Shape;15442;p23"/>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3" name="Google Shape;15443;p23"/>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4" name="Google Shape;15444;p23"/>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5" name="Google Shape;15445;p23"/>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6" name="Google Shape;15446;p23"/>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7" name="Google Shape;15447;p23"/>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8" name="Google Shape;15448;p23"/>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9" name="Google Shape;15449;p23"/>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0" name="Google Shape;15450;p23"/>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1" name="Google Shape;15451;p23"/>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2" name="Google Shape;15452;p23"/>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3" name="Google Shape;15453;p23"/>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4" name="Google Shape;15454;p23"/>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5" name="Google Shape;15455;p23"/>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6" name="Google Shape;15456;p23"/>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7" name="Google Shape;15457;p23"/>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8" name="Google Shape;15458;p23"/>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9" name="Google Shape;15459;p23"/>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0" name="Google Shape;15460;p23"/>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1" name="Google Shape;15461;p23"/>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2" name="Google Shape;15462;p23"/>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3" name="Google Shape;15463;p23"/>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4" name="Google Shape;15464;p23"/>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5" name="Google Shape;15465;p23"/>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6" name="Google Shape;15466;p23"/>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7" name="Google Shape;15467;p23"/>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8" name="Google Shape;15468;p23"/>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9" name="Google Shape;15469;p23"/>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0" name="Google Shape;15470;p23"/>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1" name="Google Shape;15471;p23"/>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472" name="Google Shape;15472;p23"/>
          <p:cNvGrpSpPr/>
          <p:nvPr/>
        </p:nvGrpSpPr>
        <p:grpSpPr>
          <a:xfrm>
            <a:off x="7087591" y="2734744"/>
            <a:ext cx="358161" cy="385602"/>
            <a:chOff x="7087591" y="2887144"/>
            <a:chExt cx="358161" cy="385602"/>
          </a:xfrm>
        </p:grpSpPr>
        <p:sp>
          <p:nvSpPr>
            <p:cNvPr id="15473" name="Google Shape;15473;p23"/>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4" name="Google Shape;15474;p23"/>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5" name="Google Shape;15475;p23"/>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6" name="Google Shape;15476;p23"/>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7" name="Google Shape;15477;p23"/>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8" name="Google Shape;15478;p23"/>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9" name="Google Shape;15479;p23"/>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0" name="Google Shape;15480;p23"/>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1" name="Google Shape;15481;p23"/>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2" name="Google Shape;15482;p23"/>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3" name="Google Shape;15483;p23"/>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4" name="Google Shape;15484;p23"/>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5" name="Google Shape;15485;p23"/>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6" name="Google Shape;15486;p23"/>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7" name="Google Shape;15487;p23"/>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8" name="Google Shape;15488;p23"/>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9" name="Google Shape;15489;p23"/>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0" name="Google Shape;15490;p23"/>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1" name="Google Shape;15491;p23"/>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492" name="Google Shape;15492;p23"/>
          <p:cNvGrpSpPr/>
          <p:nvPr/>
        </p:nvGrpSpPr>
        <p:grpSpPr>
          <a:xfrm>
            <a:off x="7951362" y="2733037"/>
            <a:ext cx="382529" cy="382530"/>
            <a:chOff x="7951362" y="2885437"/>
            <a:chExt cx="382529" cy="382530"/>
          </a:xfrm>
        </p:grpSpPr>
        <p:sp>
          <p:nvSpPr>
            <p:cNvPr id="15493" name="Google Shape;15493;p23"/>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4" name="Google Shape;15494;p23"/>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5" name="Google Shape;15495;p23"/>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6" name="Google Shape;15496;p23"/>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7" name="Google Shape;15497;p23"/>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8" name="Google Shape;15498;p23"/>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9" name="Google Shape;15499;p23"/>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0" name="Google Shape;15500;p23"/>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1" name="Google Shape;15501;p23"/>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2" name="Google Shape;15502;p23"/>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3" name="Google Shape;15503;p23"/>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4" name="Google Shape;15504;p23"/>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5" name="Google Shape;15505;p23"/>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6" name="Google Shape;15506;p23"/>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7" name="Google Shape;15507;p23"/>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8" name="Google Shape;15508;p23"/>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9" name="Google Shape;15509;p23"/>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0" name="Google Shape;15510;p23"/>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1" name="Google Shape;15511;p23"/>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2" name="Google Shape;15512;p23"/>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3" name="Google Shape;15513;p23"/>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4" name="Google Shape;15514;p23"/>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5" name="Google Shape;15515;p23"/>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6" name="Google Shape;15516;p23"/>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7" name="Google Shape;15517;p23"/>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8" name="Google Shape;15518;p23"/>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9" name="Google Shape;15519;p23"/>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0" name="Google Shape;15520;p23"/>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1" name="Google Shape;15521;p23"/>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2" name="Google Shape;15522;p23"/>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3" name="Google Shape;15523;p23"/>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4" name="Google Shape;15524;p23"/>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5" name="Google Shape;15525;p23"/>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6" name="Google Shape;15526;p23"/>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7" name="Google Shape;15527;p23"/>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8" name="Google Shape;15528;p23"/>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9" name="Google Shape;15529;p23"/>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0" name="Google Shape;15530;p23"/>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1" name="Google Shape;15531;p23"/>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2" name="Google Shape;15532;p23"/>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3" name="Google Shape;15533;p23"/>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4" name="Google Shape;15534;p23"/>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5" name="Google Shape;15535;p23"/>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6" name="Google Shape;15536;p23"/>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7" name="Google Shape;15537;p23"/>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8" name="Google Shape;15538;p23"/>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9" name="Google Shape;15539;p23"/>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0" name="Google Shape;15540;p23"/>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1" name="Google Shape;15541;p23"/>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542" name="Google Shape;15542;p23"/>
          <p:cNvGrpSpPr/>
          <p:nvPr/>
        </p:nvGrpSpPr>
        <p:grpSpPr>
          <a:xfrm>
            <a:off x="8054406" y="3662089"/>
            <a:ext cx="276964" cy="336601"/>
            <a:chOff x="8054406" y="3814489"/>
            <a:chExt cx="276964" cy="336601"/>
          </a:xfrm>
        </p:grpSpPr>
        <p:sp>
          <p:nvSpPr>
            <p:cNvPr id="15543" name="Google Shape;15543;p23"/>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4" name="Google Shape;15544;p23"/>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5" name="Google Shape;15545;p23"/>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6" name="Google Shape;15546;p23"/>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7" name="Google Shape;15547;p23"/>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8" name="Google Shape;15548;p23"/>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9" name="Google Shape;15549;p23"/>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0" name="Google Shape;15550;p23"/>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1" name="Google Shape;15551;p23"/>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552" name="Google Shape;15552;p23"/>
          <p:cNvGrpSpPr/>
          <p:nvPr/>
        </p:nvGrpSpPr>
        <p:grpSpPr>
          <a:xfrm>
            <a:off x="7936787" y="4142674"/>
            <a:ext cx="378249" cy="335524"/>
            <a:chOff x="7936787" y="4295074"/>
            <a:chExt cx="378249" cy="335524"/>
          </a:xfrm>
        </p:grpSpPr>
        <p:sp>
          <p:nvSpPr>
            <p:cNvPr id="15553" name="Google Shape;15553;p23"/>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4" name="Google Shape;15554;p23"/>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5" name="Google Shape;15555;p23"/>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6" name="Google Shape;15556;p23"/>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7" name="Google Shape;15557;p23"/>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8" name="Google Shape;15558;p23"/>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9" name="Google Shape;15559;p23"/>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0" name="Google Shape;15560;p23"/>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1" name="Google Shape;15561;p23"/>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2" name="Google Shape;15562;p23"/>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3" name="Google Shape;15563;p23"/>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4" name="Google Shape;15564;p23"/>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5" name="Google Shape;15565;p23"/>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6" name="Google Shape;15566;p23"/>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7" name="Google Shape;15567;p23"/>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8" name="Google Shape;15568;p23"/>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569" name="Google Shape;15569;p23"/>
          <p:cNvGrpSpPr/>
          <p:nvPr/>
        </p:nvGrpSpPr>
        <p:grpSpPr>
          <a:xfrm>
            <a:off x="4886058" y="1813490"/>
            <a:ext cx="388569" cy="388307"/>
            <a:chOff x="4886058" y="1965890"/>
            <a:chExt cx="388569" cy="388307"/>
          </a:xfrm>
        </p:grpSpPr>
        <p:sp>
          <p:nvSpPr>
            <p:cNvPr id="15570" name="Google Shape;15570;p23"/>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1" name="Google Shape;15571;p23"/>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2" name="Google Shape;15572;p23"/>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3" name="Google Shape;15573;p23"/>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4" name="Google Shape;15574;p23"/>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5" name="Google Shape;15575;p23"/>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6" name="Google Shape;15576;p23"/>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7" name="Google Shape;15577;p23"/>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8" name="Google Shape;15578;p23"/>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9" name="Google Shape;15579;p23"/>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0" name="Google Shape;15580;p23"/>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5581" name="Google Shape;15581;p23"/>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s" sz="2400" b="0" i="0" u="none" strike="noStrike" cap="none">
                <a:solidFill>
                  <a:srgbClr val="FFFFFF"/>
                </a:solidFill>
                <a:latin typeface="Arial"/>
                <a:ea typeface="Arial"/>
                <a:cs typeface="Arial"/>
                <a:sym typeface="Arial"/>
              </a:rPr>
              <a:t>Business Icons</a:t>
            </a:r>
            <a:endParaRPr sz="2400" b="0" i="0" u="none" strike="noStrike" cap="none">
              <a:solidFill>
                <a:srgbClr val="FFFFFF"/>
              </a:solidFill>
              <a:latin typeface="Arial"/>
              <a:ea typeface="Arial"/>
              <a:cs typeface="Arial"/>
              <a:sym typeface="Arial"/>
            </a:endParaRPr>
          </a:p>
        </p:txBody>
      </p:sp>
      <p:sp>
        <p:nvSpPr>
          <p:cNvPr id="15582" name="Google Shape;15582;p23"/>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s" sz="2400" b="0" i="0" u="none" strike="noStrike" cap="none">
                <a:solidFill>
                  <a:srgbClr val="FFFFFF"/>
                </a:solidFill>
                <a:latin typeface="Arial"/>
                <a:ea typeface="Arial"/>
                <a:cs typeface="Arial"/>
                <a:sym typeface="Arial"/>
              </a:rPr>
              <a:t>Teamwork Icons</a:t>
            </a:r>
            <a:endParaRPr sz="2400" b="0" i="0" u="none" strike="noStrike" cap="none">
              <a:solidFill>
                <a:srgbClr val="FFFFFF"/>
              </a:solidFill>
              <a:latin typeface="Arial"/>
              <a:ea typeface="Arial"/>
              <a:cs typeface="Arial"/>
              <a:sym typeface="Aria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586"/>
        <p:cNvGrpSpPr/>
        <p:nvPr/>
      </p:nvGrpSpPr>
      <p:grpSpPr>
        <a:xfrm>
          <a:off x="0" y="0"/>
          <a:ext cx="0" cy="0"/>
          <a:chOff x="0" y="0"/>
          <a:chExt cx="0" cy="0"/>
        </a:xfrm>
      </p:grpSpPr>
      <p:grpSp>
        <p:nvGrpSpPr>
          <p:cNvPr id="15587" name="Google Shape;15587;p24"/>
          <p:cNvGrpSpPr/>
          <p:nvPr/>
        </p:nvGrpSpPr>
        <p:grpSpPr>
          <a:xfrm>
            <a:off x="1765162" y="3194389"/>
            <a:ext cx="292800" cy="359259"/>
            <a:chOff x="1765162" y="3346789"/>
            <a:chExt cx="292800" cy="359259"/>
          </a:xfrm>
        </p:grpSpPr>
        <p:sp>
          <p:nvSpPr>
            <p:cNvPr id="15588" name="Google Shape;15588;p24"/>
            <p:cNvSpPr/>
            <p:nvPr/>
          </p:nvSpPr>
          <p:spPr>
            <a:xfrm>
              <a:off x="1765423" y="3394001"/>
              <a:ext cx="230821" cy="312047"/>
            </a:xfrm>
            <a:custGeom>
              <a:avLst/>
              <a:gdLst/>
              <a:ahLst/>
              <a:cxnLst/>
              <a:rect l="l" t="t" r="r" b="b"/>
              <a:pathLst>
                <a:path w="8815" h="11917" extrusionOk="0">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9" name="Google Shape;15589;p24"/>
            <p:cNvSpPr/>
            <p:nvPr/>
          </p:nvSpPr>
          <p:spPr>
            <a:xfrm>
              <a:off x="1765162" y="3624088"/>
              <a:ext cx="81959" cy="81959"/>
            </a:xfrm>
            <a:custGeom>
              <a:avLst/>
              <a:gdLst/>
              <a:ahLst/>
              <a:cxnLst/>
              <a:rect l="l" t="t" r="r" b="b"/>
              <a:pathLst>
                <a:path w="3130" h="3130" extrusionOk="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0" name="Google Shape;15590;p24"/>
            <p:cNvSpPr/>
            <p:nvPr/>
          </p:nvSpPr>
          <p:spPr>
            <a:xfrm>
              <a:off x="1896558" y="3394001"/>
              <a:ext cx="99686" cy="103719"/>
            </a:xfrm>
            <a:custGeom>
              <a:avLst/>
              <a:gdLst/>
              <a:ahLst/>
              <a:cxnLst/>
              <a:rect l="l" t="t" r="r" b="b"/>
              <a:pathLst>
                <a:path w="3807" h="3961" extrusionOk="0">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1" name="Google Shape;15591;p24"/>
            <p:cNvSpPr/>
            <p:nvPr/>
          </p:nvSpPr>
          <p:spPr>
            <a:xfrm>
              <a:off x="1816379" y="3394001"/>
              <a:ext cx="179629" cy="312047"/>
            </a:xfrm>
            <a:custGeom>
              <a:avLst/>
              <a:gdLst/>
              <a:ahLst/>
              <a:cxnLst/>
              <a:rect l="l" t="t" r="r" b="b"/>
              <a:pathLst>
                <a:path w="6860" h="11917" extrusionOk="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2" name="Google Shape;15592;p24"/>
            <p:cNvSpPr/>
            <p:nvPr/>
          </p:nvSpPr>
          <p:spPr>
            <a:xfrm>
              <a:off x="1799647" y="3462448"/>
              <a:ext cx="162138" cy="23776"/>
            </a:xfrm>
            <a:custGeom>
              <a:avLst/>
              <a:gdLst/>
              <a:ahLst/>
              <a:cxnLst/>
              <a:rect l="l" t="t" r="r" b="b"/>
              <a:pathLst>
                <a:path w="6192" h="908" extrusionOk="0">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3" name="Google Shape;15593;p24"/>
            <p:cNvSpPr/>
            <p:nvPr/>
          </p:nvSpPr>
          <p:spPr>
            <a:xfrm>
              <a:off x="1922795" y="3462710"/>
              <a:ext cx="38989" cy="23514"/>
            </a:xfrm>
            <a:custGeom>
              <a:avLst/>
              <a:gdLst/>
              <a:ahLst/>
              <a:cxnLst/>
              <a:rect l="l" t="t" r="r" b="b"/>
              <a:pathLst>
                <a:path w="1489" h="898" extrusionOk="0">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4" name="Google Shape;15594;p24"/>
            <p:cNvSpPr/>
            <p:nvPr/>
          </p:nvSpPr>
          <p:spPr>
            <a:xfrm>
              <a:off x="1765162" y="3637076"/>
              <a:ext cx="68971" cy="68971"/>
            </a:xfrm>
            <a:custGeom>
              <a:avLst/>
              <a:gdLst/>
              <a:ahLst/>
              <a:cxnLst/>
              <a:rect l="l" t="t" r="r" b="b"/>
              <a:pathLst>
                <a:path w="2634" h="2634" extrusionOk="0">
                  <a:moveTo>
                    <a:pt x="1" y="0"/>
                  </a:moveTo>
                  <a:lnTo>
                    <a:pt x="2634" y="2633"/>
                  </a:lnTo>
                  <a:lnTo>
                    <a:pt x="2634" y="220"/>
                  </a:lnTo>
                  <a:cubicBezTo>
                    <a:pt x="2634" y="96"/>
                    <a:pt x="2538" y="0"/>
                    <a:pt x="2414"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5" name="Google Shape;15595;p24"/>
            <p:cNvSpPr/>
            <p:nvPr/>
          </p:nvSpPr>
          <p:spPr>
            <a:xfrm>
              <a:off x="1923528" y="3346789"/>
              <a:ext cx="134434" cy="134434"/>
            </a:xfrm>
            <a:custGeom>
              <a:avLst/>
              <a:gdLst/>
              <a:ahLst/>
              <a:cxnLst/>
              <a:rect l="l" t="t" r="r" b="b"/>
              <a:pathLst>
                <a:path w="5134" h="5134" extrusionOk="0">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6" name="Google Shape;15596;p24"/>
            <p:cNvSpPr/>
            <p:nvPr/>
          </p:nvSpPr>
          <p:spPr>
            <a:xfrm>
              <a:off x="1978255" y="3377033"/>
              <a:ext cx="48730" cy="48730"/>
            </a:xfrm>
            <a:custGeom>
              <a:avLst/>
              <a:gdLst/>
              <a:ahLst/>
              <a:cxnLst/>
              <a:rect l="l" t="t" r="r" b="b"/>
              <a:pathLst>
                <a:path w="1861" h="1861" extrusionOk="0">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7" name="Google Shape;15597;p24"/>
            <p:cNvSpPr/>
            <p:nvPr/>
          </p:nvSpPr>
          <p:spPr>
            <a:xfrm>
              <a:off x="1960999" y="3371560"/>
              <a:ext cx="82587" cy="59702"/>
            </a:xfrm>
            <a:custGeom>
              <a:avLst/>
              <a:gdLst/>
              <a:ahLst/>
              <a:cxnLst/>
              <a:rect l="l" t="t" r="r" b="b"/>
              <a:pathLst>
                <a:path w="3154" h="2280" extrusionOk="0">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8" name="Google Shape;15598;p24"/>
            <p:cNvSpPr/>
            <p:nvPr/>
          </p:nvSpPr>
          <p:spPr>
            <a:xfrm>
              <a:off x="1950028" y="3412592"/>
              <a:ext cx="43755" cy="39408"/>
            </a:xfrm>
            <a:custGeom>
              <a:avLst/>
              <a:gdLst/>
              <a:ahLst/>
              <a:cxnLst/>
              <a:rect l="l" t="t" r="r" b="b"/>
              <a:pathLst>
                <a:path w="1671" h="1505" extrusionOk="0">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9" name="Google Shape;15599;p24"/>
            <p:cNvSpPr/>
            <p:nvPr/>
          </p:nvSpPr>
          <p:spPr>
            <a:xfrm>
              <a:off x="1792054" y="3504659"/>
              <a:ext cx="176225" cy="10814"/>
            </a:xfrm>
            <a:custGeom>
              <a:avLst/>
              <a:gdLst/>
              <a:ahLst/>
              <a:cxnLst/>
              <a:rect l="l" t="t" r="r" b="b"/>
              <a:pathLst>
                <a:path w="6730" h="413" extrusionOk="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0" name="Google Shape;15600;p24"/>
            <p:cNvSpPr/>
            <p:nvPr/>
          </p:nvSpPr>
          <p:spPr>
            <a:xfrm>
              <a:off x="1792891" y="3528408"/>
              <a:ext cx="175387" cy="11024"/>
            </a:xfrm>
            <a:custGeom>
              <a:avLst/>
              <a:gdLst/>
              <a:ahLst/>
              <a:cxnLst/>
              <a:rect l="l" t="t" r="r" b="b"/>
              <a:pathLst>
                <a:path w="6698" h="421" extrusionOk="0">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1" name="Google Shape;15601;p24"/>
            <p:cNvSpPr/>
            <p:nvPr/>
          </p:nvSpPr>
          <p:spPr>
            <a:xfrm>
              <a:off x="1792891" y="3552394"/>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2" name="Google Shape;15602;p24"/>
            <p:cNvSpPr/>
            <p:nvPr/>
          </p:nvSpPr>
          <p:spPr>
            <a:xfrm>
              <a:off x="1792891" y="3576379"/>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603" name="Google Shape;15603;p24"/>
          <p:cNvGrpSpPr/>
          <p:nvPr/>
        </p:nvGrpSpPr>
        <p:grpSpPr>
          <a:xfrm>
            <a:off x="3077632" y="2292604"/>
            <a:ext cx="358997" cy="296309"/>
            <a:chOff x="3077632" y="2445004"/>
            <a:chExt cx="358997" cy="296309"/>
          </a:xfrm>
        </p:grpSpPr>
        <p:sp>
          <p:nvSpPr>
            <p:cNvPr id="15604" name="Google Shape;15604;p24"/>
            <p:cNvSpPr/>
            <p:nvPr/>
          </p:nvSpPr>
          <p:spPr>
            <a:xfrm>
              <a:off x="3097873" y="2504968"/>
              <a:ext cx="294293" cy="195366"/>
            </a:xfrm>
            <a:custGeom>
              <a:avLst/>
              <a:gdLst/>
              <a:ahLst/>
              <a:cxnLst/>
              <a:rect l="l" t="t" r="r" b="b"/>
              <a:pathLst>
                <a:path w="11239" h="7461" extrusionOk="0">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5" name="Google Shape;15605;p24"/>
            <p:cNvSpPr/>
            <p:nvPr/>
          </p:nvSpPr>
          <p:spPr>
            <a:xfrm>
              <a:off x="3296696" y="2504968"/>
              <a:ext cx="95471" cy="80100"/>
            </a:xfrm>
            <a:custGeom>
              <a:avLst/>
              <a:gdLst/>
              <a:ahLst/>
              <a:cxnLst/>
              <a:rect l="l" t="t" r="r" b="b"/>
              <a:pathLst>
                <a:path w="3646" h="3059" extrusionOk="0">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6" name="Google Shape;15606;p24"/>
            <p:cNvSpPr/>
            <p:nvPr/>
          </p:nvSpPr>
          <p:spPr>
            <a:xfrm>
              <a:off x="3097873" y="2685330"/>
              <a:ext cx="294293" cy="15004"/>
            </a:xfrm>
            <a:custGeom>
              <a:avLst/>
              <a:gdLst/>
              <a:ahLst/>
              <a:cxnLst/>
              <a:rect l="l" t="t" r="r" b="b"/>
              <a:pathLst>
                <a:path w="11239" h="573" extrusionOk="0">
                  <a:moveTo>
                    <a:pt x="0" y="0"/>
                  </a:moveTo>
                  <a:lnTo>
                    <a:pt x="0" y="573"/>
                  </a:lnTo>
                  <a:lnTo>
                    <a:pt x="11238" y="573"/>
                  </a:lnTo>
                  <a:lnTo>
                    <a:pt x="11238"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7" name="Google Shape;15607;p24"/>
            <p:cNvSpPr/>
            <p:nvPr/>
          </p:nvSpPr>
          <p:spPr>
            <a:xfrm>
              <a:off x="3116596" y="2524685"/>
              <a:ext cx="256587" cy="140430"/>
            </a:xfrm>
            <a:custGeom>
              <a:avLst/>
              <a:gdLst/>
              <a:ahLst/>
              <a:cxnLst/>
              <a:rect l="l" t="t" r="r" b="b"/>
              <a:pathLst>
                <a:path w="9799" h="5363" extrusionOk="0">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8" name="Google Shape;15608;p24"/>
            <p:cNvSpPr/>
            <p:nvPr/>
          </p:nvSpPr>
          <p:spPr>
            <a:xfrm>
              <a:off x="3298215" y="2524685"/>
              <a:ext cx="74968" cy="60487"/>
            </a:xfrm>
            <a:custGeom>
              <a:avLst/>
              <a:gdLst/>
              <a:ahLst/>
              <a:cxnLst/>
              <a:rect l="l" t="t" r="r" b="b"/>
              <a:pathLst>
                <a:path w="2863" h="2310" extrusionOk="0">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9" name="Google Shape;15609;p24"/>
            <p:cNvSpPr/>
            <p:nvPr/>
          </p:nvSpPr>
          <p:spPr>
            <a:xfrm>
              <a:off x="3273967" y="2567157"/>
              <a:ext cx="72480" cy="72480"/>
            </a:xfrm>
            <a:custGeom>
              <a:avLst/>
              <a:gdLst/>
              <a:ahLst/>
              <a:cxnLst/>
              <a:rect l="l" t="t" r="r" b="b"/>
              <a:pathLst>
                <a:path w="2768" h="2768" extrusionOk="0">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0" name="Google Shape;15610;p24"/>
            <p:cNvSpPr/>
            <p:nvPr/>
          </p:nvSpPr>
          <p:spPr>
            <a:xfrm>
              <a:off x="3323928" y="2567157"/>
              <a:ext cx="22519" cy="13014"/>
            </a:xfrm>
            <a:custGeom>
              <a:avLst/>
              <a:gdLst/>
              <a:ahLst/>
              <a:cxnLst/>
              <a:rect l="l" t="t" r="r" b="b"/>
              <a:pathLst>
                <a:path w="860" h="497" extrusionOk="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1" name="Google Shape;15611;p24"/>
            <p:cNvSpPr/>
            <p:nvPr/>
          </p:nvSpPr>
          <p:spPr>
            <a:xfrm>
              <a:off x="3116596" y="2524449"/>
              <a:ext cx="256587" cy="140430"/>
            </a:xfrm>
            <a:custGeom>
              <a:avLst/>
              <a:gdLst/>
              <a:ahLst/>
              <a:cxnLst/>
              <a:rect l="l" t="t" r="r" b="b"/>
              <a:pathLst>
                <a:path w="9799" h="5363" extrusionOk="0">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2" name="Google Shape;15612;p24"/>
            <p:cNvSpPr/>
            <p:nvPr/>
          </p:nvSpPr>
          <p:spPr>
            <a:xfrm>
              <a:off x="3116596" y="2524685"/>
              <a:ext cx="256587" cy="20267"/>
            </a:xfrm>
            <a:custGeom>
              <a:avLst/>
              <a:gdLst/>
              <a:ahLst/>
              <a:cxnLst/>
              <a:rect l="l" t="t" r="r" b="b"/>
              <a:pathLst>
                <a:path w="9799" h="774" extrusionOk="0">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3" name="Google Shape;15613;p24"/>
            <p:cNvSpPr/>
            <p:nvPr/>
          </p:nvSpPr>
          <p:spPr>
            <a:xfrm>
              <a:off x="3298450" y="2524711"/>
              <a:ext cx="74732" cy="20241"/>
            </a:xfrm>
            <a:custGeom>
              <a:avLst/>
              <a:gdLst/>
              <a:ahLst/>
              <a:cxnLst/>
              <a:rect l="l" t="t" r="r" b="b"/>
              <a:pathLst>
                <a:path w="2854" h="773" extrusionOk="0">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4" name="Google Shape;15614;p24"/>
            <p:cNvSpPr/>
            <p:nvPr/>
          </p:nvSpPr>
          <p:spPr>
            <a:xfrm>
              <a:off x="3224766" y="2674332"/>
              <a:ext cx="40246" cy="11024"/>
            </a:xfrm>
            <a:custGeom>
              <a:avLst/>
              <a:gdLst/>
              <a:ahLst/>
              <a:cxnLst/>
              <a:rect l="l" t="t" r="r" b="b"/>
              <a:pathLst>
                <a:path w="1537" h="421" extrusionOk="0">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5" name="Google Shape;15615;p24"/>
            <p:cNvSpPr/>
            <p:nvPr/>
          </p:nvSpPr>
          <p:spPr>
            <a:xfrm>
              <a:off x="3309684" y="2445004"/>
              <a:ext cx="126945" cy="127181"/>
            </a:xfrm>
            <a:custGeom>
              <a:avLst/>
              <a:gdLst/>
              <a:ahLst/>
              <a:cxnLst/>
              <a:rect l="l" t="t" r="r" b="b"/>
              <a:pathLst>
                <a:path w="4848" h="4857" extrusionOk="0">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6" name="Google Shape;15616;p24"/>
            <p:cNvSpPr/>
            <p:nvPr/>
          </p:nvSpPr>
          <p:spPr>
            <a:xfrm>
              <a:off x="3336681" y="2472236"/>
              <a:ext cx="72951" cy="72218"/>
            </a:xfrm>
            <a:custGeom>
              <a:avLst/>
              <a:gdLst/>
              <a:ahLst/>
              <a:cxnLst/>
              <a:rect l="l" t="t" r="r" b="b"/>
              <a:pathLst>
                <a:path w="2786" h="2758" extrusionOk="0">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7" name="Google Shape;15617;p24"/>
            <p:cNvSpPr/>
            <p:nvPr/>
          </p:nvSpPr>
          <p:spPr>
            <a:xfrm>
              <a:off x="3366165" y="2473231"/>
              <a:ext cx="43729" cy="71878"/>
            </a:xfrm>
            <a:custGeom>
              <a:avLst/>
              <a:gdLst/>
              <a:ahLst/>
              <a:cxnLst/>
              <a:rect l="l" t="t" r="r" b="b"/>
              <a:pathLst>
                <a:path w="1670" h="2745" extrusionOk="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8" name="Google Shape;15618;p24"/>
            <p:cNvSpPr/>
            <p:nvPr/>
          </p:nvSpPr>
          <p:spPr>
            <a:xfrm>
              <a:off x="3336681" y="2497976"/>
              <a:ext cx="30244" cy="32757"/>
            </a:xfrm>
            <a:custGeom>
              <a:avLst/>
              <a:gdLst/>
              <a:ahLst/>
              <a:cxnLst/>
              <a:rect l="l" t="t" r="r" b="b"/>
              <a:pathLst>
                <a:path w="1155" h="1251" extrusionOk="0">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9" name="Google Shape;15619;p24"/>
            <p:cNvSpPr/>
            <p:nvPr/>
          </p:nvSpPr>
          <p:spPr>
            <a:xfrm>
              <a:off x="3144587" y="2567157"/>
              <a:ext cx="27232" cy="27259"/>
            </a:xfrm>
            <a:custGeom>
              <a:avLst/>
              <a:gdLst/>
              <a:ahLst/>
              <a:cxnLst/>
              <a:rect l="l" t="t" r="r" b="b"/>
              <a:pathLst>
                <a:path w="1040" h="1041" extrusionOk="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0" name="Google Shape;15620;p24"/>
            <p:cNvSpPr/>
            <p:nvPr/>
          </p:nvSpPr>
          <p:spPr>
            <a:xfrm>
              <a:off x="3180958" y="2561658"/>
              <a:ext cx="79655" cy="11050"/>
            </a:xfrm>
            <a:custGeom>
              <a:avLst/>
              <a:gdLst/>
              <a:ahLst/>
              <a:cxnLst/>
              <a:rect l="l" t="t" r="r" b="b"/>
              <a:pathLst>
                <a:path w="3042" h="422" extrusionOk="0">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1" name="Google Shape;15621;p24"/>
            <p:cNvSpPr/>
            <p:nvPr/>
          </p:nvSpPr>
          <p:spPr>
            <a:xfrm>
              <a:off x="3182058" y="2575405"/>
              <a:ext cx="77455" cy="10762"/>
            </a:xfrm>
            <a:custGeom>
              <a:avLst/>
              <a:gdLst/>
              <a:ahLst/>
              <a:cxnLst/>
              <a:rect l="l" t="t" r="r" b="b"/>
              <a:pathLst>
                <a:path w="2958" h="411"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2" name="Google Shape;15622;p24"/>
            <p:cNvSpPr/>
            <p:nvPr/>
          </p:nvSpPr>
          <p:spPr>
            <a:xfrm>
              <a:off x="3182058" y="2588890"/>
              <a:ext cx="77455" cy="10788"/>
            </a:xfrm>
            <a:custGeom>
              <a:avLst/>
              <a:gdLst/>
              <a:ahLst/>
              <a:cxnLst/>
              <a:rect l="l" t="t" r="r" b="b"/>
              <a:pathLst>
                <a:path w="2958" h="412"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3" name="Google Shape;15623;p24"/>
            <p:cNvSpPr/>
            <p:nvPr/>
          </p:nvSpPr>
          <p:spPr>
            <a:xfrm>
              <a:off x="3144587" y="2612378"/>
              <a:ext cx="27232" cy="27259"/>
            </a:xfrm>
            <a:custGeom>
              <a:avLst/>
              <a:gdLst/>
              <a:ahLst/>
              <a:cxnLst/>
              <a:rect l="l" t="t" r="r" b="b"/>
              <a:pathLst>
                <a:path w="1040" h="1041" extrusionOk="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4" name="Google Shape;15624;p24"/>
            <p:cNvSpPr/>
            <p:nvPr/>
          </p:nvSpPr>
          <p:spPr>
            <a:xfrm>
              <a:off x="3182058" y="2607141"/>
              <a:ext cx="77455" cy="10762"/>
            </a:xfrm>
            <a:custGeom>
              <a:avLst/>
              <a:gdLst/>
              <a:ahLst/>
              <a:cxnLst/>
              <a:rect l="l" t="t" r="r" b="b"/>
              <a:pathLst>
                <a:path w="2958" h="411" extrusionOk="0">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5" name="Google Shape;15625;p24"/>
            <p:cNvSpPr/>
            <p:nvPr/>
          </p:nvSpPr>
          <p:spPr>
            <a:xfrm>
              <a:off x="3182058" y="2620627"/>
              <a:ext cx="77455" cy="10762"/>
            </a:xfrm>
            <a:custGeom>
              <a:avLst/>
              <a:gdLst/>
              <a:ahLst/>
              <a:cxnLst/>
              <a:rect l="l" t="t" r="r" b="b"/>
              <a:pathLst>
                <a:path w="2958" h="411" extrusionOk="0">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6" name="Google Shape;15626;p24"/>
            <p:cNvSpPr/>
            <p:nvPr/>
          </p:nvSpPr>
          <p:spPr>
            <a:xfrm>
              <a:off x="3182058" y="2634374"/>
              <a:ext cx="77455" cy="10762"/>
            </a:xfrm>
            <a:custGeom>
              <a:avLst/>
              <a:gdLst/>
              <a:ahLst/>
              <a:cxnLst/>
              <a:rect l="l" t="t" r="r" b="b"/>
              <a:pathLst>
                <a:path w="2958" h="411" extrusionOk="0">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7" name="Google Shape;15627;p24"/>
            <p:cNvSpPr/>
            <p:nvPr/>
          </p:nvSpPr>
          <p:spPr>
            <a:xfrm>
              <a:off x="3077632" y="2694311"/>
              <a:ext cx="334749" cy="34250"/>
            </a:xfrm>
            <a:custGeom>
              <a:avLst/>
              <a:gdLst/>
              <a:ahLst/>
              <a:cxnLst/>
              <a:rect l="l" t="t" r="r" b="b"/>
              <a:pathLst>
                <a:path w="12784" h="1308" extrusionOk="0">
                  <a:moveTo>
                    <a:pt x="773" y="1"/>
                  </a:moveTo>
                  <a:lnTo>
                    <a:pt x="0" y="1031"/>
                  </a:lnTo>
                  <a:lnTo>
                    <a:pt x="0" y="1308"/>
                  </a:lnTo>
                  <a:lnTo>
                    <a:pt x="12784" y="1308"/>
                  </a:lnTo>
                  <a:lnTo>
                    <a:pt x="12784" y="1031"/>
                  </a:lnTo>
                  <a:lnTo>
                    <a:pt x="12011"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8" name="Google Shape;15628;p24"/>
            <p:cNvSpPr/>
            <p:nvPr/>
          </p:nvSpPr>
          <p:spPr>
            <a:xfrm>
              <a:off x="3188552" y="2700072"/>
              <a:ext cx="112674" cy="16758"/>
            </a:xfrm>
            <a:custGeom>
              <a:avLst/>
              <a:gdLst/>
              <a:ahLst/>
              <a:cxnLst/>
              <a:rect l="l" t="t" r="r" b="b"/>
              <a:pathLst>
                <a:path w="4303" h="640" extrusionOk="0">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9" name="Google Shape;15629;p24"/>
            <p:cNvSpPr/>
            <p:nvPr/>
          </p:nvSpPr>
          <p:spPr>
            <a:xfrm>
              <a:off x="3077632" y="2721308"/>
              <a:ext cx="334513" cy="20005"/>
            </a:xfrm>
            <a:custGeom>
              <a:avLst/>
              <a:gdLst/>
              <a:ahLst/>
              <a:cxnLst/>
              <a:rect l="l" t="t" r="r" b="b"/>
              <a:pathLst>
                <a:path w="12775" h="764" extrusionOk="0">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630" name="Google Shape;15630;p24"/>
          <p:cNvGrpSpPr/>
          <p:nvPr/>
        </p:nvGrpSpPr>
        <p:grpSpPr>
          <a:xfrm>
            <a:off x="2635237" y="2279380"/>
            <a:ext cx="359231" cy="323019"/>
            <a:chOff x="2635237" y="2431780"/>
            <a:chExt cx="359231" cy="323019"/>
          </a:xfrm>
        </p:grpSpPr>
        <p:sp>
          <p:nvSpPr>
            <p:cNvPr id="15631" name="Google Shape;15631;p24"/>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2" name="Google Shape;15632;p24"/>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3" name="Google Shape;15633;p24"/>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4" name="Google Shape;15634;p24"/>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5" name="Google Shape;15635;p24"/>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6" name="Google Shape;15636;p24"/>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7" name="Google Shape;15637;p24"/>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8" name="Google Shape;15638;p24"/>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9" name="Google Shape;15639;p24"/>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0" name="Google Shape;15640;p24"/>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1" name="Google Shape;15641;p24"/>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2" name="Google Shape;15642;p24"/>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3" name="Google Shape;15643;p24"/>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4" name="Google Shape;15644;p24"/>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5" name="Google Shape;15645;p24"/>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646" name="Google Shape;15646;p24"/>
          <p:cNvGrpSpPr/>
          <p:nvPr/>
        </p:nvGrpSpPr>
        <p:grpSpPr>
          <a:xfrm>
            <a:off x="4011651" y="3615732"/>
            <a:ext cx="373189" cy="358944"/>
            <a:chOff x="4011651" y="3768132"/>
            <a:chExt cx="373189" cy="358944"/>
          </a:xfrm>
        </p:grpSpPr>
        <p:sp>
          <p:nvSpPr>
            <p:cNvPr id="15647" name="Google Shape;15647;p24"/>
            <p:cNvSpPr/>
            <p:nvPr/>
          </p:nvSpPr>
          <p:spPr>
            <a:xfrm>
              <a:off x="4011651" y="3859387"/>
              <a:ext cx="275309" cy="267689"/>
            </a:xfrm>
            <a:custGeom>
              <a:avLst/>
              <a:gdLst/>
              <a:ahLst/>
              <a:cxnLst/>
              <a:rect l="l" t="t" r="r" b="b"/>
              <a:pathLst>
                <a:path w="10514" h="10223" extrusionOk="0">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8" name="Google Shape;15648;p24"/>
            <p:cNvSpPr/>
            <p:nvPr/>
          </p:nvSpPr>
          <p:spPr>
            <a:xfrm>
              <a:off x="4054359" y="3859151"/>
              <a:ext cx="56481" cy="72716"/>
            </a:xfrm>
            <a:custGeom>
              <a:avLst/>
              <a:gdLst/>
              <a:ahLst/>
              <a:cxnLst/>
              <a:rect l="l" t="t" r="r" b="b"/>
              <a:pathLst>
                <a:path w="2157" h="2777" extrusionOk="0">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9" name="Google Shape;15649;p24"/>
            <p:cNvSpPr/>
            <p:nvPr/>
          </p:nvSpPr>
          <p:spPr>
            <a:xfrm>
              <a:off x="4214480" y="4035245"/>
              <a:ext cx="72480" cy="56743"/>
            </a:xfrm>
            <a:custGeom>
              <a:avLst/>
              <a:gdLst/>
              <a:ahLst/>
              <a:cxnLst/>
              <a:rect l="l" t="t" r="r" b="b"/>
              <a:pathLst>
                <a:path w="2768" h="2167" extrusionOk="0">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0" name="Google Shape;15650;p24"/>
            <p:cNvSpPr/>
            <p:nvPr/>
          </p:nvSpPr>
          <p:spPr>
            <a:xfrm>
              <a:off x="4135559" y="3768132"/>
              <a:ext cx="249281" cy="210946"/>
            </a:xfrm>
            <a:custGeom>
              <a:avLst/>
              <a:gdLst/>
              <a:ahLst/>
              <a:cxnLst/>
              <a:rect l="l" t="t" r="r" b="b"/>
              <a:pathLst>
                <a:path w="9520" h="8056" extrusionOk="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1" name="Google Shape;15651;p24"/>
            <p:cNvSpPr/>
            <p:nvPr/>
          </p:nvSpPr>
          <p:spPr>
            <a:xfrm>
              <a:off x="4062110" y="3836553"/>
              <a:ext cx="78712" cy="97827"/>
            </a:xfrm>
            <a:custGeom>
              <a:avLst/>
              <a:gdLst/>
              <a:ahLst/>
              <a:cxnLst/>
              <a:rect l="l" t="t" r="r" b="b"/>
              <a:pathLst>
                <a:path w="3006" h="3736" extrusionOk="0">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2" name="Google Shape;15652;p24"/>
            <p:cNvSpPr/>
            <p:nvPr/>
          </p:nvSpPr>
          <p:spPr>
            <a:xfrm>
              <a:off x="4210998" y="4006154"/>
              <a:ext cx="99451" cy="77298"/>
            </a:xfrm>
            <a:custGeom>
              <a:avLst/>
              <a:gdLst/>
              <a:ahLst/>
              <a:cxnLst/>
              <a:rect l="l" t="t" r="r" b="b"/>
              <a:pathLst>
                <a:path w="3798" h="2952" extrusionOk="0">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3" name="Google Shape;15653;p24"/>
            <p:cNvSpPr/>
            <p:nvPr/>
          </p:nvSpPr>
          <p:spPr>
            <a:xfrm>
              <a:off x="4186750" y="3787195"/>
              <a:ext cx="147657" cy="149595"/>
            </a:xfrm>
            <a:custGeom>
              <a:avLst/>
              <a:gdLst/>
              <a:ahLst/>
              <a:cxnLst/>
              <a:rect l="l" t="t" r="r" b="b"/>
              <a:pathLst>
                <a:path w="5639" h="5713" extrusionOk="0">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4" name="Google Shape;15654;p24"/>
            <p:cNvSpPr/>
            <p:nvPr/>
          </p:nvSpPr>
          <p:spPr>
            <a:xfrm>
              <a:off x="4226473" y="3841659"/>
              <a:ext cx="42734" cy="53496"/>
            </a:xfrm>
            <a:custGeom>
              <a:avLst/>
              <a:gdLst/>
              <a:ahLst/>
              <a:cxnLst/>
              <a:rect l="l" t="t" r="r" b="b"/>
              <a:pathLst>
                <a:path w="1632" h="2043" extrusionOk="0">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5" name="Google Shape;15655;p24"/>
            <p:cNvSpPr/>
            <p:nvPr/>
          </p:nvSpPr>
          <p:spPr>
            <a:xfrm>
              <a:off x="4266431" y="3841476"/>
              <a:ext cx="30008" cy="53417"/>
            </a:xfrm>
            <a:custGeom>
              <a:avLst/>
              <a:gdLst/>
              <a:ahLst/>
              <a:cxnLst/>
              <a:rect l="l" t="t" r="r" b="b"/>
              <a:pathLst>
                <a:path w="1146" h="2040" extrusionOk="0">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6" name="Google Shape;15656;p24"/>
            <p:cNvSpPr/>
            <p:nvPr/>
          </p:nvSpPr>
          <p:spPr>
            <a:xfrm>
              <a:off x="4285677" y="3841476"/>
              <a:ext cx="10762" cy="33438"/>
            </a:xfrm>
            <a:custGeom>
              <a:avLst/>
              <a:gdLst/>
              <a:ahLst/>
              <a:cxnLst/>
              <a:rect l="l" t="t" r="r" b="b"/>
              <a:pathLst>
                <a:path w="411" h="1277" extrusionOk="0">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657" name="Google Shape;15657;p24"/>
          <p:cNvGrpSpPr/>
          <p:nvPr/>
        </p:nvGrpSpPr>
        <p:grpSpPr>
          <a:xfrm>
            <a:off x="2189568" y="1809203"/>
            <a:ext cx="364993" cy="359048"/>
            <a:chOff x="2189568" y="1961603"/>
            <a:chExt cx="364993" cy="359048"/>
          </a:xfrm>
        </p:grpSpPr>
        <p:sp>
          <p:nvSpPr>
            <p:cNvPr id="15658" name="Google Shape;15658;p24"/>
            <p:cNvSpPr/>
            <p:nvPr/>
          </p:nvSpPr>
          <p:spPr>
            <a:xfrm>
              <a:off x="2232197" y="2004206"/>
              <a:ext cx="77822" cy="73868"/>
            </a:xfrm>
            <a:custGeom>
              <a:avLst/>
              <a:gdLst/>
              <a:ahLst/>
              <a:cxnLst/>
              <a:rect l="l" t="t" r="r" b="b"/>
              <a:pathLst>
                <a:path w="2972" h="2821" extrusionOk="0">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9" name="Google Shape;15659;p24"/>
            <p:cNvSpPr/>
            <p:nvPr/>
          </p:nvSpPr>
          <p:spPr>
            <a:xfrm>
              <a:off x="2192187" y="2070061"/>
              <a:ext cx="100838" cy="35009"/>
            </a:xfrm>
            <a:custGeom>
              <a:avLst/>
              <a:gdLst/>
              <a:ahLst/>
              <a:cxnLst/>
              <a:rect l="l" t="t" r="r" b="b"/>
              <a:pathLst>
                <a:path w="3851" h="1337" extrusionOk="0">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0" name="Google Shape;15660;p24"/>
            <p:cNvSpPr/>
            <p:nvPr/>
          </p:nvSpPr>
          <p:spPr>
            <a:xfrm>
              <a:off x="2189568" y="2121514"/>
              <a:ext cx="100131" cy="36999"/>
            </a:xfrm>
            <a:custGeom>
              <a:avLst/>
              <a:gdLst/>
              <a:ahLst/>
              <a:cxnLst/>
              <a:rect l="l" t="t" r="r" b="b"/>
              <a:pathLst>
                <a:path w="3824" h="1413" extrusionOk="0">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1" name="Google Shape;15661;p24"/>
            <p:cNvSpPr/>
            <p:nvPr/>
          </p:nvSpPr>
          <p:spPr>
            <a:xfrm>
              <a:off x="2299048" y="1964404"/>
              <a:ext cx="36947" cy="96439"/>
            </a:xfrm>
            <a:custGeom>
              <a:avLst/>
              <a:gdLst/>
              <a:ahLst/>
              <a:cxnLst/>
              <a:rect l="l" t="t" r="r" b="b"/>
              <a:pathLst>
                <a:path w="1411" h="3683" extrusionOk="0">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2" name="Google Shape;15662;p24"/>
            <p:cNvSpPr/>
            <p:nvPr/>
          </p:nvSpPr>
          <p:spPr>
            <a:xfrm>
              <a:off x="2350711" y="1961603"/>
              <a:ext cx="38701" cy="95732"/>
            </a:xfrm>
            <a:custGeom>
              <a:avLst/>
              <a:gdLst/>
              <a:ahLst/>
              <a:cxnLst/>
              <a:rect l="l" t="t" r="r" b="b"/>
              <a:pathLst>
                <a:path w="1478" h="3656" extrusionOk="0">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3" name="Google Shape;15663;p24"/>
            <p:cNvSpPr/>
            <p:nvPr/>
          </p:nvSpPr>
          <p:spPr>
            <a:xfrm>
              <a:off x="2286243" y="2072313"/>
              <a:ext cx="237838" cy="221604"/>
            </a:xfrm>
            <a:custGeom>
              <a:avLst/>
              <a:gdLst/>
              <a:ahLst/>
              <a:cxnLst/>
              <a:rect l="l" t="t" r="r" b="b"/>
              <a:pathLst>
                <a:path w="9083" h="8463" extrusionOk="0">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4" name="Google Shape;15664;p24"/>
            <p:cNvSpPr/>
            <p:nvPr/>
          </p:nvSpPr>
          <p:spPr>
            <a:xfrm>
              <a:off x="2296481" y="2086296"/>
              <a:ext cx="194895" cy="207621"/>
            </a:xfrm>
            <a:custGeom>
              <a:avLst/>
              <a:gdLst/>
              <a:ahLst/>
              <a:cxnLst/>
              <a:rect l="l" t="t" r="r" b="b"/>
              <a:pathLst>
                <a:path w="7443" h="7929" extrusionOk="0">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5" name="Google Shape;15665;p24"/>
            <p:cNvSpPr/>
            <p:nvPr/>
          </p:nvSpPr>
          <p:spPr>
            <a:xfrm>
              <a:off x="2430549" y="2174330"/>
              <a:ext cx="86044" cy="82116"/>
            </a:xfrm>
            <a:custGeom>
              <a:avLst/>
              <a:gdLst/>
              <a:ahLst/>
              <a:cxnLst/>
              <a:rect l="l" t="t" r="r" b="b"/>
              <a:pathLst>
                <a:path w="3286" h="3136" extrusionOk="0">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6" name="Google Shape;15666;p24"/>
            <p:cNvSpPr/>
            <p:nvPr/>
          </p:nvSpPr>
          <p:spPr>
            <a:xfrm>
              <a:off x="2402740" y="2202478"/>
              <a:ext cx="28358" cy="24483"/>
            </a:xfrm>
            <a:custGeom>
              <a:avLst/>
              <a:gdLst/>
              <a:ahLst/>
              <a:cxnLst/>
              <a:rect l="l" t="t" r="r" b="b"/>
              <a:pathLst>
                <a:path w="1083" h="935" extrusionOk="0">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7" name="Google Shape;15667;p24"/>
            <p:cNvSpPr/>
            <p:nvPr/>
          </p:nvSpPr>
          <p:spPr>
            <a:xfrm>
              <a:off x="2433324" y="2233141"/>
              <a:ext cx="55538" cy="51532"/>
            </a:xfrm>
            <a:custGeom>
              <a:avLst/>
              <a:gdLst/>
              <a:ahLst/>
              <a:cxnLst/>
              <a:rect l="l" t="t" r="r" b="b"/>
              <a:pathLst>
                <a:path w="2121" h="1968" extrusionOk="0">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8" name="Google Shape;15668;p24"/>
            <p:cNvSpPr/>
            <p:nvPr/>
          </p:nvSpPr>
          <p:spPr>
            <a:xfrm>
              <a:off x="2356105" y="2093994"/>
              <a:ext cx="71066" cy="20320"/>
            </a:xfrm>
            <a:custGeom>
              <a:avLst/>
              <a:gdLst/>
              <a:ahLst/>
              <a:cxnLst/>
              <a:rect l="l" t="t" r="r" b="b"/>
              <a:pathLst>
                <a:path w="2714" h="776" extrusionOk="0">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9" name="Google Shape;15669;p24"/>
            <p:cNvSpPr/>
            <p:nvPr/>
          </p:nvSpPr>
          <p:spPr>
            <a:xfrm>
              <a:off x="2387422" y="2184961"/>
              <a:ext cx="30008" cy="30270"/>
            </a:xfrm>
            <a:custGeom>
              <a:avLst/>
              <a:gdLst/>
              <a:ahLst/>
              <a:cxnLst/>
              <a:rect l="l" t="t" r="r" b="b"/>
              <a:pathLst>
                <a:path w="1146" h="1156" extrusionOk="0">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0" name="Google Shape;15670;p24"/>
            <p:cNvSpPr/>
            <p:nvPr/>
          </p:nvSpPr>
          <p:spPr>
            <a:xfrm>
              <a:off x="2415152" y="2156995"/>
              <a:ext cx="30244" cy="30244"/>
            </a:xfrm>
            <a:custGeom>
              <a:avLst/>
              <a:gdLst/>
              <a:ahLst/>
              <a:cxnLst/>
              <a:rect l="l" t="t" r="r" b="b"/>
              <a:pathLst>
                <a:path w="1155" h="1155" extrusionOk="0">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1" name="Google Shape;15671;p24"/>
            <p:cNvSpPr/>
            <p:nvPr/>
          </p:nvSpPr>
          <p:spPr>
            <a:xfrm>
              <a:off x="2474854" y="2244924"/>
              <a:ext cx="79707" cy="75727"/>
            </a:xfrm>
            <a:custGeom>
              <a:avLst/>
              <a:gdLst/>
              <a:ahLst/>
              <a:cxnLst/>
              <a:rect l="l" t="t" r="r" b="b"/>
              <a:pathLst>
                <a:path w="3044" h="2892" extrusionOk="0">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2" name="Google Shape;15672;p24"/>
            <p:cNvSpPr/>
            <p:nvPr/>
          </p:nvSpPr>
          <p:spPr>
            <a:xfrm>
              <a:off x="2475115" y="2244924"/>
              <a:ext cx="71459" cy="71721"/>
            </a:xfrm>
            <a:custGeom>
              <a:avLst/>
              <a:gdLst/>
              <a:ahLst/>
              <a:cxnLst/>
              <a:rect l="l" t="t" r="r" b="b"/>
              <a:pathLst>
                <a:path w="2729" h="2739" extrusionOk="0">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3" name="Google Shape;15673;p24"/>
            <p:cNvSpPr/>
            <p:nvPr/>
          </p:nvSpPr>
          <p:spPr>
            <a:xfrm>
              <a:off x="2450371" y="2220756"/>
              <a:ext cx="89945" cy="88820"/>
            </a:xfrm>
            <a:custGeom>
              <a:avLst/>
              <a:gdLst/>
              <a:ahLst/>
              <a:cxnLst/>
              <a:rect l="l" t="t" r="r" b="b"/>
              <a:pathLst>
                <a:path w="3435" h="3392" extrusionOk="0">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674" name="Google Shape;15674;p24"/>
          <p:cNvGrpSpPr/>
          <p:nvPr/>
        </p:nvGrpSpPr>
        <p:grpSpPr>
          <a:xfrm>
            <a:off x="2193077" y="2267571"/>
            <a:ext cx="378425" cy="346323"/>
            <a:chOff x="2193077" y="2419971"/>
            <a:chExt cx="378425" cy="346323"/>
          </a:xfrm>
        </p:grpSpPr>
        <p:sp>
          <p:nvSpPr>
            <p:cNvPr id="15675" name="Google Shape;15675;p24"/>
            <p:cNvSpPr/>
            <p:nvPr/>
          </p:nvSpPr>
          <p:spPr>
            <a:xfrm>
              <a:off x="2392423" y="2419971"/>
              <a:ext cx="179079" cy="150852"/>
            </a:xfrm>
            <a:custGeom>
              <a:avLst/>
              <a:gdLst/>
              <a:ahLst/>
              <a:cxnLst/>
              <a:rect l="l" t="t" r="r" b="b"/>
              <a:pathLst>
                <a:path w="6839" h="5761" extrusionOk="0">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6" name="Google Shape;15676;p24"/>
            <p:cNvSpPr/>
            <p:nvPr/>
          </p:nvSpPr>
          <p:spPr>
            <a:xfrm>
              <a:off x="2299990" y="2594389"/>
              <a:ext cx="51977" cy="93952"/>
            </a:xfrm>
            <a:custGeom>
              <a:avLst/>
              <a:gdLst/>
              <a:ahLst/>
              <a:cxnLst/>
              <a:rect l="l" t="t" r="r" b="b"/>
              <a:pathLst>
                <a:path w="1985"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7" name="Google Shape;15677;p24"/>
            <p:cNvSpPr/>
            <p:nvPr/>
          </p:nvSpPr>
          <p:spPr>
            <a:xfrm>
              <a:off x="2193077" y="2652599"/>
              <a:ext cx="265804" cy="113695"/>
            </a:xfrm>
            <a:custGeom>
              <a:avLst/>
              <a:gdLst/>
              <a:ahLst/>
              <a:cxnLst/>
              <a:rect l="l" t="t" r="r" b="b"/>
              <a:pathLst>
                <a:path w="10151" h="4342" extrusionOk="0">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8" name="Google Shape;15678;p24"/>
            <p:cNvSpPr/>
            <p:nvPr/>
          </p:nvSpPr>
          <p:spPr>
            <a:xfrm>
              <a:off x="2393916" y="2666084"/>
              <a:ext cx="64965" cy="100210"/>
            </a:xfrm>
            <a:custGeom>
              <a:avLst/>
              <a:gdLst/>
              <a:ahLst/>
              <a:cxnLst/>
              <a:rect l="l" t="t" r="r" b="b"/>
              <a:pathLst>
                <a:path w="2481" h="3827" extrusionOk="0">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9" name="Google Shape;15679;p24"/>
            <p:cNvSpPr/>
            <p:nvPr/>
          </p:nvSpPr>
          <p:spPr>
            <a:xfrm>
              <a:off x="2193077" y="2666346"/>
              <a:ext cx="64729" cy="99948"/>
            </a:xfrm>
            <a:custGeom>
              <a:avLst/>
              <a:gdLst/>
              <a:ahLst/>
              <a:cxnLst/>
              <a:rect l="l" t="t" r="r" b="b"/>
              <a:pathLst>
                <a:path w="2472" h="3817" extrusionOk="0">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0" name="Google Shape;15680;p24"/>
            <p:cNvSpPr/>
            <p:nvPr/>
          </p:nvSpPr>
          <p:spPr>
            <a:xfrm>
              <a:off x="2320231" y="2697742"/>
              <a:ext cx="11521" cy="12333"/>
            </a:xfrm>
            <a:custGeom>
              <a:avLst/>
              <a:gdLst/>
              <a:ahLst/>
              <a:cxnLst/>
              <a:rect l="l" t="t" r="r" b="b"/>
              <a:pathLst>
                <a:path w="440" h="471" extrusionOk="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1" name="Google Shape;15681;p24"/>
            <p:cNvSpPr/>
            <p:nvPr/>
          </p:nvSpPr>
          <p:spPr>
            <a:xfrm>
              <a:off x="2320231" y="2716490"/>
              <a:ext cx="11521" cy="12333"/>
            </a:xfrm>
            <a:custGeom>
              <a:avLst/>
              <a:gdLst/>
              <a:ahLst/>
              <a:cxnLst/>
              <a:rect l="l" t="t" r="r" b="b"/>
              <a:pathLst>
                <a:path w="440" h="471" extrusionOk="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2" name="Google Shape;15682;p24"/>
            <p:cNvSpPr/>
            <p:nvPr/>
          </p:nvSpPr>
          <p:spPr>
            <a:xfrm>
              <a:off x="2299833" y="2652860"/>
              <a:ext cx="26159" cy="38963"/>
            </a:xfrm>
            <a:custGeom>
              <a:avLst/>
              <a:gdLst/>
              <a:ahLst/>
              <a:cxnLst/>
              <a:rect l="l" t="t" r="r" b="b"/>
              <a:pathLst>
                <a:path w="999" h="1488" extrusionOk="0">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3" name="Google Shape;15683;p24"/>
            <p:cNvSpPr/>
            <p:nvPr/>
          </p:nvSpPr>
          <p:spPr>
            <a:xfrm>
              <a:off x="2270768" y="2472001"/>
              <a:ext cx="110448" cy="152030"/>
            </a:xfrm>
            <a:custGeom>
              <a:avLst/>
              <a:gdLst/>
              <a:ahLst/>
              <a:cxnLst/>
              <a:rect l="l" t="t" r="r" b="b"/>
              <a:pathLst>
                <a:path w="4218" h="5806" extrusionOk="0">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4" name="Google Shape;15684;p24"/>
            <p:cNvSpPr/>
            <p:nvPr/>
          </p:nvSpPr>
          <p:spPr>
            <a:xfrm>
              <a:off x="2253145" y="2454745"/>
              <a:ext cx="145301" cy="78293"/>
            </a:xfrm>
            <a:custGeom>
              <a:avLst/>
              <a:gdLst/>
              <a:ahLst/>
              <a:cxnLst/>
              <a:rect l="l" t="t" r="r" b="b"/>
              <a:pathLst>
                <a:path w="5549" h="2990" extrusionOk="0">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5" name="Google Shape;15685;p24"/>
            <p:cNvSpPr/>
            <p:nvPr/>
          </p:nvSpPr>
          <p:spPr>
            <a:xfrm>
              <a:off x="2319236" y="2570352"/>
              <a:ext cx="79210" cy="77534"/>
            </a:xfrm>
            <a:custGeom>
              <a:avLst/>
              <a:gdLst/>
              <a:ahLst/>
              <a:cxnLst/>
              <a:rect l="l" t="t" r="r" b="b"/>
              <a:pathLst>
                <a:path w="3025" h="2961" extrusionOk="0">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6" name="Google Shape;15686;p24"/>
            <p:cNvSpPr/>
            <p:nvPr/>
          </p:nvSpPr>
          <p:spPr>
            <a:xfrm>
              <a:off x="2325966" y="2652860"/>
              <a:ext cx="26264" cy="38963"/>
            </a:xfrm>
            <a:custGeom>
              <a:avLst/>
              <a:gdLst/>
              <a:ahLst/>
              <a:cxnLst/>
              <a:rect l="l" t="t" r="r" b="b"/>
              <a:pathLst>
                <a:path w="1003" h="1488" extrusionOk="0">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7" name="Google Shape;15687;p24"/>
            <p:cNvSpPr/>
            <p:nvPr/>
          </p:nvSpPr>
          <p:spPr>
            <a:xfrm>
              <a:off x="2363698" y="2721308"/>
              <a:ext cx="54229" cy="20503"/>
            </a:xfrm>
            <a:custGeom>
              <a:avLst/>
              <a:gdLst/>
              <a:ahLst/>
              <a:cxnLst/>
              <a:rect l="l" t="t" r="r" b="b"/>
              <a:pathLst>
                <a:path w="2071" h="783" extrusionOk="0">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8" name="Google Shape;15688;p24"/>
            <p:cNvSpPr/>
            <p:nvPr/>
          </p:nvSpPr>
          <p:spPr>
            <a:xfrm>
              <a:off x="2314732" y="2631127"/>
              <a:ext cx="22493" cy="22493"/>
            </a:xfrm>
            <a:custGeom>
              <a:avLst/>
              <a:gdLst/>
              <a:ahLst/>
              <a:cxnLst/>
              <a:rect l="l" t="t" r="r" b="b"/>
              <a:pathLst>
                <a:path w="859" h="859" extrusionOk="0">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9" name="Google Shape;15689;p24"/>
            <p:cNvSpPr/>
            <p:nvPr/>
          </p:nvSpPr>
          <p:spPr>
            <a:xfrm>
              <a:off x="2270768" y="2472236"/>
              <a:ext cx="37994" cy="49987"/>
            </a:xfrm>
            <a:custGeom>
              <a:avLst/>
              <a:gdLst/>
              <a:ahLst/>
              <a:cxnLst/>
              <a:rect l="l" t="t" r="r" b="b"/>
              <a:pathLst>
                <a:path w="1451" h="1909" extrusionOk="0">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0" name="Google Shape;15690;p24"/>
            <p:cNvSpPr/>
            <p:nvPr/>
          </p:nvSpPr>
          <p:spPr>
            <a:xfrm>
              <a:off x="2308736" y="2472001"/>
              <a:ext cx="72480" cy="71956"/>
            </a:xfrm>
            <a:custGeom>
              <a:avLst/>
              <a:gdLst/>
              <a:ahLst/>
              <a:cxnLst/>
              <a:rect l="l" t="t" r="r" b="b"/>
              <a:pathLst>
                <a:path w="2768" h="2748" extrusionOk="0">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1" name="Google Shape;15691;p24"/>
            <p:cNvSpPr/>
            <p:nvPr/>
          </p:nvSpPr>
          <p:spPr>
            <a:xfrm>
              <a:off x="2459614" y="2474567"/>
              <a:ext cx="38492" cy="32915"/>
            </a:xfrm>
            <a:custGeom>
              <a:avLst/>
              <a:gdLst/>
              <a:ahLst/>
              <a:cxnLst/>
              <a:rect l="l" t="t" r="r" b="b"/>
              <a:pathLst>
                <a:path w="1470" h="1257" extrusionOk="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2" name="Google Shape;15692;p24"/>
            <p:cNvSpPr/>
            <p:nvPr/>
          </p:nvSpPr>
          <p:spPr>
            <a:xfrm>
              <a:off x="2437540" y="2448696"/>
              <a:ext cx="88636" cy="84839"/>
            </a:xfrm>
            <a:custGeom>
              <a:avLst/>
              <a:gdLst/>
              <a:ahLst/>
              <a:cxnLst/>
              <a:rect l="l" t="t" r="r" b="b"/>
              <a:pathLst>
                <a:path w="3385" h="3240" extrusionOk="0">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3" name="Google Shape;15693;p24"/>
            <p:cNvSpPr/>
            <p:nvPr/>
          </p:nvSpPr>
          <p:spPr>
            <a:xfrm>
              <a:off x="2314235" y="2542883"/>
              <a:ext cx="23750" cy="37052"/>
            </a:xfrm>
            <a:custGeom>
              <a:avLst/>
              <a:gdLst/>
              <a:ahLst/>
              <a:cxnLst/>
              <a:rect l="l" t="t" r="r" b="b"/>
              <a:pathLst>
                <a:path w="907" h="1415" extrusionOk="0">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4" name="Google Shape;15694;p24"/>
            <p:cNvSpPr/>
            <p:nvPr/>
          </p:nvSpPr>
          <p:spPr>
            <a:xfrm>
              <a:off x="2231804" y="2521962"/>
              <a:ext cx="32496" cy="57974"/>
            </a:xfrm>
            <a:custGeom>
              <a:avLst/>
              <a:gdLst/>
              <a:ahLst/>
              <a:cxnLst/>
              <a:rect l="l" t="t" r="r" b="b"/>
              <a:pathLst>
                <a:path w="1241" h="2214" extrusionOk="0">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5" name="Google Shape;15695;p24"/>
            <p:cNvSpPr/>
            <p:nvPr/>
          </p:nvSpPr>
          <p:spPr>
            <a:xfrm>
              <a:off x="2387684" y="2521962"/>
              <a:ext cx="32496" cy="57974"/>
            </a:xfrm>
            <a:custGeom>
              <a:avLst/>
              <a:gdLst/>
              <a:ahLst/>
              <a:cxnLst/>
              <a:rect l="l" t="t" r="r" b="b"/>
              <a:pathLst>
                <a:path w="1241" h="2214" extrusionOk="0">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696" name="Google Shape;15696;p24"/>
          <p:cNvGrpSpPr/>
          <p:nvPr/>
        </p:nvGrpSpPr>
        <p:grpSpPr>
          <a:xfrm>
            <a:off x="861622" y="2729370"/>
            <a:ext cx="276801" cy="367140"/>
            <a:chOff x="861622" y="2881770"/>
            <a:chExt cx="276801" cy="367140"/>
          </a:xfrm>
        </p:grpSpPr>
        <p:sp>
          <p:nvSpPr>
            <p:cNvPr id="15697" name="Google Shape;15697;p24"/>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8" name="Google Shape;15698;p24"/>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9" name="Google Shape;15699;p24"/>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0" name="Google Shape;15700;p24"/>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1" name="Google Shape;15701;p24"/>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2" name="Google Shape;15702;p24"/>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3" name="Google Shape;15703;p24"/>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4" name="Google Shape;15704;p24"/>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5" name="Google Shape;15705;p24"/>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6" name="Google Shape;15706;p24"/>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7" name="Google Shape;15707;p24"/>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8" name="Google Shape;15708;p24"/>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9" name="Google Shape;15709;p24"/>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0" name="Google Shape;15710;p24"/>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1" name="Google Shape;15711;p24"/>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2" name="Google Shape;15712;p24"/>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3" name="Google Shape;15713;p24"/>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4" name="Google Shape;15714;p24"/>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5" name="Google Shape;15715;p24"/>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6" name="Google Shape;15716;p24"/>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7" name="Google Shape;15717;p24"/>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8" name="Google Shape;15718;p24"/>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719" name="Google Shape;15719;p24"/>
          <p:cNvGrpSpPr/>
          <p:nvPr/>
        </p:nvGrpSpPr>
        <p:grpSpPr>
          <a:xfrm>
            <a:off x="3968184" y="2729291"/>
            <a:ext cx="369444" cy="367140"/>
            <a:chOff x="3968184" y="2881691"/>
            <a:chExt cx="369444" cy="367140"/>
          </a:xfrm>
        </p:grpSpPr>
        <p:sp>
          <p:nvSpPr>
            <p:cNvPr id="15720" name="Google Shape;15720;p24"/>
            <p:cNvSpPr/>
            <p:nvPr/>
          </p:nvSpPr>
          <p:spPr>
            <a:xfrm>
              <a:off x="4042131" y="3065536"/>
              <a:ext cx="109925" cy="110186"/>
            </a:xfrm>
            <a:custGeom>
              <a:avLst/>
              <a:gdLst/>
              <a:ahLst/>
              <a:cxnLst/>
              <a:rect l="l" t="t" r="r" b="b"/>
              <a:pathLst>
                <a:path w="4198" h="4208" extrusionOk="0">
                  <a:moveTo>
                    <a:pt x="1154" y="0"/>
                  </a:moveTo>
                  <a:lnTo>
                    <a:pt x="0" y="1154"/>
                  </a:lnTo>
                  <a:lnTo>
                    <a:pt x="3043" y="4207"/>
                  </a:lnTo>
                  <a:lnTo>
                    <a:pt x="4198" y="3043"/>
                  </a:lnTo>
                  <a:lnTo>
                    <a:pt x="1154" y="0"/>
                  </a:lnTo>
                  <a:close/>
                </a:path>
              </a:pathLst>
            </a:custGeom>
            <a:solidFill>
              <a:srgbClr val="93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1" name="Google Shape;15721;p24"/>
            <p:cNvSpPr/>
            <p:nvPr/>
          </p:nvSpPr>
          <p:spPr>
            <a:xfrm>
              <a:off x="4047865" y="3068521"/>
              <a:ext cx="54491" cy="54229"/>
            </a:xfrm>
            <a:custGeom>
              <a:avLst/>
              <a:gdLst/>
              <a:ahLst/>
              <a:cxnLst/>
              <a:rect l="l" t="t" r="r" b="b"/>
              <a:pathLst>
                <a:path w="2081" h="2071" extrusionOk="0">
                  <a:moveTo>
                    <a:pt x="1040" y="0"/>
                  </a:moveTo>
                  <a:lnTo>
                    <a:pt x="1" y="1260"/>
                  </a:lnTo>
                  <a:lnTo>
                    <a:pt x="811" y="2071"/>
                  </a:lnTo>
                  <a:lnTo>
                    <a:pt x="2080" y="1031"/>
                  </a:lnTo>
                  <a:lnTo>
                    <a:pt x="1040"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2" name="Google Shape;15722;p24"/>
            <p:cNvSpPr/>
            <p:nvPr/>
          </p:nvSpPr>
          <p:spPr>
            <a:xfrm>
              <a:off x="4094841" y="3115471"/>
              <a:ext cx="54465" cy="54255"/>
            </a:xfrm>
            <a:custGeom>
              <a:avLst/>
              <a:gdLst/>
              <a:ahLst/>
              <a:cxnLst/>
              <a:rect l="l" t="t" r="r" b="b"/>
              <a:pathLst>
                <a:path w="2080" h="2072" extrusionOk="0">
                  <a:moveTo>
                    <a:pt x="1049" y="1"/>
                  </a:moveTo>
                  <a:lnTo>
                    <a:pt x="0" y="1270"/>
                  </a:lnTo>
                  <a:lnTo>
                    <a:pt x="811" y="2071"/>
                  </a:lnTo>
                  <a:lnTo>
                    <a:pt x="2080" y="1031"/>
                  </a:lnTo>
                  <a:lnTo>
                    <a:pt x="1049"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3" name="Google Shape;15723;p24"/>
            <p:cNvSpPr/>
            <p:nvPr/>
          </p:nvSpPr>
          <p:spPr>
            <a:xfrm>
              <a:off x="4237706" y="2916412"/>
              <a:ext cx="65777" cy="61718"/>
            </a:xfrm>
            <a:custGeom>
              <a:avLst/>
              <a:gdLst/>
              <a:ahLst/>
              <a:cxnLst/>
              <a:rect l="l" t="t" r="r" b="b"/>
              <a:pathLst>
                <a:path w="2512" h="2357" extrusionOk="0">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4" name="Google Shape;15724;p24"/>
            <p:cNvSpPr/>
            <p:nvPr/>
          </p:nvSpPr>
          <p:spPr>
            <a:xfrm>
              <a:off x="4216994" y="2884519"/>
              <a:ext cx="32469" cy="79864"/>
            </a:xfrm>
            <a:custGeom>
              <a:avLst/>
              <a:gdLst/>
              <a:ahLst/>
              <a:cxnLst/>
              <a:rect l="l" t="t" r="r" b="b"/>
              <a:pathLst>
                <a:path w="1240" h="3050" extrusionOk="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5" name="Google Shape;15725;p24"/>
            <p:cNvSpPr/>
            <p:nvPr/>
          </p:nvSpPr>
          <p:spPr>
            <a:xfrm>
              <a:off x="4173213" y="2881691"/>
              <a:ext cx="34564" cy="79943"/>
            </a:xfrm>
            <a:custGeom>
              <a:avLst/>
              <a:gdLst/>
              <a:ahLst/>
              <a:cxnLst/>
              <a:rect l="l" t="t" r="r" b="b"/>
              <a:pathLst>
                <a:path w="1320" h="3053" extrusionOk="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6" name="Google Shape;15726;p24"/>
            <p:cNvSpPr/>
            <p:nvPr/>
          </p:nvSpPr>
          <p:spPr>
            <a:xfrm>
              <a:off x="4251218" y="2969280"/>
              <a:ext cx="84551" cy="30584"/>
            </a:xfrm>
            <a:custGeom>
              <a:avLst/>
              <a:gdLst/>
              <a:ahLst/>
              <a:cxnLst/>
              <a:rect l="l" t="t" r="r" b="b"/>
              <a:pathLst>
                <a:path w="3229" h="1168" extrusionOk="0">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7" name="Google Shape;15727;p24"/>
            <p:cNvSpPr/>
            <p:nvPr/>
          </p:nvSpPr>
          <p:spPr>
            <a:xfrm>
              <a:off x="4254098" y="3010940"/>
              <a:ext cx="83530" cy="31867"/>
            </a:xfrm>
            <a:custGeom>
              <a:avLst/>
              <a:gdLst/>
              <a:ahLst/>
              <a:cxnLst/>
              <a:rect l="l" t="t" r="r" b="b"/>
              <a:pathLst>
                <a:path w="3190" h="1217" extrusionOk="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8" name="Google Shape;15728;p24"/>
            <p:cNvSpPr/>
            <p:nvPr/>
          </p:nvSpPr>
          <p:spPr>
            <a:xfrm>
              <a:off x="4122309" y="2939403"/>
              <a:ext cx="71459" cy="63472"/>
            </a:xfrm>
            <a:custGeom>
              <a:avLst/>
              <a:gdLst/>
              <a:ahLst/>
              <a:cxnLst/>
              <a:rect l="l" t="t" r="r" b="b"/>
              <a:pathLst>
                <a:path w="2729" h="2424" extrusionOk="0">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9" name="Google Shape;15729;p24"/>
            <p:cNvSpPr/>
            <p:nvPr/>
          </p:nvSpPr>
          <p:spPr>
            <a:xfrm>
              <a:off x="4107331" y="2941183"/>
              <a:ext cx="80938" cy="80650"/>
            </a:xfrm>
            <a:custGeom>
              <a:avLst/>
              <a:gdLst/>
              <a:ahLst/>
              <a:cxnLst/>
              <a:rect l="l" t="t" r="r" b="b"/>
              <a:pathLst>
                <a:path w="3091" h="3080" extrusionOk="0">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0" name="Google Shape;15730;p24"/>
            <p:cNvSpPr/>
            <p:nvPr/>
          </p:nvSpPr>
          <p:spPr>
            <a:xfrm>
              <a:off x="4107331" y="2948123"/>
              <a:ext cx="73449" cy="73711"/>
            </a:xfrm>
            <a:custGeom>
              <a:avLst/>
              <a:gdLst/>
              <a:ahLst/>
              <a:cxnLst/>
              <a:rect l="l" t="t" r="r" b="b"/>
              <a:pathLst>
                <a:path w="2805" h="2815" extrusionOk="0">
                  <a:moveTo>
                    <a:pt x="563" y="0"/>
                  </a:moveTo>
                  <a:lnTo>
                    <a:pt x="0" y="563"/>
                  </a:lnTo>
                  <a:lnTo>
                    <a:pt x="2251" y="2815"/>
                  </a:lnTo>
                  <a:lnTo>
                    <a:pt x="2805" y="2252"/>
                  </a:lnTo>
                  <a:lnTo>
                    <a:pt x="563"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1" name="Google Shape;15731;p24"/>
            <p:cNvSpPr/>
            <p:nvPr/>
          </p:nvSpPr>
          <p:spPr>
            <a:xfrm>
              <a:off x="3990651" y="2958099"/>
              <a:ext cx="181148" cy="180388"/>
            </a:xfrm>
            <a:custGeom>
              <a:avLst/>
              <a:gdLst/>
              <a:ahLst/>
              <a:cxnLst/>
              <a:rect l="l" t="t" r="r" b="b"/>
              <a:pathLst>
                <a:path w="6918" h="6889" extrusionOk="0">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2" name="Google Shape;15732;p24"/>
            <p:cNvSpPr/>
            <p:nvPr/>
          </p:nvSpPr>
          <p:spPr>
            <a:xfrm>
              <a:off x="3990651" y="3009055"/>
              <a:ext cx="181148" cy="129432"/>
            </a:xfrm>
            <a:custGeom>
              <a:avLst/>
              <a:gdLst/>
              <a:ahLst/>
              <a:cxnLst/>
              <a:rect l="l" t="t" r="r" b="b"/>
              <a:pathLst>
                <a:path w="6918" h="4943" extrusionOk="0">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3" name="Google Shape;15733;p24"/>
            <p:cNvSpPr/>
            <p:nvPr/>
          </p:nvSpPr>
          <p:spPr>
            <a:xfrm>
              <a:off x="3968420" y="3087819"/>
              <a:ext cx="73239" cy="72349"/>
            </a:xfrm>
            <a:custGeom>
              <a:avLst/>
              <a:gdLst/>
              <a:ahLst/>
              <a:cxnLst/>
              <a:rect l="l" t="t" r="r" b="b"/>
              <a:pathLst>
                <a:path w="2797" h="2763" extrusionOk="0">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4" name="Google Shape;15734;p24"/>
            <p:cNvSpPr/>
            <p:nvPr/>
          </p:nvSpPr>
          <p:spPr>
            <a:xfrm>
              <a:off x="3968184" y="3097508"/>
              <a:ext cx="63472" cy="62896"/>
            </a:xfrm>
            <a:custGeom>
              <a:avLst/>
              <a:gdLst/>
              <a:ahLst/>
              <a:cxnLst/>
              <a:rect l="l" t="t" r="r" b="b"/>
              <a:pathLst>
                <a:path w="2424" h="2402" extrusionOk="0">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5" name="Google Shape;15735;p24"/>
            <p:cNvSpPr/>
            <p:nvPr/>
          </p:nvSpPr>
          <p:spPr>
            <a:xfrm>
              <a:off x="4019140" y="3001618"/>
              <a:ext cx="82797" cy="91150"/>
            </a:xfrm>
            <a:custGeom>
              <a:avLst/>
              <a:gdLst/>
              <a:ahLst/>
              <a:cxnLst/>
              <a:rect l="l" t="t" r="r" b="b"/>
              <a:pathLst>
                <a:path w="3162" h="3481" extrusionOk="0">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6" name="Google Shape;15736;p24"/>
            <p:cNvSpPr/>
            <p:nvPr/>
          </p:nvSpPr>
          <p:spPr>
            <a:xfrm>
              <a:off x="4210736" y="3028013"/>
              <a:ext cx="71459" cy="63420"/>
            </a:xfrm>
            <a:custGeom>
              <a:avLst/>
              <a:gdLst/>
              <a:ahLst/>
              <a:cxnLst/>
              <a:rect l="l" t="t" r="r" b="b"/>
              <a:pathLst>
                <a:path w="2729" h="2422" extrusionOk="0">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7" name="Google Shape;15737;p24"/>
            <p:cNvSpPr/>
            <p:nvPr/>
          </p:nvSpPr>
          <p:spPr>
            <a:xfrm>
              <a:off x="4195994" y="3029872"/>
              <a:ext cx="80964" cy="80388"/>
            </a:xfrm>
            <a:custGeom>
              <a:avLst/>
              <a:gdLst/>
              <a:ahLst/>
              <a:cxnLst/>
              <a:rect l="l" t="t" r="r" b="b"/>
              <a:pathLst>
                <a:path w="3092" h="3070" extrusionOk="0">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8" name="Google Shape;15738;p24"/>
            <p:cNvSpPr/>
            <p:nvPr/>
          </p:nvSpPr>
          <p:spPr>
            <a:xfrm>
              <a:off x="4195994" y="3036785"/>
              <a:ext cx="73475" cy="73475"/>
            </a:xfrm>
            <a:custGeom>
              <a:avLst/>
              <a:gdLst/>
              <a:ahLst/>
              <a:cxnLst/>
              <a:rect l="l" t="t" r="r" b="b"/>
              <a:pathLst>
                <a:path w="2806" h="2806" extrusionOk="0">
                  <a:moveTo>
                    <a:pt x="554" y="1"/>
                  </a:moveTo>
                  <a:lnTo>
                    <a:pt x="1" y="564"/>
                  </a:lnTo>
                  <a:lnTo>
                    <a:pt x="2243" y="2806"/>
                  </a:lnTo>
                  <a:lnTo>
                    <a:pt x="2805" y="2252"/>
                  </a:lnTo>
                  <a:lnTo>
                    <a:pt x="554"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9" name="Google Shape;15739;p24"/>
            <p:cNvSpPr/>
            <p:nvPr/>
          </p:nvSpPr>
          <p:spPr>
            <a:xfrm>
              <a:off x="4079340" y="3046788"/>
              <a:ext cx="180886" cy="180388"/>
            </a:xfrm>
            <a:custGeom>
              <a:avLst/>
              <a:gdLst/>
              <a:ahLst/>
              <a:cxnLst/>
              <a:rect l="l" t="t" r="r" b="b"/>
              <a:pathLst>
                <a:path w="6908" h="6889" extrusionOk="0">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0" name="Google Shape;15740;p24"/>
            <p:cNvSpPr/>
            <p:nvPr/>
          </p:nvSpPr>
          <p:spPr>
            <a:xfrm>
              <a:off x="4079340" y="3097508"/>
              <a:ext cx="180886" cy="129406"/>
            </a:xfrm>
            <a:custGeom>
              <a:avLst/>
              <a:gdLst/>
              <a:ahLst/>
              <a:cxnLst/>
              <a:rect l="l" t="t" r="r" b="b"/>
              <a:pathLst>
                <a:path w="6908" h="4942" extrusionOk="0">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1" name="Google Shape;15741;p24"/>
            <p:cNvSpPr/>
            <p:nvPr/>
          </p:nvSpPr>
          <p:spPr>
            <a:xfrm>
              <a:off x="4056847" y="3176508"/>
              <a:ext cx="73475" cy="72323"/>
            </a:xfrm>
            <a:custGeom>
              <a:avLst/>
              <a:gdLst/>
              <a:ahLst/>
              <a:cxnLst/>
              <a:rect l="l" t="t" r="r" b="b"/>
              <a:pathLst>
                <a:path w="2806" h="2762" extrusionOk="0">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2" name="Google Shape;15742;p24"/>
            <p:cNvSpPr/>
            <p:nvPr/>
          </p:nvSpPr>
          <p:spPr>
            <a:xfrm>
              <a:off x="4056847" y="3186170"/>
              <a:ext cx="63237" cy="62661"/>
            </a:xfrm>
            <a:custGeom>
              <a:avLst/>
              <a:gdLst/>
              <a:ahLst/>
              <a:cxnLst/>
              <a:rect l="l" t="t" r="r" b="b"/>
              <a:pathLst>
                <a:path w="2415" h="2393" extrusionOk="0">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3" name="Google Shape;15743;p24"/>
            <p:cNvSpPr/>
            <p:nvPr/>
          </p:nvSpPr>
          <p:spPr>
            <a:xfrm>
              <a:off x="4107567" y="3090176"/>
              <a:ext cx="83006" cy="91281"/>
            </a:xfrm>
            <a:custGeom>
              <a:avLst/>
              <a:gdLst/>
              <a:ahLst/>
              <a:cxnLst/>
              <a:rect l="l" t="t" r="r" b="b"/>
              <a:pathLst>
                <a:path w="3170" h="3486" extrusionOk="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744" name="Google Shape;15744;p24"/>
          <p:cNvGrpSpPr/>
          <p:nvPr/>
        </p:nvGrpSpPr>
        <p:grpSpPr>
          <a:xfrm>
            <a:off x="3513796" y="2729684"/>
            <a:ext cx="371486" cy="366826"/>
            <a:chOff x="3513796" y="2882084"/>
            <a:chExt cx="371486" cy="366826"/>
          </a:xfrm>
        </p:grpSpPr>
        <p:sp>
          <p:nvSpPr>
            <p:cNvPr id="15745" name="Google Shape;15745;p24"/>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6" name="Google Shape;15746;p24"/>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7" name="Google Shape;15747;p24"/>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8" name="Google Shape;15748;p24"/>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9" name="Google Shape;15749;p24"/>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0" name="Google Shape;15750;p24"/>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1" name="Google Shape;15751;p24"/>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2" name="Google Shape;15752;p24"/>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3" name="Google Shape;15753;p24"/>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4" name="Google Shape;15754;p24"/>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5" name="Google Shape;15755;p24"/>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6" name="Google Shape;15756;p24"/>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7" name="Google Shape;15757;p24"/>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8" name="Google Shape;15758;p24"/>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9" name="Google Shape;15759;p24"/>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0" name="Google Shape;15760;p24"/>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1" name="Google Shape;15761;p24"/>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2" name="Google Shape;15762;p24"/>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3" name="Google Shape;15763;p24"/>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4" name="Google Shape;15764;p24"/>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5" name="Google Shape;15765;p24"/>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6" name="Google Shape;15766;p24"/>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7" name="Google Shape;15767;p24"/>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8" name="Google Shape;15768;p24"/>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9" name="Google Shape;15769;p24"/>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0" name="Google Shape;15770;p24"/>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1" name="Google Shape;15771;p24"/>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2" name="Google Shape;15772;p24"/>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3" name="Google Shape;15773;p24"/>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4" name="Google Shape;15774;p24"/>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5" name="Google Shape;15775;p24"/>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6" name="Google Shape;15776;p24"/>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7" name="Google Shape;15777;p24"/>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8" name="Google Shape;15778;p24"/>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9" name="Google Shape;15779;p24"/>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0" name="Google Shape;15780;p24"/>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1" name="Google Shape;15781;p24"/>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2" name="Google Shape;15782;p24"/>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3" name="Google Shape;15783;p24"/>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4" name="Google Shape;15784;p24"/>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5" name="Google Shape;15785;p24"/>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6" name="Google Shape;15786;p24"/>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7" name="Google Shape;15787;p24"/>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8" name="Google Shape;15788;p24"/>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9" name="Google Shape;15789;p24"/>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0" name="Google Shape;15790;p24"/>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1" name="Google Shape;15791;p24"/>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2" name="Google Shape;15792;p24"/>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3" name="Google Shape;15793;p24"/>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794" name="Google Shape;15794;p24"/>
          <p:cNvGrpSpPr/>
          <p:nvPr/>
        </p:nvGrpSpPr>
        <p:grpSpPr>
          <a:xfrm>
            <a:off x="873615" y="1347875"/>
            <a:ext cx="335011" cy="359232"/>
            <a:chOff x="873615" y="1500275"/>
            <a:chExt cx="335011" cy="359232"/>
          </a:xfrm>
        </p:grpSpPr>
        <p:sp>
          <p:nvSpPr>
            <p:cNvPr id="15795" name="Google Shape;15795;p24"/>
            <p:cNvSpPr/>
            <p:nvPr/>
          </p:nvSpPr>
          <p:spPr>
            <a:xfrm>
              <a:off x="965550" y="1500275"/>
              <a:ext cx="151140" cy="359232"/>
            </a:xfrm>
            <a:custGeom>
              <a:avLst/>
              <a:gdLst/>
              <a:ahLst/>
              <a:cxnLst/>
              <a:rect l="l" t="t" r="r" b="b"/>
              <a:pathLst>
                <a:path w="5772" h="13719" extrusionOk="0">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6" name="Google Shape;15796;p24"/>
            <p:cNvSpPr/>
            <p:nvPr/>
          </p:nvSpPr>
          <p:spPr>
            <a:xfrm>
              <a:off x="873615" y="1500275"/>
              <a:ext cx="158655" cy="359232"/>
            </a:xfrm>
            <a:custGeom>
              <a:avLst/>
              <a:gdLst/>
              <a:ahLst/>
              <a:cxnLst/>
              <a:rect l="l" t="t" r="r" b="b"/>
              <a:pathLst>
                <a:path w="6059" h="13719" extrusionOk="0">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7" name="Google Shape;15797;p24"/>
            <p:cNvSpPr/>
            <p:nvPr/>
          </p:nvSpPr>
          <p:spPr>
            <a:xfrm>
              <a:off x="873615" y="1784540"/>
              <a:ext cx="158655" cy="50485"/>
            </a:xfrm>
            <a:custGeom>
              <a:avLst/>
              <a:gdLst/>
              <a:ahLst/>
              <a:cxnLst/>
              <a:rect l="l" t="t" r="r" b="b"/>
              <a:pathLst>
                <a:path w="6059" h="1928" extrusionOk="0">
                  <a:moveTo>
                    <a:pt x="0" y="0"/>
                  </a:moveTo>
                  <a:lnTo>
                    <a:pt x="0" y="1927"/>
                  </a:lnTo>
                  <a:lnTo>
                    <a:pt x="6058" y="1927"/>
                  </a:lnTo>
                  <a:lnTo>
                    <a:pt x="6058" y="0"/>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8" name="Google Shape;15798;p24"/>
            <p:cNvSpPr/>
            <p:nvPr/>
          </p:nvSpPr>
          <p:spPr>
            <a:xfrm>
              <a:off x="873615" y="1500275"/>
              <a:ext cx="158655" cy="274550"/>
            </a:xfrm>
            <a:custGeom>
              <a:avLst/>
              <a:gdLst/>
              <a:ahLst/>
              <a:cxnLst/>
              <a:rect l="l" t="t" r="r" b="b"/>
              <a:pathLst>
                <a:path w="6059" h="10485" extrusionOk="0">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9" name="Google Shape;15799;p24"/>
            <p:cNvSpPr/>
            <p:nvPr/>
          </p:nvSpPr>
          <p:spPr>
            <a:xfrm>
              <a:off x="873615" y="1795537"/>
              <a:ext cx="158655" cy="28489"/>
            </a:xfrm>
            <a:custGeom>
              <a:avLst/>
              <a:gdLst/>
              <a:ahLst/>
              <a:cxnLst/>
              <a:rect l="l" t="t" r="r" b="b"/>
              <a:pathLst>
                <a:path w="6059" h="1088" extrusionOk="0">
                  <a:moveTo>
                    <a:pt x="0" y="0"/>
                  </a:moveTo>
                  <a:lnTo>
                    <a:pt x="0" y="1088"/>
                  </a:lnTo>
                  <a:lnTo>
                    <a:pt x="6058" y="1088"/>
                  </a:lnTo>
                  <a:lnTo>
                    <a:pt x="6058"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0" name="Google Shape;15800;p24"/>
            <p:cNvSpPr/>
            <p:nvPr/>
          </p:nvSpPr>
          <p:spPr>
            <a:xfrm>
              <a:off x="873615" y="1500275"/>
              <a:ext cx="158655" cy="263552"/>
            </a:xfrm>
            <a:custGeom>
              <a:avLst/>
              <a:gdLst/>
              <a:ahLst/>
              <a:cxnLst/>
              <a:rect l="l" t="t" r="r" b="b"/>
              <a:pathLst>
                <a:path w="6059" h="10065" extrusionOk="0">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1" name="Google Shape;15801;p24"/>
            <p:cNvSpPr/>
            <p:nvPr/>
          </p:nvSpPr>
          <p:spPr>
            <a:xfrm>
              <a:off x="1049971" y="1500275"/>
              <a:ext cx="158655" cy="359232"/>
            </a:xfrm>
            <a:custGeom>
              <a:avLst/>
              <a:gdLst/>
              <a:ahLst/>
              <a:cxnLst/>
              <a:rect l="l" t="t" r="r" b="b"/>
              <a:pathLst>
                <a:path w="6059" h="13719" extrusionOk="0">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2" name="Google Shape;15802;p24"/>
            <p:cNvSpPr/>
            <p:nvPr/>
          </p:nvSpPr>
          <p:spPr>
            <a:xfrm>
              <a:off x="1049971" y="1784540"/>
              <a:ext cx="158655" cy="50485"/>
            </a:xfrm>
            <a:custGeom>
              <a:avLst/>
              <a:gdLst/>
              <a:ahLst/>
              <a:cxnLst/>
              <a:rect l="l" t="t" r="r" b="b"/>
              <a:pathLst>
                <a:path w="6059" h="1928" extrusionOk="0">
                  <a:moveTo>
                    <a:pt x="1" y="0"/>
                  </a:moveTo>
                  <a:lnTo>
                    <a:pt x="1" y="1927"/>
                  </a:lnTo>
                  <a:lnTo>
                    <a:pt x="6059" y="1927"/>
                  </a:lnTo>
                  <a:lnTo>
                    <a:pt x="6059" y="0"/>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3" name="Google Shape;15803;p24"/>
            <p:cNvSpPr/>
            <p:nvPr/>
          </p:nvSpPr>
          <p:spPr>
            <a:xfrm>
              <a:off x="1049971" y="1500275"/>
              <a:ext cx="158655" cy="274550"/>
            </a:xfrm>
            <a:custGeom>
              <a:avLst/>
              <a:gdLst/>
              <a:ahLst/>
              <a:cxnLst/>
              <a:rect l="l" t="t" r="r" b="b"/>
              <a:pathLst>
                <a:path w="6059" h="10485" extrusionOk="0">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4" name="Google Shape;15804;p24"/>
            <p:cNvSpPr/>
            <p:nvPr/>
          </p:nvSpPr>
          <p:spPr>
            <a:xfrm>
              <a:off x="1049971" y="1795537"/>
              <a:ext cx="158655" cy="28489"/>
            </a:xfrm>
            <a:custGeom>
              <a:avLst/>
              <a:gdLst/>
              <a:ahLst/>
              <a:cxnLst/>
              <a:rect l="l" t="t" r="r" b="b"/>
              <a:pathLst>
                <a:path w="6059" h="1088" extrusionOk="0">
                  <a:moveTo>
                    <a:pt x="1" y="0"/>
                  </a:moveTo>
                  <a:lnTo>
                    <a:pt x="1" y="1088"/>
                  </a:lnTo>
                  <a:lnTo>
                    <a:pt x="6059" y="1088"/>
                  </a:lnTo>
                  <a:lnTo>
                    <a:pt x="6059"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5" name="Google Shape;15805;p24"/>
            <p:cNvSpPr/>
            <p:nvPr/>
          </p:nvSpPr>
          <p:spPr>
            <a:xfrm>
              <a:off x="1049971" y="1500275"/>
              <a:ext cx="158655" cy="263552"/>
            </a:xfrm>
            <a:custGeom>
              <a:avLst/>
              <a:gdLst/>
              <a:ahLst/>
              <a:cxnLst/>
              <a:rect l="l" t="t" r="r" b="b"/>
              <a:pathLst>
                <a:path w="6059" h="10065" extrusionOk="0">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806" name="Google Shape;15806;p24"/>
          <p:cNvGrpSpPr/>
          <p:nvPr/>
        </p:nvGrpSpPr>
        <p:grpSpPr>
          <a:xfrm>
            <a:off x="2202058" y="3194337"/>
            <a:ext cx="337158" cy="359310"/>
            <a:chOff x="2202058" y="3346737"/>
            <a:chExt cx="337158" cy="359310"/>
          </a:xfrm>
        </p:grpSpPr>
        <p:sp>
          <p:nvSpPr>
            <p:cNvPr id="15807" name="Google Shape;15807;p24"/>
            <p:cNvSpPr/>
            <p:nvPr/>
          </p:nvSpPr>
          <p:spPr>
            <a:xfrm>
              <a:off x="2202058" y="3449225"/>
              <a:ext cx="257084" cy="256822"/>
            </a:xfrm>
            <a:custGeom>
              <a:avLst/>
              <a:gdLst/>
              <a:ahLst/>
              <a:cxnLst/>
              <a:rect l="l" t="t" r="r" b="b"/>
              <a:pathLst>
                <a:path w="9818" h="9808" extrusionOk="0">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8" name="Google Shape;15808;p24"/>
            <p:cNvSpPr/>
            <p:nvPr/>
          </p:nvSpPr>
          <p:spPr>
            <a:xfrm>
              <a:off x="2202320" y="3448989"/>
              <a:ext cx="158655" cy="257032"/>
            </a:xfrm>
            <a:custGeom>
              <a:avLst/>
              <a:gdLst/>
              <a:ahLst/>
              <a:cxnLst/>
              <a:rect l="l" t="t" r="r" b="b"/>
              <a:pathLst>
                <a:path w="6059" h="9816" extrusionOk="0">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9" name="Google Shape;15809;p24"/>
            <p:cNvSpPr/>
            <p:nvPr/>
          </p:nvSpPr>
          <p:spPr>
            <a:xfrm>
              <a:off x="2338220" y="3346737"/>
              <a:ext cx="200996" cy="169731"/>
            </a:xfrm>
            <a:custGeom>
              <a:avLst/>
              <a:gdLst/>
              <a:ahLst/>
              <a:cxnLst/>
              <a:rect l="l" t="t" r="r" b="b"/>
              <a:pathLst>
                <a:path w="7676" h="6482" extrusionOk="0">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0" name="Google Shape;15810;p24"/>
            <p:cNvSpPr/>
            <p:nvPr/>
          </p:nvSpPr>
          <p:spPr>
            <a:xfrm>
              <a:off x="2424133" y="3390518"/>
              <a:ext cx="52239" cy="52239"/>
            </a:xfrm>
            <a:custGeom>
              <a:avLst/>
              <a:gdLst/>
              <a:ahLst/>
              <a:cxnLst/>
              <a:rect l="l" t="t" r="r" b="b"/>
              <a:pathLst>
                <a:path w="1995" h="1995" extrusionOk="0">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1" name="Google Shape;15811;p24"/>
            <p:cNvSpPr/>
            <p:nvPr/>
          </p:nvSpPr>
          <p:spPr>
            <a:xfrm>
              <a:off x="2406406" y="3384993"/>
              <a:ext cx="87196" cy="63263"/>
            </a:xfrm>
            <a:custGeom>
              <a:avLst/>
              <a:gdLst/>
              <a:ahLst/>
              <a:cxnLst/>
              <a:rect l="l" t="t" r="r" b="b"/>
              <a:pathLst>
                <a:path w="3330" h="2416" extrusionOk="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2" name="Google Shape;15812;p24"/>
            <p:cNvSpPr/>
            <p:nvPr/>
          </p:nvSpPr>
          <p:spPr>
            <a:xfrm>
              <a:off x="2394675" y="3429062"/>
              <a:ext cx="45693" cy="41425"/>
            </a:xfrm>
            <a:custGeom>
              <a:avLst/>
              <a:gdLst/>
              <a:ahLst/>
              <a:cxnLst/>
              <a:rect l="l" t="t" r="r" b="b"/>
              <a:pathLst>
                <a:path w="1745" h="1582" extrusionOk="0">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3" name="Google Shape;15813;p24"/>
            <p:cNvSpPr/>
            <p:nvPr/>
          </p:nvSpPr>
          <p:spPr>
            <a:xfrm>
              <a:off x="2230050" y="3532598"/>
              <a:ext cx="201363" cy="89998"/>
            </a:xfrm>
            <a:custGeom>
              <a:avLst/>
              <a:gdLst/>
              <a:ahLst/>
              <a:cxnLst/>
              <a:rect l="l" t="t" r="r" b="b"/>
              <a:pathLst>
                <a:path w="7690" h="3437" extrusionOk="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4" name="Google Shape;15814;p24"/>
            <p:cNvSpPr/>
            <p:nvPr/>
          </p:nvSpPr>
          <p:spPr>
            <a:xfrm>
              <a:off x="2227746" y="3605523"/>
              <a:ext cx="90495" cy="41058"/>
            </a:xfrm>
            <a:custGeom>
              <a:avLst/>
              <a:gdLst/>
              <a:ahLst/>
              <a:cxnLst/>
              <a:rect l="l" t="t" r="r" b="b"/>
              <a:pathLst>
                <a:path w="3456" h="1568" extrusionOk="0">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5" name="Google Shape;15815;p24"/>
            <p:cNvSpPr/>
            <p:nvPr/>
          </p:nvSpPr>
          <p:spPr>
            <a:xfrm>
              <a:off x="2279252" y="3532598"/>
              <a:ext cx="93716" cy="74182"/>
            </a:xfrm>
            <a:custGeom>
              <a:avLst/>
              <a:gdLst/>
              <a:ahLst/>
              <a:cxnLst/>
              <a:rect l="l" t="t" r="r" b="b"/>
              <a:pathLst>
                <a:path w="3579" h="2833" extrusionOk="0">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816" name="Google Shape;15816;p24"/>
          <p:cNvGrpSpPr/>
          <p:nvPr/>
        </p:nvGrpSpPr>
        <p:grpSpPr>
          <a:xfrm>
            <a:off x="2223059" y="3665772"/>
            <a:ext cx="359232" cy="306050"/>
            <a:chOff x="2223059" y="3818172"/>
            <a:chExt cx="359232" cy="306050"/>
          </a:xfrm>
        </p:grpSpPr>
        <p:sp>
          <p:nvSpPr>
            <p:cNvPr id="15817" name="Google Shape;15817;p24"/>
            <p:cNvSpPr/>
            <p:nvPr/>
          </p:nvSpPr>
          <p:spPr>
            <a:xfrm>
              <a:off x="2271763" y="3818172"/>
              <a:ext cx="310528" cy="155146"/>
            </a:xfrm>
            <a:custGeom>
              <a:avLst/>
              <a:gdLst/>
              <a:ahLst/>
              <a:cxnLst/>
              <a:rect l="l" t="t" r="r" b="b"/>
              <a:pathLst>
                <a:path w="11859" h="5925" extrusionOk="0">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8" name="Google Shape;15818;p24"/>
            <p:cNvSpPr/>
            <p:nvPr/>
          </p:nvSpPr>
          <p:spPr>
            <a:xfrm>
              <a:off x="2326725" y="3862895"/>
              <a:ext cx="248339" cy="110422"/>
            </a:xfrm>
            <a:custGeom>
              <a:avLst/>
              <a:gdLst/>
              <a:ahLst/>
              <a:cxnLst/>
              <a:rect l="l" t="t" r="r" b="b"/>
              <a:pathLst>
                <a:path w="9484" h="4217" extrusionOk="0">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9" name="Google Shape;15819;p24"/>
            <p:cNvSpPr/>
            <p:nvPr/>
          </p:nvSpPr>
          <p:spPr>
            <a:xfrm>
              <a:off x="2343955" y="3877376"/>
              <a:ext cx="213853" cy="95942"/>
            </a:xfrm>
            <a:custGeom>
              <a:avLst/>
              <a:gdLst/>
              <a:ahLst/>
              <a:cxnLst/>
              <a:rect l="l" t="t" r="r" b="b"/>
              <a:pathLst>
                <a:path w="8167" h="3664" extrusionOk="0">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0" name="Google Shape;15820;p24"/>
            <p:cNvSpPr/>
            <p:nvPr/>
          </p:nvSpPr>
          <p:spPr>
            <a:xfrm>
              <a:off x="2470114" y="4050878"/>
              <a:ext cx="10762" cy="73344"/>
            </a:xfrm>
            <a:custGeom>
              <a:avLst/>
              <a:gdLst/>
              <a:ahLst/>
              <a:cxnLst/>
              <a:rect l="l" t="t" r="r" b="b"/>
              <a:pathLst>
                <a:path w="411" h="2801" extrusionOk="0">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1" name="Google Shape;15821;p24"/>
            <p:cNvSpPr/>
            <p:nvPr/>
          </p:nvSpPr>
          <p:spPr>
            <a:xfrm>
              <a:off x="2412114" y="3988426"/>
              <a:ext cx="118147" cy="72847"/>
            </a:xfrm>
            <a:custGeom>
              <a:avLst/>
              <a:gdLst/>
              <a:ahLst/>
              <a:cxnLst/>
              <a:rect l="l" t="t" r="r" b="b"/>
              <a:pathLst>
                <a:path w="4512" h="2782" extrusionOk="0">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2" name="Google Shape;15822;p24"/>
            <p:cNvSpPr/>
            <p:nvPr/>
          </p:nvSpPr>
          <p:spPr>
            <a:xfrm>
              <a:off x="2452623" y="4045248"/>
              <a:ext cx="45483" cy="24012"/>
            </a:xfrm>
            <a:custGeom>
              <a:avLst/>
              <a:gdLst/>
              <a:ahLst/>
              <a:cxnLst/>
              <a:rect l="l" t="t" r="r" b="b"/>
              <a:pathLst>
                <a:path w="1737" h="917" extrusionOk="0">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3" name="Google Shape;15823;p24"/>
            <p:cNvSpPr/>
            <p:nvPr/>
          </p:nvSpPr>
          <p:spPr>
            <a:xfrm>
              <a:off x="2491586" y="3993532"/>
              <a:ext cx="90469" cy="40508"/>
            </a:xfrm>
            <a:custGeom>
              <a:avLst/>
              <a:gdLst/>
              <a:ahLst/>
              <a:cxnLst/>
              <a:rect l="l" t="t" r="r" b="b"/>
              <a:pathLst>
                <a:path w="3455" h="1547" extrusionOk="0">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4" name="Google Shape;15824;p24"/>
            <p:cNvSpPr/>
            <p:nvPr/>
          </p:nvSpPr>
          <p:spPr>
            <a:xfrm>
              <a:off x="2223059" y="3971066"/>
              <a:ext cx="359232" cy="32993"/>
            </a:xfrm>
            <a:custGeom>
              <a:avLst/>
              <a:gdLst/>
              <a:ahLst/>
              <a:cxnLst/>
              <a:rect l="l" t="t" r="r" b="b"/>
              <a:pathLst>
                <a:path w="13719" h="1260" extrusionOk="0">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5" name="Google Shape;15825;p24"/>
            <p:cNvSpPr/>
            <p:nvPr/>
          </p:nvSpPr>
          <p:spPr>
            <a:xfrm>
              <a:off x="2461107" y="3933595"/>
              <a:ext cx="60723" cy="21760"/>
            </a:xfrm>
            <a:custGeom>
              <a:avLst/>
              <a:gdLst/>
              <a:ahLst/>
              <a:cxnLst/>
              <a:rect l="l" t="t" r="r" b="b"/>
              <a:pathLst>
                <a:path w="2319" h="831" extrusionOk="0">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826" name="Google Shape;15826;p24"/>
          <p:cNvGrpSpPr/>
          <p:nvPr/>
        </p:nvGrpSpPr>
        <p:grpSpPr>
          <a:xfrm>
            <a:off x="1725989" y="1839420"/>
            <a:ext cx="378425" cy="298509"/>
            <a:chOff x="1725989" y="1991820"/>
            <a:chExt cx="378425" cy="298509"/>
          </a:xfrm>
        </p:grpSpPr>
        <p:sp>
          <p:nvSpPr>
            <p:cNvPr id="15827" name="Google Shape;15827;p24"/>
            <p:cNvSpPr/>
            <p:nvPr/>
          </p:nvSpPr>
          <p:spPr>
            <a:xfrm>
              <a:off x="1803392" y="2021331"/>
              <a:ext cx="145143" cy="236346"/>
            </a:xfrm>
            <a:custGeom>
              <a:avLst/>
              <a:gdLst/>
              <a:ahLst/>
              <a:cxnLst/>
              <a:rect l="l" t="t" r="r" b="b"/>
              <a:pathLst>
                <a:path w="5543" h="9026" extrusionOk="0">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8" name="Google Shape;15828;p24"/>
            <p:cNvSpPr/>
            <p:nvPr/>
          </p:nvSpPr>
          <p:spPr>
            <a:xfrm>
              <a:off x="1948509" y="2155738"/>
              <a:ext cx="134669" cy="132679"/>
            </a:xfrm>
            <a:custGeom>
              <a:avLst/>
              <a:gdLst/>
              <a:ahLst/>
              <a:cxnLst/>
              <a:rect l="l" t="t" r="r" b="b"/>
              <a:pathLst>
                <a:path w="5143" h="5067" extrusionOk="0">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9" name="Google Shape;15829;p24"/>
            <p:cNvSpPr/>
            <p:nvPr/>
          </p:nvSpPr>
          <p:spPr>
            <a:xfrm>
              <a:off x="1814861" y="2034842"/>
              <a:ext cx="82980" cy="123619"/>
            </a:xfrm>
            <a:custGeom>
              <a:avLst/>
              <a:gdLst/>
              <a:ahLst/>
              <a:cxnLst/>
              <a:rect l="l" t="t" r="r" b="b"/>
              <a:pathLst>
                <a:path w="3169" h="4721" extrusionOk="0">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0" name="Google Shape;15830;p24"/>
            <p:cNvSpPr/>
            <p:nvPr/>
          </p:nvSpPr>
          <p:spPr>
            <a:xfrm>
              <a:off x="1967493" y="2155738"/>
              <a:ext cx="115685" cy="132679"/>
            </a:xfrm>
            <a:custGeom>
              <a:avLst/>
              <a:gdLst/>
              <a:ahLst/>
              <a:cxnLst/>
              <a:rect l="l" t="t" r="r" b="b"/>
              <a:pathLst>
                <a:path w="4418" h="5067" extrusionOk="0">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1" name="Google Shape;15831;p24"/>
            <p:cNvSpPr/>
            <p:nvPr/>
          </p:nvSpPr>
          <p:spPr>
            <a:xfrm>
              <a:off x="1969745" y="2000854"/>
              <a:ext cx="134669" cy="134460"/>
            </a:xfrm>
            <a:custGeom>
              <a:avLst/>
              <a:gdLst/>
              <a:ahLst/>
              <a:cxnLst/>
              <a:rect l="l" t="t" r="r" b="b"/>
              <a:pathLst>
                <a:path w="5143" h="5135" extrusionOk="0">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2" name="Google Shape;15832;p24"/>
            <p:cNvSpPr/>
            <p:nvPr/>
          </p:nvSpPr>
          <p:spPr>
            <a:xfrm>
              <a:off x="1969745" y="2014365"/>
              <a:ext cx="134669" cy="120922"/>
            </a:xfrm>
            <a:custGeom>
              <a:avLst/>
              <a:gdLst/>
              <a:ahLst/>
              <a:cxnLst/>
              <a:rect l="l" t="t" r="r" b="b"/>
              <a:pathLst>
                <a:path w="5143" h="4618" extrusionOk="0">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3" name="Google Shape;15833;p24"/>
            <p:cNvSpPr/>
            <p:nvPr/>
          </p:nvSpPr>
          <p:spPr>
            <a:xfrm>
              <a:off x="1860842" y="2155738"/>
              <a:ext cx="110684" cy="134591"/>
            </a:xfrm>
            <a:custGeom>
              <a:avLst/>
              <a:gdLst/>
              <a:ahLst/>
              <a:cxnLst/>
              <a:rect l="l" t="t" r="r" b="b"/>
              <a:pathLst>
                <a:path w="4227" h="5140" extrusionOk="0">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4" name="Google Shape;15834;p24"/>
            <p:cNvSpPr/>
            <p:nvPr/>
          </p:nvSpPr>
          <p:spPr>
            <a:xfrm>
              <a:off x="1860842" y="2252413"/>
              <a:ext cx="110684" cy="37916"/>
            </a:xfrm>
            <a:custGeom>
              <a:avLst/>
              <a:gdLst/>
              <a:ahLst/>
              <a:cxnLst/>
              <a:rect l="l" t="t" r="r" b="b"/>
              <a:pathLst>
                <a:path w="4227" h="1448" extrusionOk="0">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5" name="Google Shape;15835;p24"/>
            <p:cNvSpPr/>
            <p:nvPr/>
          </p:nvSpPr>
          <p:spPr>
            <a:xfrm>
              <a:off x="1725989" y="1991820"/>
              <a:ext cx="177089" cy="148966"/>
            </a:xfrm>
            <a:custGeom>
              <a:avLst/>
              <a:gdLst/>
              <a:ahLst/>
              <a:cxnLst/>
              <a:rect l="l" t="t" r="r" b="b"/>
              <a:pathLst>
                <a:path w="6763" h="5689" extrusionOk="0">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6" name="Google Shape;15836;p24"/>
            <p:cNvSpPr/>
            <p:nvPr/>
          </p:nvSpPr>
          <p:spPr>
            <a:xfrm>
              <a:off x="1798128" y="2039582"/>
              <a:ext cx="20529" cy="52737"/>
            </a:xfrm>
            <a:custGeom>
              <a:avLst/>
              <a:gdLst/>
              <a:ahLst/>
              <a:cxnLst/>
              <a:rect l="l" t="t" r="r" b="b"/>
              <a:pathLst>
                <a:path w="784" h="2014" extrusionOk="0">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7" name="Google Shape;15837;p24"/>
            <p:cNvSpPr/>
            <p:nvPr/>
          </p:nvSpPr>
          <p:spPr>
            <a:xfrm>
              <a:off x="1797893" y="2083808"/>
              <a:ext cx="31239" cy="10762"/>
            </a:xfrm>
            <a:custGeom>
              <a:avLst/>
              <a:gdLst/>
              <a:ahLst/>
              <a:cxnLst/>
              <a:rect l="l" t="t" r="r" b="b"/>
              <a:pathLst>
                <a:path w="1193" h="411" extrusionOk="0">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8" name="Google Shape;15838;p24"/>
            <p:cNvSpPr/>
            <p:nvPr/>
          </p:nvSpPr>
          <p:spPr>
            <a:xfrm>
              <a:off x="1800145" y="2023006"/>
              <a:ext cx="18513" cy="15868"/>
            </a:xfrm>
            <a:custGeom>
              <a:avLst/>
              <a:gdLst/>
              <a:ahLst/>
              <a:cxnLst/>
              <a:rect l="l" t="t" r="r" b="b"/>
              <a:pathLst>
                <a:path w="707" h="606" extrusionOk="0">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839" name="Google Shape;15839;p24"/>
          <p:cNvGrpSpPr/>
          <p:nvPr/>
        </p:nvGrpSpPr>
        <p:grpSpPr>
          <a:xfrm>
            <a:off x="1768409" y="3639351"/>
            <a:ext cx="367977" cy="359075"/>
            <a:chOff x="1768409" y="3791751"/>
            <a:chExt cx="367977" cy="359075"/>
          </a:xfrm>
        </p:grpSpPr>
        <p:sp>
          <p:nvSpPr>
            <p:cNvPr id="15840" name="Google Shape;15840;p24"/>
            <p:cNvSpPr/>
            <p:nvPr/>
          </p:nvSpPr>
          <p:spPr>
            <a:xfrm>
              <a:off x="1919784" y="3791751"/>
              <a:ext cx="216602" cy="216052"/>
            </a:xfrm>
            <a:custGeom>
              <a:avLst/>
              <a:gdLst/>
              <a:ahLst/>
              <a:cxnLst/>
              <a:rect l="l" t="t" r="r" b="b"/>
              <a:pathLst>
                <a:path w="8272" h="8251" extrusionOk="0">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1" name="Google Shape;15841;p24"/>
            <p:cNvSpPr/>
            <p:nvPr/>
          </p:nvSpPr>
          <p:spPr>
            <a:xfrm>
              <a:off x="1919784" y="3833673"/>
              <a:ext cx="173895" cy="173868"/>
            </a:xfrm>
            <a:custGeom>
              <a:avLst/>
              <a:gdLst/>
              <a:ahLst/>
              <a:cxnLst/>
              <a:rect l="l" t="t" r="r" b="b"/>
              <a:pathLst>
                <a:path w="6641" h="6640" extrusionOk="0">
                  <a:moveTo>
                    <a:pt x="3645" y="0"/>
                  </a:moveTo>
                  <a:lnTo>
                    <a:pt x="1" y="3654"/>
                  </a:lnTo>
                  <a:lnTo>
                    <a:pt x="2996" y="6640"/>
                  </a:lnTo>
                  <a:lnTo>
                    <a:pt x="6641" y="2996"/>
                  </a:lnTo>
                  <a:lnTo>
                    <a:pt x="3645" y="0"/>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2" name="Google Shape;15842;p24"/>
            <p:cNvSpPr/>
            <p:nvPr/>
          </p:nvSpPr>
          <p:spPr>
            <a:xfrm>
              <a:off x="2048195" y="3831735"/>
              <a:ext cx="16994" cy="15894"/>
            </a:xfrm>
            <a:custGeom>
              <a:avLst/>
              <a:gdLst/>
              <a:ahLst/>
              <a:cxnLst/>
              <a:rect l="l" t="t" r="r" b="b"/>
              <a:pathLst>
                <a:path w="649" h="607" extrusionOk="0">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3" name="Google Shape;15843;p24"/>
            <p:cNvSpPr/>
            <p:nvPr/>
          </p:nvSpPr>
          <p:spPr>
            <a:xfrm>
              <a:off x="2079172" y="3862712"/>
              <a:ext cx="16994" cy="15868"/>
            </a:xfrm>
            <a:custGeom>
              <a:avLst/>
              <a:gdLst/>
              <a:ahLst/>
              <a:cxnLst/>
              <a:rect l="l" t="t" r="r" b="b"/>
              <a:pathLst>
                <a:path w="649" h="606" extrusionOk="0">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4" name="Google Shape;15844;p24"/>
            <p:cNvSpPr/>
            <p:nvPr/>
          </p:nvSpPr>
          <p:spPr>
            <a:xfrm>
              <a:off x="1768409" y="3834982"/>
              <a:ext cx="324511" cy="315843"/>
            </a:xfrm>
            <a:custGeom>
              <a:avLst/>
              <a:gdLst/>
              <a:ahLst/>
              <a:cxnLst/>
              <a:rect l="l" t="t" r="r" b="b"/>
              <a:pathLst>
                <a:path w="12393" h="12062" extrusionOk="0">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5" name="Google Shape;15845;p24"/>
            <p:cNvSpPr/>
            <p:nvPr/>
          </p:nvSpPr>
          <p:spPr>
            <a:xfrm>
              <a:off x="1864900" y="3952762"/>
              <a:ext cx="106835" cy="103064"/>
            </a:xfrm>
            <a:custGeom>
              <a:avLst/>
              <a:gdLst/>
              <a:ahLst/>
              <a:cxnLst/>
              <a:rect l="l" t="t" r="r" b="b"/>
              <a:pathLst>
                <a:path w="4080" h="3936" extrusionOk="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6" name="Google Shape;15846;p24"/>
            <p:cNvSpPr/>
            <p:nvPr/>
          </p:nvSpPr>
          <p:spPr>
            <a:xfrm>
              <a:off x="1773907" y="3934826"/>
              <a:ext cx="319012" cy="216000"/>
            </a:xfrm>
            <a:custGeom>
              <a:avLst/>
              <a:gdLst/>
              <a:ahLst/>
              <a:cxnLst/>
              <a:rect l="l" t="t" r="r" b="b"/>
              <a:pathLst>
                <a:path w="12183" h="8249" extrusionOk="0">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7" name="Google Shape;15847;p24"/>
            <p:cNvSpPr/>
            <p:nvPr/>
          </p:nvSpPr>
          <p:spPr>
            <a:xfrm>
              <a:off x="1916197" y="3992485"/>
              <a:ext cx="70176" cy="30558"/>
            </a:xfrm>
            <a:custGeom>
              <a:avLst/>
              <a:gdLst/>
              <a:ahLst/>
              <a:cxnLst/>
              <a:rect l="l" t="t" r="r" b="b"/>
              <a:pathLst>
                <a:path w="2680" h="1167" extrusionOk="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8" name="Google Shape;15848;p24"/>
            <p:cNvSpPr/>
            <p:nvPr/>
          </p:nvSpPr>
          <p:spPr>
            <a:xfrm>
              <a:off x="1879328" y="3957607"/>
              <a:ext cx="44096" cy="67924"/>
            </a:xfrm>
            <a:custGeom>
              <a:avLst/>
              <a:gdLst/>
              <a:ahLst/>
              <a:cxnLst/>
              <a:rect l="l" t="t" r="r" b="b"/>
              <a:pathLst>
                <a:path w="1684" h="2594" extrusionOk="0">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9" name="Google Shape;15849;p24"/>
            <p:cNvSpPr/>
            <p:nvPr/>
          </p:nvSpPr>
          <p:spPr>
            <a:xfrm>
              <a:off x="1858092" y="4036266"/>
              <a:ext cx="28489" cy="28254"/>
            </a:xfrm>
            <a:custGeom>
              <a:avLst/>
              <a:gdLst/>
              <a:ahLst/>
              <a:cxnLst/>
              <a:rect l="l" t="t" r="r" b="b"/>
              <a:pathLst>
                <a:path w="1088" h="1079" extrusionOk="0">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0" name="Google Shape;15850;p24"/>
            <p:cNvSpPr/>
            <p:nvPr/>
          </p:nvSpPr>
          <p:spPr>
            <a:xfrm>
              <a:off x="1953275" y="3946818"/>
              <a:ext cx="22755" cy="22519"/>
            </a:xfrm>
            <a:custGeom>
              <a:avLst/>
              <a:gdLst/>
              <a:ahLst/>
              <a:cxnLst/>
              <a:rect l="l" t="t" r="r" b="b"/>
              <a:pathLst>
                <a:path w="869" h="860" extrusionOk="0">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1" name="Google Shape;15851;p24"/>
            <p:cNvSpPr/>
            <p:nvPr/>
          </p:nvSpPr>
          <p:spPr>
            <a:xfrm>
              <a:off x="1966760" y="3989552"/>
              <a:ext cx="22755" cy="22755"/>
            </a:xfrm>
            <a:custGeom>
              <a:avLst/>
              <a:gdLst/>
              <a:ahLst/>
              <a:cxnLst/>
              <a:rect l="l" t="t" r="r" b="b"/>
              <a:pathLst>
                <a:path w="869" h="869" extrusionOk="0">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2" name="Google Shape;15852;p24"/>
            <p:cNvSpPr/>
            <p:nvPr/>
          </p:nvSpPr>
          <p:spPr>
            <a:xfrm>
              <a:off x="1904806" y="3951060"/>
              <a:ext cx="22493" cy="22781"/>
            </a:xfrm>
            <a:custGeom>
              <a:avLst/>
              <a:gdLst/>
              <a:ahLst/>
              <a:cxnLst/>
              <a:rect l="l" t="t" r="r" b="b"/>
              <a:pathLst>
                <a:path w="859" h="870" extrusionOk="0">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853" name="Google Shape;15853;p24"/>
          <p:cNvGrpSpPr/>
          <p:nvPr/>
        </p:nvGrpSpPr>
        <p:grpSpPr>
          <a:xfrm>
            <a:off x="2668963" y="3638906"/>
            <a:ext cx="358734" cy="359311"/>
            <a:chOff x="2668963" y="3791306"/>
            <a:chExt cx="358734" cy="359311"/>
          </a:xfrm>
        </p:grpSpPr>
        <p:sp>
          <p:nvSpPr>
            <p:cNvPr id="15854" name="Google Shape;15854;p24"/>
            <p:cNvSpPr/>
            <p:nvPr/>
          </p:nvSpPr>
          <p:spPr>
            <a:xfrm>
              <a:off x="2854065" y="4004268"/>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5" name="Google Shape;15855;p24"/>
            <p:cNvSpPr/>
            <p:nvPr/>
          </p:nvSpPr>
          <p:spPr>
            <a:xfrm>
              <a:off x="2879045" y="402924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6" name="Google Shape;15856;p24"/>
            <p:cNvSpPr/>
            <p:nvPr/>
          </p:nvSpPr>
          <p:spPr>
            <a:xfrm>
              <a:off x="2904026" y="405422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7" name="Google Shape;15857;p24"/>
            <p:cNvSpPr/>
            <p:nvPr/>
          </p:nvSpPr>
          <p:spPr>
            <a:xfrm>
              <a:off x="2829320" y="4006415"/>
              <a:ext cx="153156" cy="143913"/>
            </a:xfrm>
            <a:custGeom>
              <a:avLst/>
              <a:gdLst/>
              <a:ahLst/>
              <a:cxnLst/>
              <a:rect l="l" t="t" r="r" b="b"/>
              <a:pathLst>
                <a:path w="5849" h="5496" extrusionOk="0">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8" name="Google Shape;15858;p24"/>
            <p:cNvSpPr/>
            <p:nvPr/>
          </p:nvSpPr>
          <p:spPr>
            <a:xfrm>
              <a:off x="2917511" y="3991857"/>
              <a:ext cx="24745" cy="23697"/>
            </a:xfrm>
            <a:custGeom>
              <a:avLst/>
              <a:gdLst/>
              <a:ahLst/>
              <a:cxnLst/>
              <a:rect l="l" t="t" r="r" b="b"/>
              <a:pathLst>
                <a:path w="945" h="905" extrusionOk="0">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9" name="Google Shape;15859;p24"/>
            <p:cNvSpPr/>
            <p:nvPr/>
          </p:nvSpPr>
          <p:spPr>
            <a:xfrm>
              <a:off x="2942492" y="4016837"/>
              <a:ext cx="24745" cy="23619"/>
            </a:xfrm>
            <a:custGeom>
              <a:avLst/>
              <a:gdLst/>
              <a:ahLst/>
              <a:cxnLst/>
              <a:rect l="l" t="t" r="r" b="b"/>
              <a:pathLst>
                <a:path w="945" h="902" extrusionOk="0">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0" name="Google Shape;15860;p24"/>
            <p:cNvSpPr/>
            <p:nvPr/>
          </p:nvSpPr>
          <p:spPr>
            <a:xfrm>
              <a:off x="2967210" y="4041818"/>
              <a:ext cx="24771" cy="23619"/>
            </a:xfrm>
            <a:custGeom>
              <a:avLst/>
              <a:gdLst/>
              <a:ahLst/>
              <a:cxnLst/>
              <a:rect l="l" t="t" r="r" b="b"/>
              <a:pathLst>
                <a:path w="946" h="902" extrusionOk="0">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1" name="Google Shape;15861;p24"/>
            <p:cNvSpPr/>
            <p:nvPr/>
          </p:nvSpPr>
          <p:spPr>
            <a:xfrm>
              <a:off x="2704496" y="3827467"/>
              <a:ext cx="68395" cy="64179"/>
            </a:xfrm>
            <a:custGeom>
              <a:avLst/>
              <a:gdLst/>
              <a:ahLst/>
              <a:cxnLst/>
              <a:rect l="l" t="t" r="r" b="b"/>
              <a:pathLst>
                <a:path w="2612" h="2451" extrusionOk="0">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2" name="Google Shape;15862;p24"/>
            <p:cNvSpPr/>
            <p:nvPr/>
          </p:nvSpPr>
          <p:spPr>
            <a:xfrm>
              <a:off x="2671005" y="3882927"/>
              <a:ext cx="87641" cy="31448"/>
            </a:xfrm>
            <a:custGeom>
              <a:avLst/>
              <a:gdLst/>
              <a:ahLst/>
              <a:cxnLst/>
              <a:rect l="l" t="t" r="r" b="b"/>
              <a:pathLst>
                <a:path w="3347" h="1201" extrusionOk="0">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3" name="Google Shape;15863;p24"/>
            <p:cNvSpPr/>
            <p:nvPr/>
          </p:nvSpPr>
          <p:spPr>
            <a:xfrm>
              <a:off x="2668963" y="3926394"/>
              <a:ext cx="86934" cy="32941"/>
            </a:xfrm>
            <a:custGeom>
              <a:avLst/>
              <a:gdLst/>
              <a:ahLst/>
              <a:cxnLst/>
              <a:rect l="l" t="t" r="r" b="b"/>
              <a:pathLst>
                <a:path w="3320" h="1258" extrusionOk="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4" name="Google Shape;15864;p24"/>
            <p:cNvSpPr/>
            <p:nvPr/>
          </p:nvSpPr>
          <p:spPr>
            <a:xfrm>
              <a:off x="2761422" y="3794081"/>
              <a:ext cx="33203" cy="83085"/>
            </a:xfrm>
            <a:custGeom>
              <a:avLst/>
              <a:gdLst/>
              <a:ahLst/>
              <a:cxnLst/>
              <a:rect l="l" t="t" r="r" b="b"/>
              <a:pathLst>
                <a:path w="1268" h="3173" extrusionOk="0">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5" name="Google Shape;15865;p24"/>
            <p:cNvSpPr/>
            <p:nvPr/>
          </p:nvSpPr>
          <p:spPr>
            <a:xfrm>
              <a:off x="2805099" y="3791306"/>
              <a:ext cx="34774" cy="82849"/>
            </a:xfrm>
            <a:custGeom>
              <a:avLst/>
              <a:gdLst/>
              <a:ahLst/>
              <a:cxnLst/>
              <a:rect l="l" t="t" r="r" b="b"/>
              <a:pathLst>
                <a:path w="1328" h="3164" extrusionOk="0">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6" name="Google Shape;15866;p24"/>
            <p:cNvSpPr/>
            <p:nvPr/>
          </p:nvSpPr>
          <p:spPr>
            <a:xfrm>
              <a:off x="2757128" y="3882220"/>
              <a:ext cx="261064" cy="259729"/>
            </a:xfrm>
            <a:custGeom>
              <a:avLst/>
              <a:gdLst/>
              <a:ahLst/>
              <a:cxnLst/>
              <a:rect l="l" t="t" r="r" b="b"/>
              <a:pathLst>
                <a:path w="9970" h="9919" extrusionOk="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7" name="Google Shape;15867;p24"/>
            <p:cNvSpPr/>
            <p:nvPr/>
          </p:nvSpPr>
          <p:spPr>
            <a:xfrm>
              <a:off x="2757128" y="3881880"/>
              <a:ext cx="91700" cy="90207"/>
            </a:xfrm>
            <a:custGeom>
              <a:avLst/>
              <a:gdLst/>
              <a:ahLst/>
              <a:cxnLst/>
              <a:rect l="l" t="t" r="r" b="b"/>
              <a:pathLst>
                <a:path w="3502" h="3445" extrusionOk="0">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8" name="Google Shape;15868;p24"/>
            <p:cNvSpPr/>
            <p:nvPr/>
          </p:nvSpPr>
          <p:spPr>
            <a:xfrm>
              <a:off x="2757128" y="3881984"/>
              <a:ext cx="85206" cy="83844"/>
            </a:xfrm>
            <a:custGeom>
              <a:avLst/>
              <a:gdLst/>
              <a:ahLst/>
              <a:cxnLst/>
              <a:rect l="l" t="t" r="r" b="b"/>
              <a:pathLst>
                <a:path w="3254" h="3202" extrusionOk="0">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9" name="Google Shape;15869;p24"/>
            <p:cNvSpPr/>
            <p:nvPr/>
          </p:nvSpPr>
          <p:spPr>
            <a:xfrm>
              <a:off x="2992950" y="4116995"/>
              <a:ext cx="34747" cy="33622"/>
            </a:xfrm>
            <a:custGeom>
              <a:avLst/>
              <a:gdLst/>
              <a:ahLst/>
              <a:cxnLst/>
              <a:rect l="l" t="t" r="r" b="b"/>
              <a:pathLst>
                <a:path w="1327" h="1284" extrusionOk="0">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870" name="Google Shape;15870;p24"/>
          <p:cNvGrpSpPr/>
          <p:nvPr/>
        </p:nvGrpSpPr>
        <p:grpSpPr>
          <a:xfrm>
            <a:off x="849682" y="1842798"/>
            <a:ext cx="363892" cy="291727"/>
            <a:chOff x="849682" y="1995198"/>
            <a:chExt cx="363892" cy="291727"/>
          </a:xfrm>
        </p:grpSpPr>
        <p:sp>
          <p:nvSpPr>
            <p:cNvPr id="15871" name="Google Shape;15871;p24"/>
            <p:cNvSpPr/>
            <p:nvPr/>
          </p:nvSpPr>
          <p:spPr>
            <a:xfrm>
              <a:off x="907838" y="2131517"/>
              <a:ext cx="247579" cy="155408"/>
            </a:xfrm>
            <a:custGeom>
              <a:avLst/>
              <a:gdLst/>
              <a:ahLst/>
              <a:cxnLst/>
              <a:rect l="l" t="t" r="r" b="b"/>
              <a:pathLst>
                <a:path w="9455" h="5935" extrusionOk="0">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2" name="Google Shape;15872;p24"/>
            <p:cNvSpPr/>
            <p:nvPr/>
          </p:nvSpPr>
          <p:spPr>
            <a:xfrm>
              <a:off x="1140414" y="2131517"/>
              <a:ext cx="15004" cy="136424"/>
            </a:xfrm>
            <a:custGeom>
              <a:avLst/>
              <a:gdLst/>
              <a:ahLst/>
              <a:cxnLst/>
              <a:rect l="l" t="t" r="r" b="b"/>
              <a:pathLst>
                <a:path w="573" h="5210" extrusionOk="0">
                  <a:moveTo>
                    <a:pt x="0" y="0"/>
                  </a:moveTo>
                  <a:lnTo>
                    <a:pt x="0" y="5209"/>
                  </a:lnTo>
                  <a:cubicBezTo>
                    <a:pt x="363" y="5009"/>
                    <a:pt x="572" y="4780"/>
                    <a:pt x="572" y="4541"/>
                  </a:cubicBezTo>
                  <a:lnTo>
                    <a:pt x="572"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3" name="Google Shape;15873;p24"/>
            <p:cNvSpPr/>
            <p:nvPr/>
          </p:nvSpPr>
          <p:spPr>
            <a:xfrm>
              <a:off x="1026483" y="2148511"/>
              <a:ext cx="10526" cy="138414"/>
            </a:xfrm>
            <a:custGeom>
              <a:avLst/>
              <a:gdLst/>
              <a:ahLst/>
              <a:cxnLst/>
              <a:rect l="l" t="t" r="r" b="b"/>
              <a:pathLst>
                <a:path w="402" h="5286" extrusionOk="0">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4" name="Google Shape;15874;p24"/>
            <p:cNvSpPr/>
            <p:nvPr/>
          </p:nvSpPr>
          <p:spPr>
            <a:xfrm>
              <a:off x="945047" y="2148511"/>
              <a:ext cx="10526" cy="68212"/>
            </a:xfrm>
            <a:custGeom>
              <a:avLst/>
              <a:gdLst/>
              <a:ahLst/>
              <a:cxnLst/>
              <a:rect l="l" t="t" r="r" b="b"/>
              <a:pathLst>
                <a:path w="402" h="2605" extrusionOk="0">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5" name="Google Shape;15875;p24"/>
            <p:cNvSpPr/>
            <p:nvPr/>
          </p:nvSpPr>
          <p:spPr>
            <a:xfrm>
              <a:off x="945309" y="2228192"/>
              <a:ext cx="10526" cy="50982"/>
            </a:xfrm>
            <a:custGeom>
              <a:avLst/>
              <a:gdLst/>
              <a:ahLst/>
              <a:cxnLst/>
              <a:rect l="l" t="t" r="r" b="b"/>
              <a:pathLst>
                <a:path w="402" h="1947" extrusionOk="0">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6" name="Google Shape;15876;p24"/>
            <p:cNvSpPr/>
            <p:nvPr/>
          </p:nvSpPr>
          <p:spPr>
            <a:xfrm>
              <a:off x="1107682" y="2148511"/>
              <a:ext cx="10762" cy="130663"/>
            </a:xfrm>
            <a:custGeom>
              <a:avLst/>
              <a:gdLst/>
              <a:ahLst/>
              <a:cxnLst/>
              <a:rect l="l" t="t" r="r" b="b"/>
              <a:pathLst>
                <a:path w="411" h="4990" extrusionOk="0">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7" name="Google Shape;15877;p24"/>
            <p:cNvSpPr/>
            <p:nvPr/>
          </p:nvSpPr>
          <p:spPr>
            <a:xfrm>
              <a:off x="907838" y="2122274"/>
              <a:ext cx="247579" cy="59230"/>
            </a:xfrm>
            <a:custGeom>
              <a:avLst/>
              <a:gdLst/>
              <a:ahLst/>
              <a:cxnLst/>
              <a:rect l="l" t="t" r="r" b="b"/>
              <a:pathLst>
                <a:path w="9455" h="2262" extrusionOk="0">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8" name="Google Shape;15878;p24"/>
            <p:cNvSpPr/>
            <p:nvPr/>
          </p:nvSpPr>
          <p:spPr>
            <a:xfrm>
              <a:off x="1140414" y="2122012"/>
              <a:ext cx="15004" cy="40508"/>
            </a:xfrm>
            <a:custGeom>
              <a:avLst/>
              <a:gdLst/>
              <a:ahLst/>
              <a:cxnLst/>
              <a:rect l="l" t="t" r="r" b="b"/>
              <a:pathLst>
                <a:path w="573" h="1547" extrusionOk="0">
                  <a:moveTo>
                    <a:pt x="0" y="1"/>
                  </a:moveTo>
                  <a:lnTo>
                    <a:pt x="0" y="10"/>
                  </a:lnTo>
                  <a:lnTo>
                    <a:pt x="0" y="1546"/>
                  </a:lnTo>
                  <a:cubicBezTo>
                    <a:pt x="363" y="1346"/>
                    <a:pt x="572" y="1117"/>
                    <a:pt x="572" y="878"/>
                  </a:cubicBezTo>
                  <a:lnTo>
                    <a:pt x="572" y="1"/>
                  </a:lnTo>
                  <a:close/>
                </a:path>
              </a:pathLst>
            </a:custGeom>
            <a:solidFill>
              <a:srgbClr val="9DAB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9" name="Google Shape;15879;p24"/>
            <p:cNvSpPr/>
            <p:nvPr/>
          </p:nvSpPr>
          <p:spPr>
            <a:xfrm>
              <a:off x="907838" y="2085798"/>
              <a:ext cx="247579" cy="72716"/>
            </a:xfrm>
            <a:custGeom>
              <a:avLst/>
              <a:gdLst/>
              <a:ahLst/>
              <a:cxnLst/>
              <a:rect l="l" t="t" r="r" b="b"/>
              <a:pathLst>
                <a:path w="9455" h="2777" extrusionOk="0">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0" name="Google Shape;15880;p24"/>
            <p:cNvSpPr/>
            <p:nvPr/>
          </p:nvSpPr>
          <p:spPr>
            <a:xfrm>
              <a:off x="1012264" y="2085798"/>
              <a:ext cx="143153" cy="72716"/>
            </a:xfrm>
            <a:custGeom>
              <a:avLst/>
              <a:gdLst/>
              <a:ahLst/>
              <a:cxnLst/>
              <a:rect l="l" t="t" r="r" b="b"/>
              <a:pathLst>
                <a:path w="5467" h="2777" extrusionOk="0">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1" name="Google Shape;15881;p24"/>
            <p:cNvSpPr/>
            <p:nvPr/>
          </p:nvSpPr>
          <p:spPr>
            <a:xfrm>
              <a:off x="1049971" y="1995198"/>
              <a:ext cx="123750" cy="119613"/>
            </a:xfrm>
            <a:custGeom>
              <a:avLst/>
              <a:gdLst/>
              <a:ahLst/>
              <a:cxnLst/>
              <a:rect l="l" t="t" r="r" b="b"/>
              <a:pathLst>
                <a:path w="4726" h="4568" extrusionOk="0">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2" name="Google Shape;15882;p24"/>
            <p:cNvSpPr/>
            <p:nvPr/>
          </p:nvSpPr>
          <p:spPr>
            <a:xfrm>
              <a:off x="1044734" y="2103525"/>
              <a:ext cx="18513" cy="18775"/>
            </a:xfrm>
            <a:custGeom>
              <a:avLst/>
              <a:gdLst/>
              <a:ahLst/>
              <a:cxnLst/>
              <a:rect l="l" t="t" r="r" b="b"/>
              <a:pathLst>
                <a:path w="707" h="717" extrusionOk="0">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3" name="Google Shape;15883;p24"/>
            <p:cNvSpPr/>
            <p:nvPr/>
          </p:nvSpPr>
          <p:spPr>
            <a:xfrm>
              <a:off x="889509" y="1995224"/>
              <a:ext cx="123776" cy="119587"/>
            </a:xfrm>
            <a:custGeom>
              <a:avLst/>
              <a:gdLst/>
              <a:ahLst/>
              <a:cxnLst/>
              <a:rect l="l" t="t" r="r" b="b"/>
              <a:pathLst>
                <a:path w="4727" h="4567" extrusionOk="0">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4" name="Google Shape;15884;p24"/>
            <p:cNvSpPr/>
            <p:nvPr/>
          </p:nvSpPr>
          <p:spPr>
            <a:xfrm>
              <a:off x="1000010" y="2103525"/>
              <a:ext cx="18775" cy="18775"/>
            </a:xfrm>
            <a:custGeom>
              <a:avLst/>
              <a:gdLst/>
              <a:ahLst/>
              <a:cxnLst/>
              <a:rect l="l" t="t" r="r" b="b"/>
              <a:pathLst>
                <a:path w="717" h="717" extrusionOk="0">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5" name="Google Shape;15885;p24"/>
            <p:cNvSpPr/>
            <p:nvPr/>
          </p:nvSpPr>
          <p:spPr>
            <a:xfrm>
              <a:off x="883984" y="2035811"/>
              <a:ext cx="42603" cy="55250"/>
            </a:xfrm>
            <a:custGeom>
              <a:avLst/>
              <a:gdLst/>
              <a:ahLst/>
              <a:cxnLst/>
              <a:rect l="l" t="t" r="r" b="b"/>
              <a:pathLst>
                <a:path w="1627" h="2110" extrusionOk="0">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6" name="Google Shape;15886;p24"/>
            <p:cNvSpPr/>
            <p:nvPr/>
          </p:nvSpPr>
          <p:spPr>
            <a:xfrm>
              <a:off x="849682" y="2076083"/>
              <a:ext cx="61090" cy="29720"/>
            </a:xfrm>
            <a:custGeom>
              <a:avLst/>
              <a:gdLst/>
              <a:ahLst/>
              <a:cxnLst/>
              <a:rect l="l" t="t" r="r" b="b"/>
              <a:pathLst>
                <a:path w="2333" h="1135" extrusionOk="0">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7" name="Google Shape;15887;p24"/>
            <p:cNvSpPr/>
            <p:nvPr/>
          </p:nvSpPr>
          <p:spPr>
            <a:xfrm>
              <a:off x="1136643" y="2035811"/>
              <a:ext cx="42629" cy="55250"/>
            </a:xfrm>
            <a:custGeom>
              <a:avLst/>
              <a:gdLst/>
              <a:ahLst/>
              <a:cxnLst/>
              <a:rect l="l" t="t" r="r" b="b"/>
              <a:pathLst>
                <a:path w="1628" h="2110" extrusionOk="0">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8" name="Google Shape;15888;p24"/>
            <p:cNvSpPr/>
            <p:nvPr/>
          </p:nvSpPr>
          <p:spPr>
            <a:xfrm>
              <a:off x="1152406" y="2076083"/>
              <a:ext cx="61168" cy="29720"/>
            </a:xfrm>
            <a:custGeom>
              <a:avLst/>
              <a:gdLst/>
              <a:ahLst/>
              <a:cxnLst/>
              <a:rect l="l" t="t" r="r" b="b"/>
              <a:pathLst>
                <a:path w="2336" h="1135" extrusionOk="0">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889" name="Google Shape;15889;p24"/>
          <p:cNvGrpSpPr/>
          <p:nvPr/>
        </p:nvGrpSpPr>
        <p:grpSpPr>
          <a:xfrm>
            <a:off x="3065430" y="1837666"/>
            <a:ext cx="378190" cy="302044"/>
            <a:chOff x="3065430" y="1990066"/>
            <a:chExt cx="378190" cy="302044"/>
          </a:xfrm>
        </p:grpSpPr>
        <p:sp>
          <p:nvSpPr>
            <p:cNvPr id="15890" name="Google Shape;15890;p24"/>
            <p:cNvSpPr/>
            <p:nvPr/>
          </p:nvSpPr>
          <p:spPr>
            <a:xfrm>
              <a:off x="3216282" y="2149742"/>
              <a:ext cx="67714" cy="67741"/>
            </a:xfrm>
            <a:custGeom>
              <a:avLst/>
              <a:gdLst/>
              <a:ahLst/>
              <a:cxnLst/>
              <a:rect l="l" t="t" r="r" b="b"/>
              <a:pathLst>
                <a:path w="2586" h="2587" extrusionOk="0">
                  <a:moveTo>
                    <a:pt x="1946" y="1"/>
                  </a:moveTo>
                  <a:lnTo>
                    <a:pt x="0" y="1947"/>
                  </a:lnTo>
                  <a:lnTo>
                    <a:pt x="639" y="2586"/>
                  </a:lnTo>
                  <a:lnTo>
                    <a:pt x="2585" y="640"/>
                  </a:lnTo>
                  <a:lnTo>
                    <a:pt x="1946"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1" name="Google Shape;15891;p24"/>
            <p:cNvSpPr/>
            <p:nvPr/>
          </p:nvSpPr>
          <p:spPr>
            <a:xfrm>
              <a:off x="3216282" y="2180483"/>
              <a:ext cx="36973" cy="36999"/>
            </a:xfrm>
            <a:custGeom>
              <a:avLst/>
              <a:gdLst/>
              <a:ahLst/>
              <a:cxnLst/>
              <a:rect l="l" t="t" r="r" b="b"/>
              <a:pathLst>
                <a:path w="1412" h="1413" extrusionOk="0">
                  <a:moveTo>
                    <a:pt x="773" y="0"/>
                  </a:moveTo>
                  <a:lnTo>
                    <a:pt x="0" y="773"/>
                  </a:lnTo>
                  <a:lnTo>
                    <a:pt x="639" y="1412"/>
                  </a:lnTo>
                  <a:lnTo>
                    <a:pt x="1412" y="639"/>
                  </a:lnTo>
                  <a:lnTo>
                    <a:pt x="773" y="0"/>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2" name="Google Shape;15892;p24"/>
            <p:cNvSpPr/>
            <p:nvPr/>
          </p:nvSpPr>
          <p:spPr>
            <a:xfrm>
              <a:off x="3141079" y="2188103"/>
              <a:ext cx="104949" cy="104007"/>
            </a:xfrm>
            <a:custGeom>
              <a:avLst/>
              <a:gdLst/>
              <a:ahLst/>
              <a:cxnLst/>
              <a:rect l="l" t="t" r="r" b="b"/>
              <a:pathLst>
                <a:path w="4008" h="3972" extrusionOk="0">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3" name="Google Shape;15893;p24"/>
            <p:cNvSpPr/>
            <p:nvPr/>
          </p:nvSpPr>
          <p:spPr>
            <a:xfrm>
              <a:off x="3235999" y="1990118"/>
              <a:ext cx="207621" cy="207621"/>
            </a:xfrm>
            <a:custGeom>
              <a:avLst/>
              <a:gdLst/>
              <a:ahLst/>
              <a:cxnLst/>
              <a:rect l="l" t="t" r="r" b="b"/>
              <a:pathLst>
                <a:path w="7929" h="7929" extrusionOk="0">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4" name="Google Shape;15894;p24"/>
            <p:cNvSpPr/>
            <p:nvPr/>
          </p:nvSpPr>
          <p:spPr>
            <a:xfrm>
              <a:off x="3226023" y="1990066"/>
              <a:ext cx="192119" cy="181933"/>
            </a:xfrm>
            <a:custGeom>
              <a:avLst/>
              <a:gdLst/>
              <a:ahLst/>
              <a:cxnLst/>
              <a:rect l="l" t="t" r="r" b="b"/>
              <a:pathLst>
                <a:path w="7337" h="6948" extrusionOk="0">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5" name="Google Shape;15895;p24"/>
            <p:cNvSpPr/>
            <p:nvPr/>
          </p:nvSpPr>
          <p:spPr>
            <a:xfrm>
              <a:off x="3252234" y="2013816"/>
              <a:ext cx="167401" cy="159938"/>
            </a:xfrm>
            <a:custGeom>
              <a:avLst/>
              <a:gdLst/>
              <a:ahLst/>
              <a:cxnLst/>
              <a:rect l="l" t="t" r="r" b="b"/>
              <a:pathLst>
                <a:path w="6393" h="6108" extrusionOk="0">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6" name="Google Shape;15896;p24"/>
            <p:cNvSpPr/>
            <p:nvPr/>
          </p:nvSpPr>
          <p:spPr>
            <a:xfrm>
              <a:off x="3275722" y="2029605"/>
              <a:ext cx="153654" cy="144175"/>
            </a:xfrm>
            <a:custGeom>
              <a:avLst/>
              <a:gdLst/>
              <a:ahLst/>
              <a:cxnLst/>
              <a:rect l="l" t="t" r="r" b="b"/>
              <a:pathLst>
                <a:path w="5868" h="5506" extrusionOk="0">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7" name="Google Shape;15897;p24"/>
            <p:cNvSpPr/>
            <p:nvPr/>
          </p:nvSpPr>
          <p:spPr>
            <a:xfrm>
              <a:off x="3065430" y="1990066"/>
              <a:ext cx="177587" cy="149464"/>
            </a:xfrm>
            <a:custGeom>
              <a:avLst/>
              <a:gdLst/>
              <a:ahLst/>
              <a:cxnLst/>
              <a:rect l="l" t="t" r="r" b="b"/>
              <a:pathLst>
                <a:path w="6782" h="5708" extrusionOk="0">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8" name="Google Shape;15898;p24"/>
            <p:cNvSpPr/>
            <p:nvPr/>
          </p:nvSpPr>
          <p:spPr>
            <a:xfrm>
              <a:off x="3137832" y="2038089"/>
              <a:ext cx="20503" cy="52972"/>
            </a:xfrm>
            <a:custGeom>
              <a:avLst/>
              <a:gdLst/>
              <a:ahLst/>
              <a:cxnLst/>
              <a:rect l="l" t="t" r="r" b="b"/>
              <a:pathLst>
                <a:path w="783" h="2023" extrusionOk="0">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9" name="Google Shape;15899;p24"/>
            <p:cNvSpPr/>
            <p:nvPr/>
          </p:nvSpPr>
          <p:spPr>
            <a:xfrm>
              <a:off x="3137334" y="2082525"/>
              <a:ext cx="32338" cy="10814"/>
            </a:xfrm>
            <a:custGeom>
              <a:avLst/>
              <a:gdLst/>
              <a:ahLst/>
              <a:cxnLst/>
              <a:rect l="l" t="t" r="r" b="b"/>
              <a:pathLst>
                <a:path w="1235" h="413" extrusionOk="0">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0" name="Google Shape;15900;p24"/>
            <p:cNvSpPr/>
            <p:nvPr/>
          </p:nvSpPr>
          <p:spPr>
            <a:xfrm>
              <a:off x="3139822" y="2021488"/>
              <a:ext cx="18513" cy="15868"/>
            </a:xfrm>
            <a:custGeom>
              <a:avLst/>
              <a:gdLst/>
              <a:ahLst/>
              <a:cxnLst/>
              <a:rect l="l" t="t" r="r" b="b"/>
              <a:pathLst>
                <a:path w="707" h="606" extrusionOk="0">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901" name="Google Shape;15901;p24"/>
          <p:cNvGrpSpPr/>
          <p:nvPr/>
        </p:nvGrpSpPr>
        <p:grpSpPr>
          <a:xfrm>
            <a:off x="3568234" y="3639010"/>
            <a:ext cx="347501" cy="359285"/>
            <a:chOff x="3568234" y="3791410"/>
            <a:chExt cx="347501" cy="359285"/>
          </a:xfrm>
        </p:grpSpPr>
        <p:sp>
          <p:nvSpPr>
            <p:cNvPr id="15902" name="Google Shape;15902;p24"/>
            <p:cNvSpPr/>
            <p:nvPr/>
          </p:nvSpPr>
          <p:spPr>
            <a:xfrm>
              <a:off x="3657682" y="3791410"/>
              <a:ext cx="151899" cy="160750"/>
            </a:xfrm>
            <a:custGeom>
              <a:avLst/>
              <a:gdLst/>
              <a:ahLst/>
              <a:cxnLst/>
              <a:rect l="l" t="t" r="r" b="b"/>
              <a:pathLst>
                <a:path w="5801" h="6139" extrusionOk="0">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3" name="Google Shape;15903;p24"/>
            <p:cNvSpPr/>
            <p:nvPr/>
          </p:nvSpPr>
          <p:spPr>
            <a:xfrm>
              <a:off x="3727858" y="3822413"/>
              <a:ext cx="48992" cy="48992"/>
            </a:xfrm>
            <a:custGeom>
              <a:avLst/>
              <a:gdLst/>
              <a:ahLst/>
              <a:cxnLst/>
              <a:rect l="l" t="t" r="r" b="b"/>
              <a:pathLst>
                <a:path w="1871" h="1871" extrusionOk="0">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4" name="Google Shape;15904;p24"/>
            <p:cNvSpPr/>
            <p:nvPr/>
          </p:nvSpPr>
          <p:spPr>
            <a:xfrm>
              <a:off x="3710890" y="3816731"/>
              <a:ext cx="82823" cy="60173"/>
            </a:xfrm>
            <a:custGeom>
              <a:avLst/>
              <a:gdLst/>
              <a:ahLst/>
              <a:cxnLst/>
              <a:rect l="l" t="t" r="r" b="b"/>
              <a:pathLst>
                <a:path w="3163" h="2298" extrusionOk="0">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5" name="Google Shape;15905;p24"/>
            <p:cNvSpPr/>
            <p:nvPr/>
          </p:nvSpPr>
          <p:spPr>
            <a:xfrm>
              <a:off x="3699631" y="3857973"/>
              <a:ext cx="44017" cy="39670"/>
            </a:xfrm>
            <a:custGeom>
              <a:avLst/>
              <a:gdLst/>
              <a:ahLst/>
              <a:cxnLst/>
              <a:rect l="l" t="t" r="r" b="b"/>
              <a:pathLst>
                <a:path w="1681" h="1515" extrusionOk="0">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6" name="Google Shape;15906;p24"/>
            <p:cNvSpPr/>
            <p:nvPr/>
          </p:nvSpPr>
          <p:spPr>
            <a:xfrm>
              <a:off x="3568234" y="3947316"/>
              <a:ext cx="86960" cy="201179"/>
            </a:xfrm>
            <a:custGeom>
              <a:avLst/>
              <a:gdLst/>
              <a:ahLst/>
              <a:cxnLst/>
              <a:rect l="l" t="t" r="r" b="b"/>
              <a:pathLst>
                <a:path w="3321" h="7683" extrusionOk="0">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7" name="Google Shape;15907;p24"/>
            <p:cNvSpPr/>
            <p:nvPr/>
          </p:nvSpPr>
          <p:spPr>
            <a:xfrm>
              <a:off x="3655169" y="3947316"/>
              <a:ext cx="86960" cy="203379"/>
            </a:xfrm>
            <a:custGeom>
              <a:avLst/>
              <a:gdLst/>
              <a:ahLst/>
              <a:cxnLst/>
              <a:rect l="l" t="t" r="r" b="b"/>
              <a:pathLst>
                <a:path w="3321" h="7767" extrusionOk="0">
                  <a:moveTo>
                    <a:pt x="1" y="1"/>
                  </a:moveTo>
                  <a:lnTo>
                    <a:pt x="1" y="6660"/>
                  </a:lnTo>
                  <a:lnTo>
                    <a:pt x="3321" y="7766"/>
                  </a:lnTo>
                  <a:lnTo>
                    <a:pt x="3321" y="1107"/>
                  </a:lnTo>
                  <a:lnTo>
                    <a:pt x="1" y="1"/>
                  </a:lnTo>
                  <a:close/>
                </a:path>
              </a:pathLst>
            </a:custGeom>
            <a:solidFill>
              <a:srgbClr val="BAC2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8" name="Google Shape;15908;p24"/>
            <p:cNvSpPr/>
            <p:nvPr/>
          </p:nvSpPr>
          <p:spPr>
            <a:xfrm>
              <a:off x="3742103" y="3947316"/>
              <a:ext cx="86699" cy="203379"/>
            </a:xfrm>
            <a:custGeom>
              <a:avLst/>
              <a:gdLst/>
              <a:ahLst/>
              <a:cxnLst/>
              <a:rect l="l" t="t" r="r" b="b"/>
              <a:pathLst>
                <a:path w="3311" h="7767" extrusionOk="0">
                  <a:moveTo>
                    <a:pt x="3311" y="1"/>
                  </a:moveTo>
                  <a:lnTo>
                    <a:pt x="1" y="1107"/>
                  </a:lnTo>
                  <a:lnTo>
                    <a:pt x="1" y="7766"/>
                  </a:lnTo>
                  <a:lnTo>
                    <a:pt x="3311" y="6660"/>
                  </a:lnTo>
                  <a:lnTo>
                    <a:pt x="3311" y="1"/>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9" name="Google Shape;15909;p24"/>
            <p:cNvSpPr/>
            <p:nvPr/>
          </p:nvSpPr>
          <p:spPr>
            <a:xfrm>
              <a:off x="3828775" y="3947316"/>
              <a:ext cx="86960" cy="201179"/>
            </a:xfrm>
            <a:custGeom>
              <a:avLst/>
              <a:gdLst/>
              <a:ahLst/>
              <a:cxnLst/>
              <a:rect l="l" t="t" r="r" b="b"/>
              <a:pathLst>
                <a:path w="3321" h="7683" extrusionOk="0">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0" name="Google Shape;15910;p24"/>
            <p:cNvSpPr/>
            <p:nvPr/>
          </p:nvSpPr>
          <p:spPr>
            <a:xfrm>
              <a:off x="3582741" y="3962556"/>
              <a:ext cx="318776" cy="173135"/>
            </a:xfrm>
            <a:custGeom>
              <a:avLst/>
              <a:gdLst/>
              <a:ahLst/>
              <a:cxnLst/>
              <a:rect l="l" t="t" r="r" b="b"/>
              <a:pathLst>
                <a:path w="12174" h="6612" extrusionOk="0">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1" name="Google Shape;15911;p24"/>
            <p:cNvSpPr/>
            <p:nvPr/>
          </p:nvSpPr>
          <p:spPr>
            <a:xfrm>
              <a:off x="3582741" y="3962556"/>
              <a:ext cx="72454" cy="166196"/>
            </a:xfrm>
            <a:custGeom>
              <a:avLst/>
              <a:gdLst/>
              <a:ahLst/>
              <a:cxnLst/>
              <a:rect l="l" t="t" r="r" b="b"/>
              <a:pathLst>
                <a:path w="2767" h="6347" extrusionOk="0">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2" name="Google Shape;15912;p24"/>
            <p:cNvSpPr/>
            <p:nvPr/>
          </p:nvSpPr>
          <p:spPr>
            <a:xfrm>
              <a:off x="3742103" y="3962556"/>
              <a:ext cx="86699" cy="173135"/>
            </a:xfrm>
            <a:custGeom>
              <a:avLst/>
              <a:gdLst/>
              <a:ahLst/>
              <a:cxnLst/>
              <a:rect l="l" t="t" r="r" b="b"/>
              <a:pathLst>
                <a:path w="3311" h="6612" extrusionOk="0">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913" name="Google Shape;15913;p24"/>
          <p:cNvGrpSpPr/>
          <p:nvPr/>
        </p:nvGrpSpPr>
        <p:grpSpPr>
          <a:xfrm>
            <a:off x="1759925" y="1348687"/>
            <a:ext cx="347003" cy="358421"/>
            <a:chOff x="1759925" y="1501087"/>
            <a:chExt cx="347003" cy="358421"/>
          </a:xfrm>
        </p:grpSpPr>
        <p:sp>
          <p:nvSpPr>
            <p:cNvPr id="15914" name="Google Shape;15914;p24"/>
            <p:cNvSpPr/>
            <p:nvPr/>
          </p:nvSpPr>
          <p:spPr>
            <a:xfrm>
              <a:off x="1897055" y="1797266"/>
              <a:ext cx="72480" cy="62242"/>
            </a:xfrm>
            <a:custGeom>
              <a:avLst/>
              <a:gdLst/>
              <a:ahLst/>
              <a:cxnLst/>
              <a:rect l="l" t="t" r="r" b="b"/>
              <a:pathLst>
                <a:path w="2768" h="2377" extrusionOk="0">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5" name="Google Shape;15915;p24"/>
            <p:cNvSpPr/>
            <p:nvPr/>
          </p:nvSpPr>
          <p:spPr>
            <a:xfrm>
              <a:off x="1897055" y="1797266"/>
              <a:ext cx="72480" cy="31003"/>
            </a:xfrm>
            <a:custGeom>
              <a:avLst/>
              <a:gdLst/>
              <a:ahLst/>
              <a:cxnLst/>
              <a:rect l="l" t="t" r="r" b="b"/>
              <a:pathLst>
                <a:path w="2768" h="1184" extrusionOk="0">
                  <a:moveTo>
                    <a:pt x="1" y="1"/>
                  </a:moveTo>
                  <a:lnTo>
                    <a:pt x="1" y="1184"/>
                  </a:lnTo>
                  <a:lnTo>
                    <a:pt x="2767" y="1184"/>
                  </a:lnTo>
                  <a:lnTo>
                    <a:pt x="2767" y="1"/>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6" name="Google Shape;15916;p24"/>
            <p:cNvSpPr/>
            <p:nvPr/>
          </p:nvSpPr>
          <p:spPr>
            <a:xfrm>
              <a:off x="1854086" y="1501087"/>
              <a:ext cx="158419" cy="311942"/>
            </a:xfrm>
            <a:custGeom>
              <a:avLst/>
              <a:gdLst/>
              <a:ahLst/>
              <a:cxnLst/>
              <a:rect l="l" t="t" r="r" b="b"/>
              <a:pathLst>
                <a:path w="6050" h="11913" extrusionOk="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7" name="Google Shape;15917;p24"/>
            <p:cNvSpPr/>
            <p:nvPr/>
          </p:nvSpPr>
          <p:spPr>
            <a:xfrm>
              <a:off x="1854086" y="1795040"/>
              <a:ext cx="158419" cy="17989"/>
            </a:xfrm>
            <a:custGeom>
              <a:avLst/>
              <a:gdLst/>
              <a:ahLst/>
              <a:cxnLst/>
              <a:rect l="l" t="t" r="r" b="b"/>
              <a:pathLst>
                <a:path w="6050" h="687" extrusionOk="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8" name="Google Shape;15918;p24"/>
            <p:cNvSpPr/>
            <p:nvPr/>
          </p:nvSpPr>
          <p:spPr>
            <a:xfrm>
              <a:off x="1854348" y="1602685"/>
              <a:ext cx="105447" cy="80702"/>
            </a:xfrm>
            <a:custGeom>
              <a:avLst/>
              <a:gdLst/>
              <a:ahLst/>
              <a:cxnLst/>
              <a:rect l="l" t="t" r="r" b="b"/>
              <a:pathLst>
                <a:path w="4027" h="3082" extrusionOk="0">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9" name="Google Shape;15919;p24"/>
            <p:cNvSpPr/>
            <p:nvPr/>
          </p:nvSpPr>
          <p:spPr>
            <a:xfrm>
              <a:off x="1893808" y="1586188"/>
              <a:ext cx="118697" cy="63996"/>
            </a:xfrm>
            <a:custGeom>
              <a:avLst/>
              <a:gdLst/>
              <a:ahLst/>
              <a:cxnLst/>
              <a:rect l="l" t="t" r="r" b="b"/>
              <a:pathLst>
                <a:path w="4533" h="2444" extrusionOk="0">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0" name="Google Shape;15920;p24"/>
            <p:cNvSpPr/>
            <p:nvPr/>
          </p:nvSpPr>
          <p:spPr>
            <a:xfrm>
              <a:off x="1893808" y="1552724"/>
              <a:ext cx="39487" cy="83452"/>
            </a:xfrm>
            <a:custGeom>
              <a:avLst/>
              <a:gdLst/>
              <a:ahLst/>
              <a:cxnLst/>
              <a:rect l="l" t="t" r="r" b="b"/>
              <a:pathLst>
                <a:path w="1508" h="3187" extrusionOk="0">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1" name="Google Shape;15921;p24"/>
            <p:cNvSpPr/>
            <p:nvPr/>
          </p:nvSpPr>
          <p:spPr>
            <a:xfrm>
              <a:off x="1933269" y="1552724"/>
              <a:ext cx="39749" cy="79210"/>
            </a:xfrm>
            <a:custGeom>
              <a:avLst/>
              <a:gdLst/>
              <a:ahLst/>
              <a:cxnLst/>
              <a:rect l="l" t="t" r="r" b="b"/>
              <a:pathLst>
                <a:path w="1518" h="3025" extrusionOk="0">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2" name="Google Shape;15922;p24"/>
            <p:cNvSpPr/>
            <p:nvPr/>
          </p:nvSpPr>
          <p:spPr>
            <a:xfrm>
              <a:off x="1972992" y="1552724"/>
              <a:ext cx="39513" cy="70726"/>
            </a:xfrm>
            <a:custGeom>
              <a:avLst/>
              <a:gdLst/>
              <a:ahLst/>
              <a:cxnLst/>
              <a:rect l="l" t="t" r="r" b="b"/>
              <a:pathLst>
                <a:path w="1509" h="2701" extrusionOk="0">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3" name="Google Shape;15923;p24"/>
            <p:cNvSpPr/>
            <p:nvPr/>
          </p:nvSpPr>
          <p:spPr>
            <a:xfrm>
              <a:off x="1893808" y="1552724"/>
              <a:ext cx="25007" cy="83452"/>
            </a:xfrm>
            <a:custGeom>
              <a:avLst/>
              <a:gdLst/>
              <a:ahLst/>
              <a:cxnLst/>
              <a:rect l="l" t="t" r="r" b="b"/>
              <a:pathLst>
                <a:path w="955" h="3187" extrusionOk="0">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4" name="Google Shape;15924;p24"/>
            <p:cNvSpPr/>
            <p:nvPr/>
          </p:nvSpPr>
          <p:spPr>
            <a:xfrm>
              <a:off x="1933269" y="1552724"/>
              <a:ext cx="25007" cy="79210"/>
            </a:xfrm>
            <a:custGeom>
              <a:avLst/>
              <a:gdLst/>
              <a:ahLst/>
              <a:cxnLst/>
              <a:rect l="l" t="t" r="r" b="b"/>
              <a:pathLst>
                <a:path w="955" h="3025" extrusionOk="0">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5" name="Google Shape;15925;p24"/>
            <p:cNvSpPr/>
            <p:nvPr/>
          </p:nvSpPr>
          <p:spPr>
            <a:xfrm>
              <a:off x="1972992" y="1552724"/>
              <a:ext cx="25007" cy="70830"/>
            </a:xfrm>
            <a:custGeom>
              <a:avLst/>
              <a:gdLst/>
              <a:ahLst/>
              <a:cxnLst/>
              <a:rect l="l" t="t" r="r" b="b"/>
              <a:pathLst>
                <a:path w="955" h="2705" extrusionOk="0">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6" name="Google Shape;15926;p24"/>
            <p:cNvSpPr/>
            <p:nvPr/>
          </p:nvSpPr>
          <p:spPr>
            <a:xfrm>
              <a:off x="1854348" y="1616432"/>
              <a:ext cx="91438" cy="53234"/>
            </a:xfrm>
            <a:custGeom>
              <a:avLst/>
              <a:gdLst/>
              <a:ahLst/>
              <a:cxnLst/>
              <a:rect l="l" t="t" r="r" b="b"/>
              <a:pathLst>
                <a:path w="3492" h="2033" extrusionOk="0">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7" name="Google Shape;15927;p24"/>
            <p:cNvSpPr/>
            <p:nvPr/>
          </p:nvSpPr>
          <p:spPr>
            <a:xfrm>
              <a:off x="1894070" y="1697029"/>
              <a:ext cx="19167" cy="50301"/>
            </a:xfrm>
            <a:custGeom>
              <a:avLst/>
              <a:gdLst/>
              <a:ahLst/>
              <a:cxnLst/>
              <a:rect l="l" t="t" r="r" b="b"/>
              <a:pathLst>
                <a:path w="732" h="1921" extrusionOk="0">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8" name="Google Shape;15928;p24"/>
            <p:cNvSpPr/>
            <p:nvPr/>
          </p:nvSpPr>
          <p:spPr>
            <a:xfrm>
              <a:off x="1918789" y="1697029"/>
              <a:ext cx="19194" cy="50301"/>
            </a:xfrm>
            <a:custGeom>
              <a:avLst/>
              <a:gdLst/>
              <a:ahLst/>
              <a:cxnLst/>
              <a:rect l="l" t="t" r="r" b="b"/>
              <a:pathLst>
                <a:path w="733" h="1921" extrusionOk="0">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9" name="Google Shape;15929;p24"/>
            <p:cNvSpPr/>
            <p:nvPr/>
          </p:nvSpPr>
          <p:spPr>
            <a:xfrm>
              <a:off x="1892552" y="1704099"/>
              <a:ext cx="52998" cy="11024"/>
            </a:xfrm>
            <a:custGeom>
              <a:avLst/>
              <a:gdLst/>
              <a:ahLst/>
              <a:cxnLst/>
              <a:rect l="l" t="t" r="r" b="b"/>
              <a:pathLst>
                <a:path w="2024" h="421" extrusionOk="0">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0" name="Google Shape;15930;p24"/>
            <p:cNvSpPr/>
            <p:nvPr/>
          </p:nvSpPr>
          <p:spPr>
            <a:xfrm>
              <a:off x="1887315" y="1728844"/>
              <a:ext cx="52998" cy="10998"/>
            </a:xfrm>
            <a:custGeom>
              <a:avLst/>
              <a:gdLst/>
              <a:ahLst/>
              <a:cxnLst/>
              <a:rect l="l" t="t" r="r" b="b"/>
              <a:pathLst>
                <a:path w="2024" h="420" extrusionOk="0">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1" name="Google Shape;15931;p24"/>
            <p:cNvSpPr/>
            <p:nvPr/>
          </p:nvSpPr>
          <p:spPr>
            <a:xfrm>
              <a:off x="1946519" y="1679800"/>
              <a:ext cx="21760" cy="67531"/>
            </a:xfrm>
            <a:custGeom>
              <a:avLst/>
              <a:gdLst/>
              <a:ahLst/>
              <a:cxnLst/>
              <a:rect l="l" t="t" r="r" b="b"/>
              <a:pathLst>
                <a:path w="831" h="2579" extrusionOk="0">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2" name="Google Shape;15932;p24"/>
            <p:cNvSpPr/>
            <p:nvPr/>
          </p:nvSpPr>
          <p:spPr>
            <a:xfrm>
              <a:off x="1947278" y="1736333"/>
              <a:ext cx="32234" cy="10998"/>
            </a:xfrm>
            <a:custGeom>
              <a:avLst/>
              <a:gdLst/>
              <a:ahLst/>
              <a:cxnLst/>
              <a:rect l="l" t="t" r="r" b="b"/>
              <a:pathLst>
                <a:path w="1231" h="420" extrusionOk="0">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3" name="Google Shape;15933;p24"/>
            <p:cNvSpPr/>
            <p:nvPr/>
          </p:nvSpPr>
          <p:spPr>
            <a:xfrm>
              <a:off x="2037695" y="1701350"/>
              <a:ext cx="69233" cy="11024"/>
            </a:xfrm>
            <a:custGeom>
              <a:avLst/>
              <a:gdLst/>
              <a:ahLst/>
              <a:cxnLst/>
              <a:rect l="l" t="t" r="r" b="b"/>
              <a:pathLst>
                <a:path w="2644" h="421" extrusionOk="0">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4" name="Google Shape;15934;p24"/>
            <p:cNvSpPr/>
            <p:nvPr/>
          </p:nvSpPr>
          <p:spPr>
            <a:xfrm>
              <a:off x="2037381" y="1755972"/>
              <a:ext cx="53810" cy="50066"/>
            </a:xfrm>
            <a:custGeom>
              <a:avLst/>
              <a:gdLst/>
              <a:ahLst/>
              <a:cxnLst/>
              <a:rect l="l" t="t" r="r" b="b"/>
              <a:pathLst>
                <a:path w="2055" h="1912" extrusionOk="0">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5" name="Google Shape;15935;p24"/>
            <p:cNvSpPr/>
            <p:nvPr/>
          </p:nvSpPr>
          <p:spPr>
            <a:xfrm>
              <a:off x="2036936" y="1604099"/>
              <a:ext cx="54046" cy="50066"/>
            </a:xfrm>
            <a:custGeom>
              <a:avLst/>
              <a:gdLst/>
              <a:ahLst/>
              <a:cxnLst/>
              <a:rect l="l" t="t" r="r" b="b"/>
              <a:pathLst>
                <a:path w="2064" h="1912" extrusionOk="0">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6" name="Google Shape;15936;p24"/>
            <p:cNvSpPr/>
            <p:nvPr/>
          </p:nvSpPr>
          <p:spPr>
            <a:xfrm>
              <a:off x="1759925" y="1697344"/>
              <a:ext cx="68971" cy="11024"/>
            </a:xfrm>
            <a:custGeom>
              <a:avLst/>
              <a:gdLst/>
              <a:ahLst/>
              <a:cxnLst/>
              <a:rect l="l" t="t" r="r" b="b"/>
              <a:pathLst>
                <a:path w="2634" h="421" extrusionOk="0">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7" name="Google Shape;15937;p24"/>
            <p:cNvSpPr/>
            <p:nvPr/>
          </p:nvSpPr>
          <p:spPr>
            <a:xfrm>
              <a:off x="1775845" y="1604099"/>
              <a:ext cx="53758" cy="50066"/>
            </a:xfrm>
            <a:custGeom>
              <a:avLst/>
              <a:gdLst/>
              <a:ahLst/>
              <a:cxnLst/>
              <a:rect l="l" t="t" r="r" b="b"/>
              <a:pathLst>
                <a:path w="2053" h="1912" extrusionOk="0">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8" name="Google Shape;15938;p24"/>
            <p:cNvSpPr/>
            <p:nvPr/>
          </p:nvSpPr>
          <p:spPr>
            <a:xfrm>
              <a:off x="1775400" y="1755029"/>
              <a:ext cx="55303" cy="50773"/>
            </a:xfrm>
            <a:custGeom>
              <a:avLst/>
              <a:gdLst/>
              <a:ahLst/>
              <a:cxnLst/>
              <a:rect l="l" t="t" r="r" b="b"/>
              <a:pathLst>
                <a:path w="2112" h="1939" extrusionOk="0">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9" name="Google Shape;15939;p24"/>
            <p:cNvSpPr/>
            <p:nvPr/>
          </p:nvSpPr>
          <p:spPr>
            <a:xfrm>
              <a:off x="1943010" y="1775296"/>
              <a:ext cx="69495" cy="11024"/>
            </a:xfrm>
            <a:custGeom>
              <a:avLst/>
              <a:gdLst/>
              <a:ahLst/>
              <a:cxnLst/>
              <a:rect l="l" t="t" r="r" b="b"/>
              <a:pathLst>
                <a:path w="2654" h="421" extrusionOk="0">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0" name="Google Shape;15940;p24"/>
            <p:cNvSpPr/>
            <p:nvPr/>
          </p:nvSpPr>
          <p:spPr>
            <a:xfrm>
              <a:off x="1854348" y="1775296"/>
              <a:ext cx="76958" cy="11024"/>
            </a:xfrm>
            <a:custGeom>
              <a:avLst/>
              <a:gdLst/>
              <a:ahLst/>
              <a:cxnLst/>
              <a:rect l="l" t="t" r="r" b="b"/>
              <a:pathLst>
                <a:path w="2939" h="421" extrusionOk="0">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941" name="Google Shape;15941;p24"/>
          <p:cNvGrpSpPr/>
          <p:nvPr/>
        </p:nvGrpSpPr>
        <p:grpSpPr>
          <a:xfrm>
            <a:off x="3519295" y="2261260"/>
            <a:ext cx="360227" cy="359311"/>
            <a:chOff x="3519295" y="2413660"/>
            <a:chExt cx="360227" cy="359311"/>
          </a:xfrm>
        </p:grpSpPr>
        <p:sp>
          <p:nvSpPr>
            <p:cNvPr id="15942" name="Google Shape;15942;p24"/>
            <p:cNvSpPr/>
            <p:nvPr/>
          </p:nvSpPr>
          <p:spPr>
            <a:xfrm>
              <a:off x="3639693" y="2545240"/>
              <a:ext cx="225846" cy="214298"/>
            </a:xfrm>
            <a:custGeom>
              <a:avLst/>
              <a:gdLst/>
              <a:ahLst/>
              <a:cxnLst/>
              <a:rect l="l" t="t" r="r" b="b"/>
              <a:pathLst>
                <a:path w="8625" h="8184" extrusionOk="0">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3" name="Google Shape;15943;p24"/>
            <p:cNvSpPr/>
            <p:nvPr/>
          </p:nvSpPr>
          <p:spPr>
            <a:xfrm>
              <a:off x="3639693" y="2545162"/>
              <a:ext cx="118932" cy="125452"/>
            </a:xfrm>
            <a:custGeom>
              <a:avLst/>
              <a:gdLst/>
              <a:ahLst/>
              <a:cxnLst/>
              <a:rect l="l" t="t" r="r" b="b"/>
              <a:pathLst>
                <a:path w="4542" h="4791" extrusionOk="0">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4" name="Google Shape;15944;p24"/>
            <p:cNvSpPr/>
            <p:nvPr/>
          </p:nvSpPr>
          <p:spPr>
            <a:xfrm>
              <a:off x="3703637" y="2545004"/>
              <a:ext cx="161902" cy="168082"/>
            </a:xfrm>
            <a:custGeom>
              <a:avLst/>
              <a:gdLst/>
              <a:ahLst/>
              <a:cxnLst/>
              <a:rect l="l" t="t" r="r" b="b"/>
              <a:pathLst>
                <a:path w="6183" h="6419" extrusionOk="0">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5" name="Google Shape;15945;p24"/>
            <p:cNvSpPr/>
            <p:nvPr/>
          </p:nvSpPr>
          <p:spPr>
            <a:xfrm>
              <a:off x="3782087" y="2676087"/>
              <a:ext cx="83452" cy="83452"/>
            </a:xfrm>
            <a:custGeom>
              <a:avLst/>
              <a:gdLst/>
              <a:ahLst/>
              <a:cxnLst/>
              <a:rect l="l" t="t" r="r" b="b"/>
              <a:pathLst>
                <a:path w="3187" h="3187" extrusionOk="0">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6" name="Google Shape;15946;p24"/>
            <p:cNvSpPr/>
            <p:nvPr/>
          </p:nvSpPr>
          <p:spPr>
            <a:xfrm>
              <a:off x="3792561" y="2687137"/>
              <a:ext cx="86960" cy="85834"/>
            </a:xfrm>
            <a:custGeom>
              <a:avLst/>
              <a:gdLst/>
              <a:ahLst/>
              <a:cxnLst/>
              <a:rect l="l" t="t" r="r" b="b"/>
              <a:pathLst>
                <a:path w="3321" h="3278" extrusionOk="0">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7" name="Google Shape;15947;p24"/>
            <p:cNvSpPr/>
            <p:nvPr/>
          </p:nvSpPr>
          <p:spPr>
            <a:xfrm>
              <a:off x="3842522" y="2687189"/>
              <a:ext cx="36999" cy="36135"/>
            </a:xfrm>
            <a:custGeom>
              <a:avLst/>
              <a:gdLst/>
              <a:ahLst/>
              <a:cxnLst/>
              <a:rect l="l" t="t" r="r" b="b"/>
              <a:pathLst>
                <a:path w="1413" h="1380" extrusionOk="0">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8" name="Google Shape;15948;p24"/>
            <p:cNvSpPr/>
            <p:nvPr/>
          </p:nvSpPr>
          <p:spPr>
            <a:xfrm>
              <a:off x="3656609" y="2587529"/>
              <a:ext cx="80990" cy="77089"/>
            </a:xfrm>
            <a:custGeom>
              <a:avLst/>
              <a:gdLst/>
              <a:ahLst/>
              <a:cxnLst/>
              <a:rect l="l" t="t" r="r" b="b"/>
              <a:pathLst>
                <a:path w="3093" h="2944" extrusionOk="0">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9" name="Google Shape;15949;p24"/>
            <p:cNvSpPr/>
            <p:nvPr/>
          </p:nvSpPr>
          <p:spPr>
            <a:xfrm>
              <a:off x="3676379" y="2572446"/>
              <a:ext cx="84997" cy="80938"/>
            </a:xfrm>
            <a:custGeom>
              <a:avLst/>
              <a:gdLst/>
              <a:ahLst/>
              <a:cxnLst/>
              <a:rect l="l" t="t" r="r" b="b"/>
              <a:pathLst>
                <a:path w="3246" h="3091" extrusionOk="0">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0" name="Google Shape;15950;p24"/>
            <p:cNvSpPr/>
            <p:nvPr/>
          </p:nvSpPr>
          <p:spPr>
            <a:xfrm>
              <a:off x="3698636" y="2559930"/>
              <a:ext cx="73973" cy="69966"/>
            </a:xfrm>
            <a:custGeom>
              <a:avLst/>
              <a:gdLst/>
              <a:ahLst/>
              <a:cxnLst/>
              <a:rect l="l" t="t" r="r" b="b"/>
              <a:pathLst>
                <a:path w="2825" h="2672" extrusionOk="0">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1" name="Google Shape;15951;p24"/>
            <p:cNvSpPr/>
            <p:nvPr/>
          </p:nvSpPr>
          <p:spPr>
            <a:xfrm>
              <a:off x="3533278" y="2427041"/>
              <a:ext cx="226081" cy="214272"/>
            </a:xfrm>
            <a:custGeom>
              <a:avLst/>
              <a:gdLst/>
              <a:ahLst/>
              <a:cxnLst/>
              <a:rect l="l" t="t" r="r" b="b"/>
              <a:pathLst>
                <a:path w="8634" h="8183" extrusionOk="0">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2" name="Google Shape;15952;p24"/>
            <p:cNvSpPr/>
            <p:nvPr/>
          </p:nvSpPr>
          <p:spPr>
            <a:xfrm>
              <a:off x="3622202" y="2523454"/>
              <a:ext cx="131684" cy="117859"/>
            </a:xfrm>
            <a:custGeom>
              <a:avLst/>
              <a:gdLst/>
              <a:ahLst/>
              <a:cxnLst/>
              <a:rect l="l" t="t" r="r" b="b"/>
              <a:pathLst>
                <a:path w="5029" h="4501" extrusionOk="0">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3" name="Google Shape;15953;p24"/>
            <p:cNvSpPr/>
            <p:nvPr/>
          </p:nvSpPr>
          <p:spPr>
            <a:xfrm>
              <a:off x="3533278" y="2473493"/>
              <a:ext cx="161902" cy="168082"/>
            </a:xfrm>
            <a:custGeom>
              <a:avLst/>
              <a:gdLst/>
              <a:ahLst/>
              <a:cxnLst/>
              <a:rect l="l" t="t" r="r" b="b"/>
              <a:pathLst>
                <a:path w="6183" h="6419" extrusionOk="0">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4" name="Google Shape;15954;p24"/>
            <p:cNvSpPr/>
            <p:nvPr/>
          </p:nvSpPr>
          <p:spPr>
            <a:xfrm>
              <a:off x="3533278" y="2427041"/>
              <a:ext cx="83713" cy="83452"/>
            </a:xfrm>
            <a:custGeom>
              <a:avLst/>
              <a:gdLst/>
              <a:ahLst/>
              <a:cxnLst/>
              <a:rect l="l" t="t" r="r" b="b"/>
              <a:pathLst>
                <a:path w="3197" h="3187" extrusionOk="0">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5" name="Google Shape;15955;p24"/>
            <p:cNvSpPr/>
            <p:nvPr/>
          </p:nvSpPr>
          <p:spPr>
            <a:xfrm>
              <a:off x="3519295" y="2413660"/>
              <a:ext cx="86934" cy="85782"/>
            </a:xfrm>
            <a:custGeom>
              <a:avLst/>
              <a:gdLst/>
              <a:ahLst/>
              <a:cxnLst/>
              <a:rect l="l" t="t" r="r" b="b"/>
              <a:pathLst>
                <a:path w="3320" h="3276" extrusionOk="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6" name="Google Shape;15956;p24"/>
            <p:cNvSpPr/>
            <p:nvPr/>
          </p:nvSpPr>
          <p:spPr>
            <a:xfrm>
              <a:off x="3519295" y="2462993"/>
              <a:ext cx="36973" cy="36188"/>
            </a:xfrm>
            <a:custGeom>
              <a:avLst/>
              <a:gdLst/>
              <a:ahLst/>
              <a:cxnLst/>
              <a:rect l="l" t="t" r="r" b="b"/>
              <a:pathLst>
                <a:path w="1412" h="1382" extrusionOk="0">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7" name="Google Shape;15957;p24"/>
            <p:cNvSpPr/>
            <p:nvPr/>
          </p:nvSpPr>
          <p:spPr>
            <a:xfrm>
              <a:off x="3660353" y="2521831"/>
              <a:ext cx="81278" cy="77089"/>
            </a:xfrm>
            <a:custGeom>
              <a:avLst/>
              <a:gdLst/>
              <a:ahLst/>
              <a:cxnLst/>
              <a:rect l="l" t="t" r="r" b="b"/>
              <a:pathLst>
                <a:path w="3104" h="2944" extrusionOk="0">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8" name="Google Shape;15958;p24"/>
            <p:cNvSpPr/>
            <p:nvPr/>
          </p:nvSpPr>
          <p:spPr>
            <a:xfrm>
              <a:off x="3637075" y="2533090"/>
              <a:ext cx="84813" cy="80807"/>
            </a:xfrm>
            <a:custGeom>
              <a:avLst/>
              <a:gdLst/>
              <a:ahLst/>
              <a:cxnLst/>
              <a:rect l="l" t="t" r="r" b="b"/>
              <a:pathLst>
                <a:path w="3239" h="3086" extrusionOk="0">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9" name="Google Shape;15959;p24"/>
            <p:cNvSpPr/>
            <p:nvPr/>
          </p:nvSpPr>
          <p:spPr>
            <a:xfrm>
              <a:off x="3625841" y="2556552"/>
              <a:ext cx="73816" cy="69835"/>
            </a:xfrm>
            <a:custGeom>
              <a:avLst/>
              <a:gdLst/>
              <a:ahLst/>
              <a:cxnLst/>
              <a:rect l="l" t="t" r="r" b="b"/>
              <a:pathLst>
                <a:path w="2819" h="2667" extrusionOk="0">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0" name="Google Shape;15960;p24"/>
            <p:cNvSpPr/>
            <p:nvPr/>
          </p:nvSpPr>
          <p:spPr>
            <a:xfrm>
              <a:off x="3650429" y="2427277"/>
              <a:ext cx="215110" cy="224484"/>
            </a:xfrm>
            <a:custGeom>
              <a:avLst/>
              <a:gdLst/>
              <a:ahLst/>
              <a:cxnLst/>
              <a:rect l="l" t="t" r="r" b="b"/>
              <a:pathLst>
                <a:path w="8215" h="8573" extrusionOk="0">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1" name="Google Shape;15961;p24"/>
            <p:cNvSpPr/>
            <p:nvPr/>
          </p:nvSpPr>
          <p:spPr>
            <a:xfrm>
              <a:off x="3650167" y="2524449"/>
              <a:ext cx="107699" cy="127311"/>
            </a:xfrm>
            <a:custGeom>
              <a:avLst/>
              <a:gdLst/>
              <a:ahLst/>
              <a:cxnLst/>
              <a:rect l="l" t="t" r="r" b="b"/>
              <a:pathLst>
                <a:path w="4113" h="4862" extrusionOk="0">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2" name="Google Shape;15962;p24"/>
            <p:cNvSpPr/>
            <p:nvPr/>
          </p:nvSpPr>
          <p:spPr>
            <a:xfrm>
              <a:off x="3782323" y="2427041"/>
              <a:ext cx="83216" cy="83687"/>
            </a:xfrm>
            <a:custGeom>
              <a:avLst/>
              <a:gdLst/>
              <a:ahLst/>
              <a:cxnLst/>
              <a:rect l="l" t="t" r="r" b="b"/>
              <a:pathLst>
                <a:path w="3178" h="3196" extrusionOk="0">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3" name="Google Shape;15963;p24"/>
            <p:cNvSpPr/>
            <p:nvPr/>
          </p:nvSpPr>
          <p:spPr>
            <a:xfrm>
              <a:off x="3650167" y="2427041"/>
              <a:ext cx="168893" cy="162138"/>
            </a:xfrm>
            <a:custGeom>
              <a:avLst/>
              <a:gdLst/>
              <a:ahLst/>
              <a:cxnLst/>
              <a:rect l="l" t="t" r="r" b="b"/>
              <a:pathLst>
                <a:path w="6450" h="6192" extrusionOk="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4" name="Google Shape;15964;p24"/>
            <p:cNvSpPr/>
            <p:nvPr/>
          </p:nvSpPr>
          <p:spPr>
            <a:xfrm>
              <a:off x="3792823" y="2413660"/>
              <a:ext cx="86699" cy="85782"/>
            </a:xfrm>
            <a:custGeom>
              <a:avLst/>
              <a:gdLst/>
              <a:ahLst/>
              <a:cxnLst/>
              <a:rect l="l" t="t" r="r" b="b"/>
              <a:pathLst>
                <a:path w="3311" h="3276" extrusionOk="0">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5" name="Google Shape;15965;p24"/>
            <p:cNvSpPr/>
            <p:nvPr/>
          </p:nvSpPr>
          <p:spPr>
            <a:xfrm>
              <a:off x="3792823" y="2413844"/>
              <a:ext cx="36999" cy="36450"/>
            </a:xfrm>
            <a:custGeom>
              <a:avLst/>
              <a:gdLst/>
              <a:ahLst/>
              <a:cxnLst/>
              <a:rect l="l" t="t" r="r" b="b"/>
              <a:pathLst>
                <a:path w="1413" h="1392" extrusionOk="0">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6" name="Google Shape;15966;p24"/>
            <p:cNvSpPr/>
            <p:nvPr/>
          </p:nvSpPr>
          <p:spPr>
            <a:xfrm>
              <a:off x="3691906" y="2556683"/>
              <a:ext cx="81226" cy="76958"/>
            </a:xfrm>
            <a:custGeom>
              <a:avLst/>
              <a:gdLst/>
              <a:ahLst/>
              <a:cxnLst/>
              <a:rect l="l" t="t" r="r" b="b"/>
              <a:pathLst>
                <a:path w="3102" h="2939" extrusionOk="0">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7" name="Google Shape;15967;p24"/>
            <p:cNvSpPr/>
            <p:nvPr/>
          </p:nvSpPr>
          <p:spPr>
            <a:xfrm>
              <a:off x="3676902" y="2533195"/>
              <a:ext cx="84970" cy="80702"/>
            </a:xfrm>
            <a:custGeom>
              <a:avLst/>
              <a:gdLst/>
              <a:ahLst/>
              <a:cxnLst/>
              <a:rect l="l" t="t" r="r" b="b"/>
              <a:pathLst>
                <a:path w="3245" h="3082" extrusionOk="0">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8" name="Google Shape;15968;p24"/>
            <p:cNvSpPr/>
            <p:nvPr/>
          </p:nvSpPr>
          <p:spPr>
            <a:xfrm>
              <a:off x="3664412" y="2522433"/>
              <a:ext cx="72768" cy="69233"/>
            </a:xfrm>
            <a:custGeom>
              <a:avLst/>
              <a:gdLst/>
              <a:ahLst/>
              <a:cxnLst/>
              <a:rect l="l" t="t" r="r" b="b"/>
              <a:pathLst>
                <a:path w="2779" h="2644" extrusionOk="0">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9" name="Google Shape;15969;p24"/>
            <p:cNvSpPr/>
            <p:nvPr/>
          </p:nvSpPr>
          <p:spPr>
            <a:xfrm>
              <a:off x="3533278" y="2534557"/>
              <a:ext cx="215607" cy="224746"/>
            </a:xfrm>
            <a:custGeom>
              <a:avLst/>
              <a:gdLst/>
              <a:ahLst/>
              <a:cxnLst/>
              <a:rect l="l" t="t" r="r" b="b"/>
              <a:pathLst>
                <a:path w="8234" h="8583" extrusionOk="0">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0" name="Google Shape;15970;p24"/>
            <p:cNvSpPr/>
            <p:nvPr/>
          </p:nvSpPr>
          <p:spPr>
            <a:xfrm>
              <a:off x="3579730" y="2597401"/>
              <a:ext cx="168893" cy="161902"/>
            </a:xfrm>
            <a:custGeom>
              <a:avLst/>
              <a:gdLst/>
              <a:ahLst/>
              <a:cxnLst/>
              <a:rect l="l" t="t" r="r" b="b"/>
              <a:pathLst>
                <a:path w="6450" h="6183" extrusionOk="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1" name="Google Shape;15971;p24"/>
            <p:cNvSpPr/>
            <p:nvPr/>
          </p:nvSpPr>
          <p:spPr>
            <a:xfrm>
              <a:off x="3533278" y="2675825"/>
              <a:ext cx="83216" cy="83713"/>
            </a:xfrm>
            <a:custGeom>
              <a:avLst/>
              <a:gdLst/>
              <a:ahLst/>
              <a:cxnLst/>
              <a:rect l="l" t="t" r="r" b="b"/>
              <a:pathLst>
                <a:path w="3178" h="3197" extrusionOk="0">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2" name="Google Shape;15972;p24"/>
            <p:cNvSpPr/>
            <p:nvPr/>
          </p:nvSpPr>
          <p:spPr>
            <a:xfrm>
              <a:off x="3519295" y="2687137"/>
              <a:ext cx="86934" cy="85834"/>
            </a:xfrm>
            <a:custGeom>
              <a:avLst/>
              <a:gdLst/>
              <a:ahLst/>
              <a:cxnLst/>
              <a:rect l="l" t="t" r="r" b="b"/>
              <a:pathLst>
                <a:path w="3320" h="3278" extrusionOk="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3" name="Google Shape;15973;p24"/>
            <p:cNvSpPr/>
            <p:nvPr/>
          </p:nvSpPr>
          <p:spPr>
            <a:xfrm>
              <a:off x="3569230" y="2736286"/>
              <a:ext cx="36764" cy="36685"/>
            </a:xfrm>
            <a:custGeom>
              <a:avLst/>
              <a:gdLst/>
              <a:ahLst/>
              <a:cxnLst/>
              <a:rect l="l" t="t" r="r" b="b"/>
              <a:pathLst>
                <a:path w="1404" h="1401" extrusionOk="0">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4" name="Google Shape;15974;p24"/>
            <p:cNvSpPr/>
            <p:nvPr/>
          </p:nvSpPr>
          <p:spPr>
            <a:xfrm>
              <a:off x="3623694" y="2539427"/>
              <a:ext cx="83478" cy="86646"/>
            </a:xfrm>
            <a:custGeom>
              <a:avLst/>
              <a:gdLst/>
              <a:ahLst/>
              <a:cxnLst/>
              <a:rect l="l" t="t" r="r" b="b"/>
              <a:pathLst>
                <a:path w="3188" h="3309" extrusionOk="0">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5" name="Google Shape;15975;p24"/>
            <p:cNvSpPr/>
            <p:nvPr/>
          </p:nvSpPr>
          <p:spPr>
            <a:xfrm>
              <a:off x="3633147" y="2559930"/>
              <a:ext cx="88243" cy="89657"/>
            </a:xfrm>
            <a:custGeom>
              <a:avLst/>
              <a:gdLst/>
              <a:ahLst/>
              <a:cxnLst/>
              <a:rect l="l" t="t" r="r" b="b"/>
              <a:pathLst>
                <a:path w="3370" h="3424" extrusionOk="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6" name="Google Shape;15976;p24"/>
            <p:cNvSpPr/>
            <p:nvPr/>
          </p:nvSpPr>
          <p:spPr>
            <a:xfrm>
              <a:off x="3656635" y="2579909"/>
              <a:ext cx="79760" cy="80938"/>
            </a:xfrm>
            <a:custGeom>
              <a:avLst/>
              <a:gdLst/>
              <a:ahLst/>
              <a:cxnLst/>
              <a:rect l="l" t="t" r="r" b="b"/>
              <a:pathLst>
                <a:path w="3046" h="3091" extrusionOk="0">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977" name="Google Shape;15977;p24"/>
          <p:cNvGrpSpPr/>
          <p:nvPr/>
        </p:nvGrpSpPr>
        <p:grpSpPr>
          <a:xfrm>
            <a:off x="1330255" y="3693318"/>
            <a:ext cx="358997" cy="250774"/>
            <a:chOff x="1330255" y="3845718"/>
            <a:chExt cx="358997" cy="250774"/>
          </a:xfrm>
        </p:grpSpPr>
        <p:sp>
          <p:nvSpPr>
            <p:cNvPr id="15978" name="Google Shape;15978;p24"/>
            <p:cNvSpPr/>
            <p:nvPr/>
          </p:nvSpPr>
          <p:spPr>
            <a:xfrm>
              <a:off x="1445417" y="3845718"/>
              <a:ext cx="243835" cy="247762"/>
            </a:xfrm>
            <a:custGeom>
              <a:avLst/>
              <a:gdLst/>
              <a:ahLst/>
              <a:cxnLst/>
              <a:rect l="l" t="t" r="r" b="b"/>
              <a:pathLst>
                <a:path w="9312" h="9462" extrusionOk="0">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9" name="Google Shape;15979;p24"/>
            <p:cNvSpPr/>
            <p:nvPr/>
          </p:nvSpPr>
          <p:spPr>
            <a:xfrm>
              <a:off x="1445417" y="4055250"/>
              <a:ext cx="218854" cy="38492"/>
            </a:xfrm>
            <a:custGeom>
              <a:avLst/>
              <a:gdLst/>
              <a:ahLst/>
              <a:cxnLst/>
              <a:rect l="l" t="t" r="r" b="b"/>
              <a:pathLst>
                <a:path w="8358" h="1470" extrusionOk="0">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0" name="Google Shape;15980;p24"/>
            <p:cNvSpPr/>
            <p:nvPr/>
          </p:nvSpPr>
          <p:spPr>
            <a:xfrm>
              <a:off x="1445417" y="3946085"/>
              <a:ext cx="56219" cy="132653"/>
            </a:xfrm>
            <a:custGeom>
              <a:avLst/>
              <a:gdLst/>
              <a:ahLst/>
              <a:cxnLst/>
              <a:rect l="l" t="t" r="r" b="b"/>
              <a:pathLst>
                <a:path w="2147" h="5066" extrusionOk="0">
                  <a:moveTo>
                    <a:pt x="2147" y="0"/>
                  </a:moveTo>
                  <a:lnTo>
                    <a:pt x="2061" y="10"/>
                  </a:lnTo>
                  <a:lnTo>
                    <a:pt x="0" y="10"/>
                  </a:lnTo>
                  <a:lnTo>
                    <a:pt x="0" y="5066"/>
                  </a:lnTo>
                  <a:lnTo>
                    <a:pt x="2147" y="5066"/>
                  </a:lnTo>
                  <a:lnTo>
                    <a:pt x="2147" y="0"/>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1" name="Google Shape;15981;p24"/>
            <p:cNvSpPr/>
            <p:nvPr/>
          </p:nvSpPr>
          <p:spPr>
            <a:xfrm>
              <a:off x="1418446" y="3936083"/>
              <a:ext cx="58969" cy="152659"/>
            </a:xfrm>
            <a:custGeom>
              <a:avLst/>
              <a:gdLst/>
              <a:ahLst/>
              <a:cxnLst/>
              <a:rect l="l" t="t" r="r" b="b"/>
              <a:pathLst>
                <a:path w="2252" h="5830" extrusionOk="0">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2" name="Google Shape;15982;p24"/>
            <p:cNvSpPr/>
            <p:nvPr/>
          </p:nvSpPr>
          <p:spPr>
            <a:xfrm>
              <a:off x="1418446" y="4056743"/>
              <a:ext cx="58969" cy="31998"/>
            </a:xfrm>
            <a:custGeom>
              <a:avLst/>
              <a:gdLst/>
              <a:ahLst/>
              <a:cxnLst/>
              <a:rect l="l" t="t" r="r" b="b"/>
              <a:pathLst>
                <a:path w="2252" h="1222" extrusionOk="0">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3" name="Google Shape;15983;p24"/>
            <p:cNvSpPr/>
            <p:nvPr/>
          </p:nvSpPr>
          <p:spPr>
            <a:xfrm>
              <a:off x="1330255" y="3928332"/>
              <a:ext cx="92459" cy="168160"/>
            </a:xfrm>
            <a:custGeom>
              <a:avLst/>
              <a:gdLst/>
              <a:ahLst/>
              <a:cxnLst/>
              <a:rect l="l" t="t" r="r" b="b"/>
              <a:pathLst>
                <a:path w="3531" h="6422" extrusionOk="0">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4" name="Google Shape;15984;p24"/>
            <p:cNvSpPr/>
            <p:nvPr/>
          </p:nvSpPr>
          <p:spPr>
            <a:xfrm>
              <a:off x="1330255" y="4056743"/>
              <a:ext cx="92459" cy="39749"/>
            </a:xfrm>
            <a:custGeom>
              <a:avLst/>
              <a:gdLst/>
              <a:ahLst/>
              <a:cxnLst/>
              <a:rect l="l" t="t" r="r" b="b"/>
              <a:pathLst>
                <a:path w="3531" h="1518" extrusionOk="0">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5" name="Google Shape;15985;p24"/>
            <p:cNvSpPr/>
            <p:nvPr/>
          </p:nvSpPr>
          <p:spPr>
            <a:xfrm>
              <a:off x="1631435" y="3961037"/>
              <a:ext cx="56062" cy="10841"/>
            </a:xfrm>
            <a:custGeom>
              <a:avLst/>
              <a:gdLst/>
              <a:ahLst/>
              <a:cxnLst/>
              <a:rect l="l" t="t" r="r" b="b"/>
              <a:pathLst>
                <a:path w="2141" h="414" extrusionOk="0">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6" name="Google Shape;15986;p24"/>
            <p:cNvSpPr/>
            <p:nvPr/>
          </p:nvSpPr>
          <p:spPr>
            <a:xfrm>
              <a:off x="1632273" y="4001545"/>
              <a:ext cx="47971" cy="10998"/>
            </a:xfrm>
            <a:custGeom>
              <a:avLst/>
              <a:gdLst/>
              <a:ahLst/>
              <a:cxnLst/>
              <a:rect l="l" t="t" r="r" b="b"/>
              <a:pathLst>
                <a:path w="1832" h="420" extrusionOk="0">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7" name="Google Shape;15987;p24"/>
            <p:cNvSpPr/>
            <p:nvPr/>
          </p:nvSpPr>
          <p:spPr>
            <a:xfrm>
              <a:off x="1631435" y="4041975"/>
              <a:ext cx="43074" cy="10814"/>
            </a:xfrm>
            <a:custGeom>
              <a:avLst/>
              <a:gdLst/>
              <a:ahLst/>
              <a:cxnLst/>
              <a:rect l="l" t="t" r="r" b="b"/>
              <a:pathLst>
                <a:path w="1645" h="413" extrusionOk="0">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988" name="Google Shape;15988;p24"/>
          <p:cNvGrpSpPr/>
          <p:nvPr/>
        </p:nvGrpSpPr>
        <p:grpSpPr>
          <a:xfrm>
            <a:off x="3115103" y="3638984"/>
            <a:ext cx="373424" cy="359311"/>
            <a:chOff x="3115103" y="3791384"/>
            <a:chExt cx="373424" cy="359311"/>
          </a:xfrm>
        </p:grpSpPr>
        <p:sp>
          <p:nvSpPr>
            <p:cNvPr id="15989" name="Google Shape;15989;p24"/>
            <p:cNvSpPr/>
            <p:nvPr/>
          </p:nvSpPr>
          <p:spPr>
            <a:xfrm>
              <a:off x="3115103" y="3891908"/>
              <a:ext cx="159152" cy="180598"/>
            </a:xfrm>
            <a:custGeom>
              <a:avLst/>
              <a:gdLst/>
              <a:ahLst/>
              <a:cxnLst/>
              <a:rect l="l" t="t" r="r" b="b"/>
              <a:pathLst>
                <a:path w="6078" h="6897" extrusionOk="0">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0" name="Google Shape;15990;p24"/>
            <p:cNvSpPr/>
            <p:nvPr/>
          </p:nvSpPr>
          <p:spPr>
            <a:xfrm>
              <a:off x="3232517" y="3940586"/>
              <a:ext cx="45798" cy="40561"/>
            </a:xfrm>
            <a:custGeom>
              <a:avLst/>
              <a:gdLst/>
              <a:ahLst/>
              <a:cxnLst/>
              <a:rect l="l" t="t" r="r" b="b"/>
              <a:pathLst>
                <a:path w="1749" h="1549" extrusionOk="0">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1" name="Google Shape;15991;p24"/>
            <p:cNvSpPr/>
            <p:nvPr/>
          </p:nvSpPr>
          <p:spPr>
            <a:xfrm>
              <a:off x="3242493" y="3950956"/>
              <a:ext cx="43991" cy="43598"/>
            </a:xfrm>
            <a:custGeom>
              <a:avLst/>
              <a:gdLst/>
              <a:ahLst/>
              <a:cxnLst/>
              <a:rect l="l" t="t" r="r" b="b"/>
              <a:pathLst>
                <a:path w="1680" h="1665" extrusionOk="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2" name="Google Shape;15992;p24"/>
            <p:cNvSpPr/>
            <p:nvPr/>
          </p:nvSpPr>
          <p:spPr>
            <a:xfrm>
              <a:off x="3319948" y="3791384"/>
              <a:ext cx="168579" cy="141478"/>
            </a:xfrm>
            <a:custGeom>
              <a:avLst/>
              <a:gdLst/>
              <a:ahLst/>
              <a:cxnLst/>
              <a:rect l="l" t="t" r="r" b="b"/>
              <a:pathLst>
                <a:path w="6438" h="5403" extrusionOk="0">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3" name="Google Shape;15993;p24"/>
            <p:cNvSpPr/>
            <p:nvPr/>
          </p:nvSpPr>
          <p:spPr>
            <a:xfrm>
              <a:off x="3233747" y="3945614"/>
              <a:ext cx="213879" cy="205081"/>
            </a:xfrm>
            <a:custGeom>
              <a:avLst/>
              <a:gdLst/>
              <a:ahLst/>
              <a:cxnLst/>
              <a:rect l="l" t="t" r="r" b="b"/>
              <a:pathLst>
                <a:path w="8168" h="7832" extrusionOk="0">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4" name="Google Shape;15994;p24"/>
            <p:cNvSpPr/>
            <p:nvPr/>
          </p:nvSpPr>
          <p:spPr>
            <a:xfrm>
              <a:off x="3311438" y="4019272"/>
              <a:ext cx="136424" cy="131423"/>
            </a:xfrm>
            <a:custGeom>
              <a:avLst/>
              <a:gdLst/>
              <a:ahLst/>
              <a:cxnLst/>
              <a:rect l="l" t="t" r="r" b="b"/>
              <a:pathLst>
                <a:path w="5210" h="5019" extrusionOk="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5" name="Google Shape;15995;p24"/>
            <p:cNvSpPr/>
            <p:nvPr/>
          </p:nvSpPr>
          <p:spPr>
            <a:xfrm>
              <a:off x="3233747" y="3945614"/>
              <a:ext cx="164154" cy="156115"/>
            </a:xfrm>
            <a:custGeom>
              <a:avLst/>
              <a:gdLst/>
              <a:ahLst/>
              <a:cxnLst/>
              <a:rect l="l" t="t" r="r" b="b"/>
              <a:pathLst>
                <a:path w="6269" h="5962" extrusionOk="0">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6" name="Google Shape;15996;p24"/>
            <p:cNvSpPr/>
            <p:nvPr/>
          </p:nvSpPr>
          <p:spPr>
            <a:xfrm>
              <a:off x="3236261" y="3945509"/>
              <a:ext cx="151402" cy="146715"/>
            </a:xfrm>
            <a:custGeom>
              <a:avLst/>
              <a:gdLst/>
              <a:ahLst/>
              <a:cxnLst/>
              <a:rect l="l" t="t" r="r" b="b"/>
              <a:pathLst>
                <a:path w="5782" h="5603" extrusionOk="0">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7" name="Google Shape;15997;p24"/>
            <p:cNvSpPr/>
            <p:nvPr/>
          </p:nvSpPr>
          <p:spPr>
            <a:xfrm>
              <a:off x="3236261" y="3945509"/>
              <a:ext cx="151402" cy="146715"/>
            </a:xfrm>
            <a:custGeom>
              <a:avLst/>
              <a:gdLst/>
              <a:ahLst/>
              <a:cxnLst/>
              <a:rect l="l" t="t" r="r" b="b"/>
              <a:pathLst>
                <a:path w="5782" h="5603" extrusionOk="0">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8" name="Google Shape;15998;p24"/>
            <p:cNvSpPr/>
            <p:nvPr/>
          </p:nvSpPr>
          <p:spPr>
            <a:xfrm>
              <a:off x="3264488" y="3972558"/>
              <a:ext cx="87955" cy="87196"/>
            </a:xfrm>
            <a:custGeom>
              <a:avLst/>
              <a:gdLst/>
              <a:ahLst/>
              <a:cxnLst/>
              <a:rect l="l" t="t" r="r" b="b"/>
              <a:pathLst>
                <a:path w="3359" h="3330" extrusionOk="0">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9" name="Google Shape;15999;p24"/>
            <p:cNvSpPr/>
            <p:nvPr/>
          </p:nvSpPr>
          <p:spPr>
            <a:xfrm>
              <a:off x="3283473" y="3992668"/>
              <a:ext cx="36999" cy="34302"/>
            </a:xfrm>
            <a:custGeom>
              <a:avLst/>
              <a:gdLst/>
              <a:ahLst/>
              <a:cxnLst/>
              <a:rect l="l" t="t" r="r" b="b"/>
              <a:pathLst>
                <a:path w="1413" h="1310" extrusionOk="0">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0" name="Google Shape;16000;p24"/>
            <p:cNvSpPr/>
            <p:nvPr/>
          </p:nvSpPr>
          <p:spPr>
            <a:xfrm>
              <a:off x="3392140" y="3828174"/>
              <a:ext cx="43729" cy="43493"/>
            </a:xfrm>
            <a:custGeom>
              <a:avLst/>
              <a:gdLst/>
              <a:ahLst/>
              <a:cxnLst/>
              <a:rect l="l" t="t" r="r" b="b"/>
              <a:pathLst>
                <a:path w="1670" h="1661" extrusionOk="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1" name="Google Shape;16001;p24"/>
            <p:cNvSpPr/>
            <p:nvPr/>
          </p:nvSpPr>
          <p:spPr>
            <a:xfrm>
              <a:off x="3376141" y="3822649"/>
              <a:ext cx="75360" cy="54517"/>
            </a:xfrm>
            <a:custGeom>
              <a:avLst/>
              <a:gdLst/>
              <a:ahLst/>
              <a:cxnLst/>
              <a:rect l="l" t="t" r="r" b="b"/>
              <a:pathLst>
                <a:path w="2878" h="2082" extrusionOk="0">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2" name="Google Shape;16002;p24"/>
            <p:cNvSpPr/>
            <p:nvPr/>
          </p:nvSpPr>
          <p:spPr>
            <a:xfrm>
              <a:off x="3366165" y="3859230"/>
              <a:ext cx="40953" cy="36659"/>
            </a:xfrm>
            <a:custGeom>
              <a:avLst/>
              <a:gdLst/>
              <a:ahLst/>
              <a:cxnLst/>
              <a:rect l="l" t="t" r="r" b="b"/>
              <a:pathLst>
                <a:path w="1564" h="1400" extrusionOk="0">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003" name="Google Shape;16003;p24"/>
          <p:cNvGrpSpPr/>
          <p:nvPr/>
        </p:nvGrpSpPr>
        <p:grpSpPr>
          <a:xfrm>
            <a:off x="883853" y="3640241"/>
            <a:ext cx="378190" cy="357059"/>
            <a:chOff x="883853" y="3792641"/>
            <a:chExt cx="378190" cy="357059"/>
          </a:xfrm>
        </p:grpSpPr>
        <p:sp>
          <p:nvSpPr>
            <p:cNvPr id="16004" name="Google Shape;16004;p24"/>
            <p:cNvSpPr/>
            <p:nvPr/>
          </p:nvSpPr>
          <p:spPr>
            <a:xfrm>
              <a:off x="1012500" y="4093219"/>
              <a:ext cx="42734" cy="38989"/>
            </a:xfrm>
            <a:custGeom>
              <a:avLst/>
              <a:gdLst/>
              <a:ahLst/>
              <a:cxnLst/>
              <a:rect l="l" t="t" r="r" b="b"/>
              <a:pathLst>
                <a:path w="1632" h="1489" extrusionOk="0">
                  <a:moveTo>
                    <a:pt x="335" y="0"/>
                  </a:moveTo>
                  <a:lnTo>
                    <a:pt x="1" y="1488"/>
                  </a:lnTo>
                  <a:lnTo>
                    <a:pt x="1632" y="1488"/>
                  </a:lnTo>
                  <a:lnTo>
                    <a:pt x="1298"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5" name="Google Shape;16005;p24"/>
            <p:cNvSpPr/>
            <p:nvPr/>
          </p:nvSpPr>
          <p:spPr>
            <a:xfrm>
              <a:off x="983277" y="4128673"/>
              <a:ext cx="101205" cy="21027"/>
            </a:xfrm>
            <a:custGeom>
              <a:avLst/>
              <a:gdLst/>
              <a:ahLst/>
              <a:cxnLst/>
              <a:rect l="l" t="t" r="r" b="b"/>
              <a:pathLst>
                <a:path w="3865" h="803" extrusionOk="0">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6" name="Google Shape;16006;p24"/>
            <p:cNvSpPr/>
            <p:nvPr/>
          </p:nvSpPr>
          <p:spPr>
            <a:xfrm>
              <a:off x="883853" y="3900602"/>
              <a:ext cx="300054" cy="196126"/>
            </a:xfrm>
            <a:custGeom>
              <a:avLst/>
              <a:gdLst/>
              <a:ahLst/>
              <a:cxnLst/>
              <a:rect l="l" t="t" r="r" b="b"/>
              <a:pathLst>
                <a:path w="11459" h="7490" extrusionOk="0">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7" name="Google Shape;16007;p24"/>
            <p:cNvSpPr/>
            <p:nvPr/>
          </p:nvSpPr>
          <p:spPr>
            <a:xfrm>
              <a:off x="883853" y="4081462"/>
              <a:ext cx="300290" cy="15266"/>
            </a:xfrm>
            <a:custGeom>
              <a:avLst/>
              <a:gdLst/>
              <a:ahLst/>
              <a:cxnLst/>
              <a:rect l="l" t="t" r="r" b="b"/>
              <a:pathLst>
                <a:path w="11468" h="583" extrusionOk="0">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8" name="Google Shape;16008;p24"/>
            <p:cNvSpPr/>
            <p:nvPr/>
          </p:nvSpPr>
          <p:spPr>
            <a:xfrm>
              <a:off x="902837" y="3920843"/>
              <a:ext cx="262086" cy="145667"/>
            </a:xfrm>
            <a:custGeom>
              <a:avLst/>
              <a:gdLst/>
              <a:ahLst/>
              <a:cxnLst/>
              <a:rect l="l" t="t" r="r" b="b"/>
              <a:pathLst>
                <a:path w="10009" h="5563" extrusionOk="0">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9" name="Google Shape;16009;p24"/>
            <p:cNvSpPr/>
            <p:nvPr/>
          </p:nvSpPr>
          <p:spPr>
            <a:xfrm>
              <a:off x="902837" y="3920843"/>
              <a:ext cx="262086" cy="145667"/>
            </a:xfrm>
            <a:custGeom>
              <a:avLst/>
              <a:gdLst/>
              <a:ahLst/>
              <a:cxnLst/>
              <a:rect l="l" t="t" r="r" b="b"/>
              <a:pathLst>
                <a:path w="10009" h="5563" extrusionOk="0">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0" name="Google Shape;16010;p24"/>
            <p:cNvSpPr/>
            <p:nvPr/>
          </p:nvSpPr>
          <p:spPr>
            <a:xfrm>
              <a:off x="1013495" y="4076225"/>
              <a:ext cx="40744" cy="11024"/>
            </a:xfrm>
            <a:custGeom>
              <a:avLst/>
              <a:gdLst/>
              <a:ahLst/>
              <a:cxnLst/>
              <a:rect l="l" t="t" r="r" b="b"/>
              <a:pathLst>
                <a:path w="1556" h="421" extrusionOk="0">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1" name="Google Shape;16011;p24"/>
            <p:cNvSpPr/>
            <p:nvPr/>
          </p:nvSpPr>
          <p:spPr>
            <a:xfrm>
              <a:off x="1084456" y="3792641"/>
              <a:ext cx="177587" cy="149228"/>
            </a:xfrm>
            <a:custGeom>
              <a:avLst/>
              <a:gdLst/>
              <a:ahLst/>
              <a:cxnLst/>
              <a:rect l="l" t="t" r="r" b="b"/>
              <a:pathLst>
                <a:path w="6782" h="5699" extrusionOk="0">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2" name="Google Shape;16012;p24"/>
            <p:cNvSpPr/>
            <p:nvPr/>
          </p:nvSpPr>
          <p:spPr>
            <a:xfrm>
              <a:off x="1157800" y="3841633"/>
              <a:ext cx="21341" cy="52998"/>
            </a:xfrm>
            <a:custGeom>
              <a:avLst/>
              <a:gdLst/>
              <a:ahLst/>
              <a:cxnLst/>
              <a:rect l="l" t="t" r="r" b="b"/>
              <a:pathLst>
                <a:path w="815" h="2024" extrusionOk="0">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3" name="Google Shape;16013;p24"/>
            <p:cNvSpPr/>
            <p:nvPr/>
          </p:nvSpPr>
          <p:spPr>
            <a:xfrm>
              <a:off x="1157041" y="3886095"/>
              <a:ext cx="32338" cy="10814"/>
            </a:xfrm>
            <a:custGeom>
              <a:avLst/>
              <a:gdLst/>
              <a:ahLst/>
              <a:cxnLst/>
              <a:rect l="l" t="t" r="r" b="b"/>
              <a:pathLst>
                <a:path w="1235" h="413" extrusionOk="0">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4" name="Google Shape;16014;p24"/>
            <p:cNvSpPr/>
            <p:nvPr/>
          </p:nvSpPr>
          <p:spPr>
            <a:xfrm>
              <a:off x="1160628" y="3825058"/>
              <a:ext cx="18513" cy="15868"/>
            </a:xfrm>
            <a:custGeom>
              <a:avLst/>
              <a:gdLst/>
              <a:ahLst/>
              <a:cxnLst/>
              <a:rect l="l" t="t" r="r" b="b"/>
              <a:pathLst>
                <a:path w="707" h="606" extrusionOk="0">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5" name="Google Shape;16015;p24"/>
            <p:cNvSpPr/>
            <p:nvPr/>
          </p:nvSpPr>
          <p:spPr>
            <a:xfrm>
              <a:off x="976784" y="3861639"/>
              <a:ext cx="26997" cy="26997"/>
            </a:xfrm>
            <a:custGeom>
              <a:avLst/>
              <a:gdLst/>
              <a:ahLst/>
              <a:cxnLst/>
              <a:rect l="l" t="t" r="r" b="b"/>
              <a:pathLst>
                <a:path w="1031" h="1031" extrusionOk="0">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6" name="Google Shape;16016;p24"/>
            <p:cNvSpPr/>
            <p:nvPr/>
          </p:nvSpPr>
          <p:spPr>
            <a:xfrm>
              <a:off x="1063953" y="3861639"/>
              <a:ext cx="27023" cy="26997"/>
            </a:xfrm>
            <a:custGeom>
              <a:avLst/>
              <a:gdLst/>
              <a:ahLst/>
              <a:cxnLst/>
              <a:rect l="l" t="t" r="r" b="b"/>
              <a:pathLst>
                <a:path w="1032" h="1031" extrusionOk="0">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7" name="Google Shape;16017;p24"/>
            <p:cNvSpPr/>
            <p:nvPr/>
          </p:nvSpPr>
          <p:spPr>
            <a:xfrm>
              <a:off x="1013259" y="3901361"/>
              <a:ext cx="41241" cy="74208"/>
            </a:xfrm>
            <a:custGeom>
              <a:avLst/>
              <a:gdLst/>
              <a:ahLst/>
              <a:cxnLst/>
              <a:rect l="l" t="t" r="r" b="b"/>
              <a:pathLst>
                <a:path w="1575" h="2834" extrusionOk="0">
                  <a:moveTo>
                    <a:pt x="0" y="1"/>
                  </a:moveTo>
                  <a:lnTo>
                    <a:pt x="0" y="2157"/>
                  </a:lnTo>
                  <a:lnTo>
                    <a:pt x="783" y="2834"/>
                  </a:lnTo>
                  <a:lnTo>
                    <a:pt x="792" y="2834"/>
                  </a:lnTo>
                  <a:lnTo>
                    <a:pt x="1574" y="2157"/>
                  </a:lnTo>
                  <a:lnTo>
                    <a:pt x="1574" y="1"/>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8" name="Google Shape;16018;p24"/>
            <p:cNvSpPr/>
            <p:nvPr/>
          </p:nvSpPr>
          <p:spPr>
            <a:xfrm>
              <a:off x="928813" y="3947316"/>
              <a:ext cx="210108" cy="89710"/>
            </a:xfrm>
            <a:custGeom>
              <a:avLst/>
              <a:gdLst/>
              <a:ahLst/>
              <a:cxnLst/>
              <a:rect l="l" t="t" r="r" b="b"/>
              <a:pathLst>
                <a:path w="8024" h="3426" extrusionOk="0">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9" name="Google Shape;16019;p24"/>
            <p:cNvSpPr/>
            <p:nvPr/>
          </p:nvSpPr>
          <p:spPr>
            <a:xfrm>
              <a:off x="990269" y="3804686"/>
              <a:ext cx="87222" cy="120058"/>
            </a:xfrm>
            <a:custGeom>
              <a:avLst/>
              <a:gdLst/>
              <a:ahLst/>
              <a:cxnLst/>
              <a:rect l="l" t="t" r="r" b="b"/>
              <a:pathLst>
                <a:path w="3331" h="4585" extrusionOk="0">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0" name="Google Shape;16020;p24"/>
            <p:cNvSpPr/>
            <p:nvPr/>
          </p:nvSpPr>
          <p:spPr>
            <a:xfrm>
              <a:off x="990269" y="3804948"/>
              <a:ext cx="30008" cy="39487"/>
            </a:xfrm>
            <a:custGeom>
              <a:avLst/>
              <a:gdLst/>
              <a:ahLst/>
              <a:cxnLst/>
              <a:rect l="l" t="t" r="r" b="b"/>
              <a:pathLst>
                <a:path w="1146" h="1508" extrusionOk="0">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1" name="Google Shape;16021;p24"/>
            <p:cNvSpPr/>
            <p:nvPr/>
          </p:nvSpPr>
          <p:spPr>
            <a:xfrm>
              <a:off x="1020251" y="3804686"/>
              <a:ext cx="57240" cy="56979"/>
            </a:xfrm>
            <a:custGeom>
              <a:avLst/>
              <a:gdLst/>
              <a:ahLst/>
              <a:cxnLst/>
              <a:rect l="l" t="t" r="r" b="b"/>
              <a:pathLst>
                <a:path w="2186" h="2176" extrusionOk="0">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2" name="Google Shape;16022;p24"/>
            <p:cNvSpPr/>
            <p:nvPr/>
          </p:nvSpPr>
          <p:spPr>
            <a:xfrm>
              <a:off x="1023000" y="3858837"/>
              <a:ext cx="22598" cy="32312"/>
            </a:xfrm>
            <a:custGeom>
              <a:avLst/>
              <a:gdLst/>
              <a:ahLst/>
              <a:cxnLst/>
              <a:rect l="l" t="t" r="r" b="b"/>
              <a:pathLst>
                <a:path w="863" h="1234" extrusionOk="0">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3" name="Google Shape;16023;p24"/>
            <p:cNvSpPr/>
            <p:nvPr/>
          </p:nvSpPr>
          <p:spPr>
            <a:xfrm>
              <a:off x="1019256" y="3961822"/>
              <a:ext cx="29249" cy="75203"/>
            </a:xfrm>
            <a:custGeom>
              <a:avLst/>
              <a:gdLst/>
              <a:ahLst/>
              <a:cxnLst/>
              <a:rect l="l" t="t" r="r" b="b"/>
              <a:pathLst>
                <a:path w="1117" h="2872" extrusionOk="0">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4" name="Google Shape;16024;p24"/>
            <p:cNvSpPr/>
            <p:nvPr/>
          </p:nvSpPr>
          <p:spPr>
            <a:xfrm>
              <a:off x="1013259" y="3947316"/>
              <a:ext cx="20765" cy="39016"/>
            </a:xfrm>
            <a:custGeom>
              <a:avLst/>
              <a:gdLst/>
              <a:ahLst/>
              <a:cxnLst/>
              <a:rect l="l" t="t" r="r" b="b"/>
              <a:pathLst>
                <a:path w="793" h="1490" extrusionOk="0">
                  <a:moveTo>
                    <a:pt x="0" y="1"/>
                  </a:moveTo>
                  <a:lnTo>
                    <a:pt x="0" y="1489"/>
                  </a:lnTo>
                  <a:lnTo>
                    <a:pt x="792" y="554"/>
                  </a:lnTo>
                  <a:lnTo>
                    <a:pt x="0"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5" name="Google Shape;16025;p24"/>
            <p:cNvSpPr/>
            <p:nvPr/>
          </p:nvSpPr>
          <p:spPr>
            <a:xfrm>
              <a:off x="1033736" y="3947316"/>
              <a:ext cx="20765" cy="39016"/>
            </a:xfrm>
            <a:custGeom>
              <a:avLst/>
              <a:gdLst/>
              <a:ahLst/>
              <a:cxnLst/>
              <a:rect l="l" t="t" r="r" b="b"/>
              <a:pathLst>
                <a:path w="793" h="1490" extrusionOk="0">
                  <a:moveTo>
                    <a:pt x="792" y="1"/>
                  </a:moveTo>
                  <a:lnTo>
                    <a:pt x="1" y="554"/>
                  </a:lnTo>
                  <a:lnTo>
                    <a:pt x="792" y="1489"/>
                  </a:lnTo>
                  <a:lnTo>
                    <a:pt x="792"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6" name="Google Shape;16026;p24"/>
            <p:cNvSpPr/>
            <p:nvPr/>
          </p:nvSpPr>
          <p:spPr>
            <a:xfrm>
              <a:off x="928813" y="3947316"/>
              <a:ext cx="84473" cy="89710"/>
            </a:xfrm>
            <a:custGeom>
              <a:avLst/>
              <a:gdLst/>
              <a:ahLst/>
              <a:cxnLst/>
              <a:rect l="l" t="t" r="r" b="b"/>
              <a:pathLst>
                <a:path w="3226" h="3426" extrusionOk="0">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7" name="Google Shape;16027;p24"/>
            <p:cNvSpPr/>
            <p:nvPr/>
          </p:nvSpPr>
          <p:spPr>
            <a:xfrm>
              <a:off x="928813" y="3955826"/>
              <a:ext cx="58497" cy="81200"/>
            </a:xfrm>
            <a:custGeom>
              <a:avLst/>
              <a:gdLst/>
              <a:ahLst/>
              <a:cxnLst/>
              <a:rect l="l" t="t" r="r" b="b"/>
              <a:pathLst>
                <a:path w="2234" h="3101" extrusionOk="0">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8" name="Google Shape;16028;p24"/>
            <p:cNvSpPr/>
            <p:nvPr/>
          </p:nvSpPr>
          <p:spPr>
            <a:xfrm>
              <a:off x="1054474" y="3947316"/>
              <a:ext cx="84211" cy="89710"/>
            </a:xfrm>
            <a:custGeom>
              <a:avLst/>
              <a:gdLst/>
              <a:ahLst/>
              <a:cxnLst/>
              <a:rect l="l" t="t" r="r" b="b"/>
              <a:pathLst>
                <a:path w="3216" h="3426" extrusionOk="0">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9" name="Google Shape;16029;p24"/>
            <p:cNvSpPr/>
            <p:nvPr/>
          </p:nvSpPr>
          <p:spPr>
            <a:xfrm>
              <a:off x="1089955" y="3958811"/>
              <a:ext cx="48730" cy="78215"/>
            </a:xfrm>
            <a:custGeom>
              <a:avLst/>
              <a:gdLst/>
              <a:ahLst/>
              <a:cxnLst/>
              <a:rect l="l" t="t" r="r" b="b"/>
              <a:pathLst>
                <a:path w="1861" h="2987" extrusionOk="0">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030" name="Google Shape;16030;p24"/>
          <p:cNvGrpSpPr/>
          <p:nvPr/>
        </p:nvGrpSpPr>
        <p:grpSpPr>
          <a:xfrm>
            <a:off x="3934196" y="2332405"/>
            <a:ext cx="401207" cy="214036"/>
            <a:chOff x="3934196" y="2484805"/>
            <a:chExt cx="401207" cy="214036"/>
          </a:xfrm>
        </p:grpSpPr>
        <p:sp>
          <p:nvSpPr>
            <p:cNvPr id="16031" name="Google Shape;16031;p24"/>
            <p:cNvSpPr/>
            <p:nvPr/>
          </p:nvSpPr>
          <p:spPr>
            <a:xfrm>
              <a:off x="4120555" y="2484805"/>
              <a:ext cx="214848" cy="214036"/>
            </a:xfrm>
            <a:custGeom>
              <a:avLst/>
              <a:gdLst/>
              <a:ahLst/>
              <a:cxnLst/>
              <a:rect l="l" t="t" r="r" b="b"/>
              <a:pathLst>
                <a:path w="8205" h="8174" extrusionOk="0">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2" name="Google Shape;16032;p24"/>
            <p:cNvSpPr/>
            <p:nvPr/>
          </p:nvSpPr>
          <p:spPr>
            <a:xfrm>
              <a:off x="4120555" y="2522695"/>
              <a:ext cx="54727" cy="124195"/>
            </a:xfrm>
            <a:custGeom>
              <a:avLst/>
              <a:gdLst/>
              <a:ahLst/>
              <a:cxnLst/>
              <a:rect l="l" t="t" r="r" b="b"/>
              <a:pathLst>
                <a:path w="2090" h="4743" extrusionOk="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3" name="Google Shape;16033;p24"/>
            <p:cNvSpPr/>
            <p:nvPr/>
          </p:nvSpPr>
          <p:spPr>
            <a:xfrm>
              <a:off x="3934196" y="2488131"/>
              <a:ext cx="248548" cy="210475"/>
            </a:xfrm>
            <a:custGeom>
              <a:avLst/>
              <a:gdLst/>
              <a:ahLst/>
              <a:cxnLst/>
              <a:rect l="l" t="t" r="r" b="b"/>
              <a:pathLst>
                <a:path w="9492" h="8038" extrusionOk="0">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4" name="Google Shape;16034;p24"/>
            <p:cNvSpPr/>
            <p:nvPr/>
          </p:nvSpPr>
          <p:spPr>
            <a:xfrm>
              <a:off x="4005393" y="2538353"/>
              <a:ext cx="104269" cy="97618"/>
            </a:xfrm>
            <a:custGeom>
              <a:avLst/>
              <a:gdLst/>
              <a:ahLst/>
              <a:cxnLst/>
              <a:rect l="l" t="t" r="r" b="b"/>
              <a:pathLst>
                <a:path w="3982" h="3728" extrusionOk="0">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5" name="Google Shape;16035;p24"/>
            <p:cNvSpPr/>
            <p:nvPr/>
          </p:nvSpPr>
          <p:spPr>
            <a:xfrm>
              <a:off x="4182849" y="2537070"/>
              <a:ext cx="81174" cy="92381"/>
            </a:xfrm>
            <a:custGeom>
              <a:avLst/>
              <a:gdLst/>
              <a:ahLst/>
              <a:cxnLst/>
              <a:rect l="l" t="t" r="r" b="b"/>
              <a:pathLst>
                <a:path w="3100" h="3528" extrusionOk="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036" name="Google Shape;16036;p24"/>
          <p:cNvGrpSpPr/>
          <p:nvPr/>
        </p:nvGrpSpPr>
        <p:grpSpPr>
          <a:xfrm>
            <a:off x="3999894" y="1347797"/>
            <a:ext cx="342474" cy="359232"/>
            <a:chOff x="3999894" y="1500197"/>
            <a:chExt cx="342474" cy="359232"/>
          </a:xfrm>
        </p:grpSpPr>
        <p:sp>
          <p:nvSpPr>
            <p:cNvPr id="16037" name="Google Shape;16037;p24"/>
            <p:cNvSpPr/>
            <p:nvPr/>
          </p:nvSpPr>
          <p:spPr>
            <a:xfrm>
              <a:off x="4165279" y="1500197"/>
              <a:ext cx="177089" cy="149412"/>
            </a:xfrm>
            <a:custGeom>
              <a:avLst/>
              <a:gdLst/>
              <a:ahLst/>
              <a:cxnLst/>
              <a:rect l="l" t="t" r="r" b="b"/>
              <a:pathLst>
                <a:path w="6763" h="5706" extrusionOk="0">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8" name="Google Shape;16038;p24"/>
            <p:cNvSpPr/>
            <p:nvPr/>
          </p:nvSpPr>
          <p:spPr>
            <a:xfrm>
              <a:off x="4210238" y="1533871"/>
              <a:ext cx="82457" cy="71773"/>
            </a:xfrm>
            <a:custGeom>
              <a:avLst/>
              <a:gdLst/>
              <a:ahLst/>
              <a:cxnLst/>
              <a:rect l="l" t="t" r="r" b="b"/>
              <a:pathLst>
                <a:path w="3149" h="2741" extrusionOk="0">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9" name="Google Shape;16039;p24"/>
            <p:cNvSpPr/>
            <p:nvPr/>
          </p:nvSpPr>
          <p:spPr>
            <a:xfrm>
              <a:off x="4017883" y="1549477"/>
              <a:ext cx="292303" cy="292539"/>
            </a:xfrm>
            <a:custGeom>
              <a:avLst/>
              <a:gdLst/>
              <a:ahLst/>
              <a:cxnLst/>
              <a:rect l="l" t="t" r="r" b="b"/>
              <a:pathLst>
                <a:path w="11163" h="11172" extrusionOk="0">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0" name="Google Shape;16040;p24"/>
            <p:cNvSpPr/>
            <p:nvPr/>
          </p:nvSpPr>
          <p:spPr>
            <a:xfrm>
              <a:off x="4098324" y="1549713"/>
              <a:ext cx="211863" cy="211863"/>
            </a:xfrm>
            <a:custGeom>
              <a:avLst/>
              <a:gdLst/>
              <a:ahLst/>
              <a:cxnLst/>
              <a:rect l="l" t="t" r="r" b="b"/>
              <a:pathLst>
                <a:path w="8091" h="8091" extrusionOk="0">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1" name="Google Shape;16041;p24"/>
            <p:cNvSpPr/>
            <p:nvPr/>
          </p:nvSpPr>
          <p:spPr>
            <a:xfrm>
              <a:off x="3999894" y="1532300"/>
              <a:ext cx="130427" cy="129302"/>
            </a:xfrm>
            <a:custGeom>
              <a:avLst/>
              <a:gdLst/>
              <a:ahLst/>
              <a:cxnLst/>
              <a:rect l="l" t="t" r="r" b="b"/>
              <a:pathLst>
                <a:path w="4981" h="4938" extrusionOk="0">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2" name="Google Shape;16042;p24"/>
            <p:cNvSpPr/>
            <p:nvPr/>
          </p:nvSpPr>
          <p:spPr>
            <a:xfrm>
              <a:off x="4007907" y="1539736"/>
              <a:ext cx="122415" cy="121865"/>
            </a:xfrm>
            <a:custGeom>
              <a:avLst/>
              <a:gdLst/>
              <a:ahLst/>
              <a:cxnLst/>
              <a:rect l="l" t="t" r="r" b="b"/>
              <a:pathLst>
                <a:path w="4675" h="4654" extrusionOk="0">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3" name="Google Shape;16043;p24"/>
            <p:cNvSpPr/>
            <p:nvPr/>
          </p:nvSpPr>
          <p:spPr>
            <a:xfrm>
              <a:off x="4197748" y="1730153"/>
              <a:ext cx="130427" cy="129275"/>
            </a:xfrm>
            <a:custGeom>
              <a:avLst/>
              <a:gdLst/>
              <a:ahLst/>
              <a:cxnLst/>
              <a:rect l="l" t="t" r="r" b="b"/>
              <a:pathLst>
                <a:path w="4981" h="4937" extrusionOk="0">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4" name="Google Shape;16044;p24"/>
            <p:cNvSpPr/>
            <p:nvPr/>
          </p:nvSpPr>
          <p:spPr>
            <a:xfrm>
              <a:off x="4205499" y="1737328"/>
              <a:ext cx="122677" cy="122101"/>
            </a:xfrm>
            <a:custGeom>
              <a:avLst/>
              <a:gdLst/>
              <a:ahLst/>
              <a:cxnLst/>
              <a:rect l="l" t="t" r="r" b="b"/>
              <a:pathLst>
                <a:path w="4685" h="4663" extrusionOk="0">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5" name="Google Shape;16045;p24"/>
            <p:cNvSpPr/>
            <p:nvPr/>
          </p:nvSpPr>
          <p:spPr>
            <a:xfrm>
              <a:off x="4065854" y="1663879"/>
              <a:ext cx="86463" cy="32155"/>
            </a:xfrm>
            <a:custGeom>
              <a:avLst/>
              <a:gdLst/>
              <a:ahLst/>
              <a:cxnLst/>
              <a:rect l="l" t="t" r="r" b="b"/>
              <a:pathLst>
                <a:path w="3302" h="1228" extrusionOk="0">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6" name="Google Shape;16046;p24"/>
            <p:cNvSpPr/>
            <p:nvPr/>
          </p:nvSpPr>
          <p:spPr>
            <a:xfrm>
              <a:off x="4164519" y="1753301"/>
              <a:ext cx="90705" cy="51689"/>
            </a:xfrm>
            <a:custGeom>
              <a:avLst/>
              <a:gdLst/>
              <a:ahLst/>
              <a:cxnLst/>
              <a:rect l="l" t="t" r="r" b="b"/>
              <a:pathLst>
                <a:path w="3464" h="1974" extrusionOk="0">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047" name="Google Shape;16047;p24"/>
          <p:cNvGrpSpPr/>
          <p:nvPr/>
        </p:nvGrpSpPr>
        <p:grpSpPr>
          <a:xfrm>
            <a:off x="2233795" y="2729762"/>
            <a:ext cx="232601" cy="366747"/>
            <a:chOff x="2233795" y="2882162"/>
            <a:chExt cx="232601" cy="366747"/>
          </a:xfrm>
        </p:grpSpPr>
        <p:sp>
          <p:nvSpPr>
            <p:cNvPr id="16048" name="Google Shape;16048;p24"/>
            <p:cNvSpPr/>
            <p:nvPr/>
          </p:nvSpPr>
          <p:spPr>
            <a:xfrm>
              <a:off x="2350946" y="2946368"/>
              <a:ext cx="115188" cy="214979"/>
            </a:xfrm>
            <a:custGeom>
              <a:avLst/>
              <a:gdLst/>
              <a:ahLst/>
              <a:cxnLst/>
              <a:rect l="l" t="t" r="r" b="b"/>
              <a:pathLst>
                <a:path w="4399" h="8210" extrusionOk="0">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9" name="Google Shape;16049;p24"/>
            <p:cNvSpPr/>
            <p:nvPr/>
          </p:nvSpPr>
          <p:spPr>
            <a:xfrm>
              <a:off x="2379933" y="3052679"/>
              <a:ext cx="86463" cy="46583"/>
            </a:xfrm>
            <a:custGeom>
              <a:avLst/>
              <a:gdLst/>
              <a:ahLst/>
              <a:cxnLst/>
              <a:rect l="l" t="t" r="r" b="b"/>
              <a:pathLst>
                <a:path w="3302" h="1779" extrusionOk="0">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0" name="Google Shape;16050;p24"/>
            <p:cNvSpPr/>
            <p:nvPr/>
          </p:nvSpPr>
          <p:spPr>
            <a:xfrm>
              <a:off x="2369930" y="2946368"/>
              <a:ext cx="77220" cy="44750"/>
            </a:xfrm>
            <a:custGeom>
              <a:avLst/>
              <a:gdLst/>
              <a:ahLst/>
              <a:cxnLst/>
              <a:rect l="l" t="t" r="r" b="b"/>
              <a:pathLst>
                <a:path w="2949" h="1709" extrusionOk="0">
                  <a:moveTo>
                    <a:pt x="1" y="0"/>
                  </a:moveTo>
                  <a:lnTo>
                    <a:pt x="1" y="1708"/>
                  </a:lnTo>
                  <a:lnTo>
                    <a:pt x="2949" y="1708"/>
                  </a:lnTo>
                  <a:lnTo>
                    <a:pt x="2949" y="0"/>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1" name="Google Shape;16051;p24"/>
            <p:cNvSpPr/>
            <p:nvPr/>
          </p:nvSpPr>
          <p:spPr>
            <a:xfrm>
              <a:off x="2357440" y="2882162"/>
              <a:ext cx="102200" cy="67976"/>
            </a:xfrm>
            <a:custGeom>
              <a:avLst/>
              <a:gdLst/>
              <a:ahLst/>
              <a:cxnLst/>
              <a:rect l="l" t="t" r="r" b="b"/>
              <a:pathLst>
                <a:path w="3903" h="2596" extrusionOk="0">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2" name="Google Shape;16052;p24"/>
            <p:cNvSpPr/>
            <p:nvPr/>
          </p:nvSpPr>
          <p:spPr>
            <a:xfrm>
              <a:off x="2379671" y="3062787"/>
              <a:ext cx="29013" cy="60959"/>
            </a:xfrm>
            <a:custGeom>
              <a:avLst/>
              <a:gdLst/>
              <a:ahLst/>
              <a:cxnLst/>
              <a:rect l="l" t="t" r="r" b="b"/>
              <a:pathLst>
                <a:path w="1108" h="2328" extrusionOk="0">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3" name="Google Shape;16053;p24"/>
            <p:cNvSpPr/>
            <p:nvPr/>
          </p:nvSpPr>
          <p:spPr>
            <a:xfrm>
              <a:off x="2379671" y="3062787"/>
              <a:ext cx="16758" cy="60723"/>
            </a:xfrm>
            <a:custGeom>
              <a:avLst/>
              <a:gdLst/>
              <a:ahLst/>
              <a:cxnLst/>
              <a:rect l="l" t="t" r="r" b="b"/>
              <a:pathLst>
                <a:path w="640" h="2319" extrusionOk="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4" name="Google Shape;16054;p24"/>
            <p:cNvSpPr/>
            <p:nvPr/>
          </p:nvSpPr>
          <p:spPr>
            <a:xfrm>
              <a:off x="2408658" y="3066034"/>
              <a:ext cx="29013" cy="57712"/>
            </a:xfrm>
            <a:custGeom>
              <a:avLst/>
              <a:gdLst/>
              <a:ahLst/>
              <a:cxnLst/>
              <a:rect l="l" t="t" r="r" b="b"/>
              <a:pathLst>
                <a:path w="1108" h="2204" extrusionOk="0">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5" name="Google Shape;16055;p24"/>
            <p:cNvSpPr/>
            <p:nvPr/>
          </p:nvSpPr>
          <p:spPr>
            <a:xfrm>
              <a:off x="2408658" y="3066034"/>
              <a:ext cx="17020" cy="57712"/>
            </a:xfrm>
            <a:custGeom>
              <a:avLst/>
              <a:gdLst/>
              <a:ahLst/>
              <a:cxnLst/>
              <a:rect l="l" t="t" r="r" b="b"/>
              <a:pathLst>
                <a:path w="650" h="2204" extrusionOk="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6" name="Google Shape;16056;p24"/>
            <p:cNvSpPr/>
            <p:nvPr/>
          </p:nvSpPr>
          <p:spPr>
            <a:xfrm>
              <a:off x="2437383" y="3072030"/>
              <a:ext cx="28751" cy="51715"/>
            </a:xfrm>
            <a:custGeom>
              <a:avLst/>
              <a:gdLst/>
              <a:ahLst/>
              <a:cxnLst/>
              <a:rect l="l" t="t" r="r" b="b"/>
              <a:pathLst>
                <a:path w="1098" h="1975" extrusionOk="0">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7" name="Google Shape;16057;p24"/>
            <p:cNvSpPr/>
            <p:nvPr/>
          </p:nvSpPr>
          <p:spPr>
            <a:xfrm>
              <a:off x="2437383" y="3072266"/>
              <a:ext cx="17020" cy="51480"/>
            </a:xfrm>
            <a:custGeom>
              <a:avLst/>
              <a:gdLst/>
              <a:ahLst/>
              <a:cxnLst/>
              <a:rect l="l" t="t" r="r" b="b"/>
              <a:pathLst>
                <a:path w="650" h="1966" extrusionOk="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8" name="Google Shape;16058;p24"/>
            <p:cNvSpPr/>
            <p:nvPr/>
          </p:nvSpPr>
          <p:spPr>
            <a:xfrm>
              <a:off x="2357440" y="2944614"/>
              <a:ext cx="102462" cy="28751"/>
            </a:xfrm>
            <a:custGeom>
              <a:avLst/>
              <a:gdLst/>
              <a:ahLst/>
              <a:cxnLst/>
              <a:rect l="l" t="t" r="r" b="b"/>
              <a:pathLst>
                <a:path w="3913" h="1098" extrusionOk="0">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9" name="Google Shape;16059;p24"/>
            <p:cNvSpPr/>
            <p:nvPr/>
          </p:nvSpPr>
          <p:spPr>
            <a:xfrm>
              <a:off x="2350946" y="3028301"/>
              <a:ext cx="76722" cy="58969"/>
            </a:xfrm>
            <a:custGeom>
              <a:avLst/>
              <a:gdLst/>
              <a:ahLst/>
              <a:cxnLst/>
              <a:rect l="l" t="t" r="r" b="b"/>
              <a:pathLst>
                <a:path w="2930" h="2252" extrusionOk="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0" name="Google Shape;16060;p24"/>
            <p:cNvSpPr/>
            <p:nvPr/>
          </p:nvSpPr>
          <p:spPr>
            <a:xfrm>
              <a:off x="2350946" y="3038539"/>
              <a:ext cx="66719" cy="38754"/>
            </a:xfrm>
            <a:custGeom>
              <a:avLst/>
              <a:gdLst/>
              <a:ahLst/>
              <a:cxnLst/>
              <a:rect l="l" t="t" r="r" b="b"/>
              <a:pathLst>
                <a:path w="2548" h="1480" extrusionOk="0">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1" name="Google Shape;16061;p24"/>
            <p:cNvSpPr/>
            <p:nvPr/>
          </p:nvSpPr>
          <p:spPr>
            <a:xfrm>
              <a:off x="2282499" y="3193921"/>
              <a:ext cx="166641" cy="54988"/>
            </a:xfrm>
            <a:custGeom>
              <a:avLst/>
              <a:gdLst/>
              <a:ahLst/>
              <a:cxnLst/>
              <a:rect l="l" t="t" r="r" b="b"/>
              <a:pathLst>
                <a:path w="6364" h="2100" extrusionOk="0">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2" name="Google Shape;16062;p24"/>
            <p:cNvSpPr/>
            <p:nvPr/>
          </p:nvSpPr>
          <p:spPr>
            <a:xfrm>
              <a:off x="2306248" y="3178681"/>
              <a:ext cx="119665" cy="30506"/>
            </a:xfrm>
            <a:custGeom>
              <a:avLst/>
              <a:gdLst/>
              <a:ahLst/>
              <a:cxnLst/>
              <a:rect l="l" t="t" r="r" b="b"/>
              <a:pathLst>
                <a:path w="4570" h="1165" extrusionOk="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3" name="Google Shape;16063;p24"/>
            <p:cNvSpPr/>
            <p:nvPr/>
          </p:nvSpPr>
          <p:spPr>
            <a:xfrm>
              <a:off x="2322719" y="3108296"/>
              <a:ext cx="11024" cy="59178"/>
            </a:xfrm>
            <a:custGeom>
              <a:avLst/>
              <a:gdLst/>
              <a:ahLst/>
              <a:cxnLst/>
              <a:rect l="l" t="t" r="r" b="b"/>
              <a:pathLst>
                <a:path w="421" h="2260" extrusionOk="0">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4" name="Google Shape;16064;p24"/>
            <p:cNvSpPr/>
            <p:nvPr/>
          </p:nvSpPr>
          <p:spPr>
            <a:xfrm>
              <a:off x="2264928" y="3128668"/>
              <a:ext cx="48573" cy="44803"/>
            </a:xfrm>
            <a:custGeom>
              <a:avLst/>
              <a:gdLst/>
              <a:ahLst/>
              <a:cxnLst/>
              <a:rect l="l" t="t" r="r" b="b"/>
              <a:pathLst>
                <a:path w="1855" h="1711" extrusionOk="0">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5" name="Google Shape;16065;p24"/>
            <p:cNvSpPr/>
            <p:nvPr/>
          </p:nvSpPr>
          <p:spPr>
            <a:xfrm>
              <a:off x="2233795" y="3181928"/>
              <a:ext cx="62713" cy="11024"/>
            </a:xfrm>
            <a:custGeom>
              <a:avLst/>
              <a:gdLst/>
              <a:ahLst/>
              <a:cxnLst/>
              <a:rect l="l" t="t" r="r" b="b"/>
              <a:pathLst>
                <a:path w="2395" h="421" extrusionOk="0">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066" name="Google Shape;16066;p24"/>
          <p:cNvGrpSpPr/>
          <p:nvPr/>
        </p:nvGrpSpPr>
        <p:grpSpPr>
          <a:xfrm>
            <a:off x="3523772" y="3252022"/>
            <a:ext cx="362008" cy="244175"/>
            <a:chOff x="3523772" y="3404422"/>
            <a:chExt cx="362008" cy="244175"/>
          </a:xfrm>
        </p:grpSpPr>
        <p:sp>
          <p:nvSpPr>
            <p:cNvPr id="16067" name="Google Shape;16067;p24"/>
            <p:cNvSpPr/>
            <p:nvPr/>
          </p:nvSpPr>
          <p:spPr>
            <a:xfrm>
              <a:off x="3566244" y="3404579"/>
              <a:ext cx="122677" cy="233256"/>
            </a:xfrm>
            <a:custGeom>
              <a:avLst/>
              <a:gdLst/>
              <a:ahLst/>
              <a:cxnLst/>
              <a:rect l="l" t="t" r="r" b="b"/>
              <a:pathLst>
                <a:path w="4685" h="8908" extrusionOk="0">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8" name="Google Shape;16068;p24"/>
            <p:cNvSpPr/>
            <p:nvPr/>
          </p:nvSpPr>
          <p:spPr>
            <a:xfrm>
              <a:off x="3566244" y="3511179"/>
              <a:ext cx="78476" cy="126657"/>
            </a:xfrm>
            <a:custGeom>
              <a:avLst/>
              <a:gdLst/>
              <a:ahLst/>
              <a:cxnLst/>
              <a:rect l="l" t="t" r="r" b="b"/>
              <a:pathLst>
                <a:path w="2997" h="4837" extrusionOk="0">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9" name="Google Shape;16069;p24"/>
            <p:cNvSpPr/>
            <p:nvPr/>
          </p:nvSpPr>
          <p:spPr>
            <a:xfrm>
              <a:off x="3586852" y="3414504"/>
              <a:ext cx="11390" cy="95759"/>
            </a:xfrm>
            <a:custGeom>
              <a:avLst/>
              <a:gdLst/>
              <a:ahLst/>
              <a:cxnLst/>
              <a:rect l="l" t="t" r="r" b="b"/>
              <a:pathLst>
                <a:path w="435" h="3657" extrusionOk="0">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0" name="Google Shape;16070;p24"/>
            <p:cNvSpPr/>
            <p:nvPr/>
          </p:nvSpPr>
          <p:spPr>
            <a:xfrm>
              <a:off x="3622202" y="3405758"/>
              <a:ext cx="11521" cy="103928"/>
            </a:xfrm>
            <a:custGeom>
              <a:avLst/>
              <a:gdLst/>
              <a:ahLst/>
              <a:cxnLst/>
              <a:rect l="l" t="t" r="r" b="b"/>
              <a:pathLst>
                <a:path w="440" h="3969" extrusionOk="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1" name="Google Shape;16071;p24"/>
            <p:cNvSpPr/>
            <p:nvPr/>
          </p:nvSpPr>
          <p:spPr>
            <a:xfrm>
              <a:off x="3654174" y="3420002"/>
              <a:ext cx="11024" cy="89317"/>
            </a:xfrm>
            <a:custGeom>
              <a:avLst/>
              <a:gdLst/>
              <a:ahLst/>
              <a:cxnLst/>
              <a:rect l="l" t="t" r="r" b="b"/>
              <a:pathLst>
                <a:path w="421" h="3411" extrusionOk="0">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2" name="Google Shape;16072;p24"/>
            <p:cNvSpPr/>
            <p:nvPr/>
          </p:nvSpPr>
          <p:spPr>
            <a:xfrm>
              <a:off x="3523772" y="3493320"/>
              <a:ext cx="90469" cy="144515"/>
            </a:xfrm>
            <a:custGeom>
              <a:avLst/>
              <a:gdLst/>
              <a:ahLst/>
              <a:cxnLst/>
              <a:rect l="l" t="t" r="r" b="b"/>
              <a:pathLst>
                <a:path w="3455" h="5519" extrusionOk="0">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3" name="Google Shape;16073;p24"/>
            <p:cNvSpPr/>
            <p:nvPr/>
          </p:nvSpPr>
          <p:spPr>
            <a:xfrm>
              <a:off x="3557263" y="3624324"/>
              <a:ext cx="140404" cy="24273"/>
            </a:xfrm>
            <a:custGeom>
              <a:avLst/>
              <a:gdLst/>
              <a:ahLst/>
              <a:cxnLst/>
              <a:rect l="l" t="t" r="r" b="b"/>
              <a:pathLst>
                <a:path w="5362" h="927" extrusionOk="0">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4" name="Google Shape;16074;p24"/>
            <p:cNvSpPr/>
            <p:nvPr/>
          </p:nvSpPr>
          <p:spPr>
            <a:xfrm>
              <a:off x="3720631" y="3404422"/>
              <a:ext cx="122677" cy="233413"/>
            </a:xfrm>
            <a:custGeom>
              <a:avLst/>
              <a:gdLst/>
              <a:ahLst/>
              <a:cxnLst/>
              <a:rect l="l" t="t" r="r" b="b"/>
              <a:pathLst>
                <a:path w="4685" h="8914" extrusionOk="0">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5" name="Google Shape;16075;p24"/>
            <p:cNvSpPr/>
            <p:nvPr/>
          </p:nvSpPr>
          <p:spPr>
            <a:xfrm>
              <a:off x="3764831" y="3511179"/>
              <a:ext cx="78476" cy="126657"/>
            </a:xfrm>
            <a:custGeom>
              <a:avLst/>
              <a:gdLst/>
              <a:ahLst/>
              <a:cxnLst/>
              <a:rect l="l" t="t" r="r" b="b"/>
              <a:pathLst>
                <a:path w="2997" h="4837" extrusionOk="0">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6" name="Google Shape;16076;p24"/>
            <p:cNvSpPr/>
            <p:nvPr/>
          </p:nvSpPr>
          <p:spPr>
            <a:xfrm>
              <a:off x="3811546" y="3414504"/>
              <a:ext cx="10762" cy="94764"/>
            </a:xfrm>
            <a:custGeom>
              <a:avLst/>
              <a:gdLst/>
              <a:ahLst/>
              <a:cxnLst/>
              <a:rect l="l" t="t" r="r" b="b"/>
              <a:pathLst>
                <a:path w="411" h="3619" extrusionOk="0">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7" name="Google Shape;16077;p24"/>
            <p:cNvSpPr/>
            <p:nvPr/>
          </p:nvSpPr>
          <p:spPr>
            <a:xfrm>
              <a:off x="3776091" y="3472372"/>
              <a:ext cx="11260" cy="37340"/>
            </a:xfrm>
            <a:custGeom>
              <a:avLst/>
              <a:gdLst/>
              <a:ahLst/>
              <a:cxnLst/>
              <a:rect l="l" t="t" r="r" b="b"/>
              <a:pathLst>
                <a:path w="430" h="1426" extrusionOk="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8" name="Google Shape;16078;p24"/>
            <p:cNvSpPr/>
            <p:nvPr/>
          </p:nvSpPr>
          <p:spPr>
            <a:xfrm>
              <a:off x="3744355" y="3420238"/>
              <a:ext cx="10762" cy="89265"/>
            </a:xfrm>
            <a:custGeom>
              <a:avLst/>
              <a:gdLst/>
              <a:ahLst/>
              <a:cxnLst/>
              <a:rect l="l" t="t" r="r" b="b"/>
              <a:pathLst>
                <a:path w="411" h="3409" extrusionOk="0">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9" name="Google Shape;16079;p24"/>
            <p:cNvSpPr/>
            <p:nvPr/>
          </p:nvSpPr>
          <p:spPr>
            <a:xfrm>
              <a:off x="3795311" y="3493320"/>
              <a:ext cx="90469" cy="144515"/>
            </a:xfrm>
            <a:custGeom>
              <a:avLst/>
              <a:gdLst/>
              <a:ahLst/>
              <a:cxnLst/>
              <a:rect l="l" t="t" r="r" b="b"/>
              <a:pathLst>
                <a:path w="3455" h="5519" extrusionOk="0">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0" name="Google Shape;16080;p24"/>
            <p:cNvSpPr/>
            <p:nvPr/>
          </p:nvSpPr>
          <p:spPr>
            <a:xfrm>
              <a:off x="3711624" y="3624324"/>
              <a:ext cx="140666" cy="24273"/>
            </a:xfrm>
            <a:custGeom>
              <a:avLst/>
              <a:gdLst/>
              <a:ahLst/>
              <a:cxnLst/>
              <a:rect l="l" t="t" r="r" b="b"/>
              <a:pathLst>
                <a:path w="5372" h="927" extrusionOk="0">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1" name="Google Shape;16081;p24"/>
            <p:cNvSpPr/>
            <p:nvPr/>
          </p:nvSpPr>
          <p:spPr>
            <a:xfrm>
              <a:off x="3776327" y="3405758"/>
              <a:ext cx="10762" cy="56795"/>
            </a:xfrm>
            <a:custGeom>
              <a:avLst/>
              <a:gdLst/>
              <a:ahLst/>
              <a:cxnLst/>
              <a:rect l="l" t="t" r="r" b="b"/>
              <a:pathLst>
                <a:path w="411" h="2169" extrusionOk="0">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082" name="Google Shape;16082;p24"/>
          <p:cNvGrpSpPr/>
          <p:nvPr/>
        </p:nvGrpSpPr>
        <p:grpSpPr>
          <a:xfrm>
            <a:off x="3531026" y="1824914"/>
            <a:ext cx="359232" cy="327836"/>
            <a:chOff x="3531026" y="1977314"/>
            <a:chExt cx="359232" cy="327836"/>
          </a:xfrm>
        </p:grpSpPr>
        <p:sp>
          <p:nvSpPr>
            <p:cNvPr id="16083" name="Google Shape;16083;p24"/>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4" name="Google Shape;16084;p24"/>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5" name="Google Shape;16085;p24"/>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6" name="Google Shape;16086;p24"/>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7" name="Google Shape;16087;p24"/>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8" name="Google Shape;16088;p24"/>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9" name="Google Shape;16089;p24"/>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0" name="Google Shape;16090;p24"/>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1" name="Google Shape;16091;p24"/>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2" name="Google Shape;16092;p24"/>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093" name="Google Shape;16093;p24"/>
          <p:cNvGrpSpPr/>
          <p:nvPr/>
        </p:nvGrpSpPr>
        <p:grpSpPr>
          <a:xfrm>
            <a:off x="3123351" y="1347875"/>
            <a:ext cx="296782" cy="359232"/>
            <a:chOff x="3123351" y="1500275"/>
            <a:chExt cx="296782" cy="359232"/>
          </a:xfrm>
        </p:grpSpPr>
        <p:sp>
          <p:nvSpPr>
            <p:cNvPr id="16094" name="Google Shape;16094;p24"/>
            <p:cNvSpPr/>
            <p:nvPr/>
          </p:nvSpPr>
          <p:spPr>
            <a:xfrm>
              <a:off x="3123351" y="1562700"/>
              <a:ext cx="296781" cy="296545"/>
            </a:xfrm>
            <a:custGeom>
              <a:avLst/>
              <a:gdLst/>
              <a:ahLst/>
              <a:cxnLst/>
              <a:rect l="l" t="t" r="r" b="b"/>
              <a:pathLst>
                <a:path w="11334" h="11325" extrusionOk="0">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5" name="Google Shape;16095;p24"/>
            <p:cNvSpPr/>
            <p:nvPr/>
          </p:nvSpPr>
          <p:spPr>
            <a:xfrm>
              <a:off x="3276979" y="1562465"/>
              <a:ext cx="99189" cy="33569"/>
            </a:xfrm>
            <a:custGeom>
              <a:avLst/>
              <a:gdLst/>
              <a:ahLst/>
              <a:cxnLst/>
              <a:rect l="l" t="t" r="r" b="b"/>
              <a:pathLst>
                <a:path w="3788" h="1282" extrusionOk="0">
                  <a:moveTo>
                    <a:pt x="0" y="0"/>
                  </a:moveTo>
                  <a:cubicBezTo>
                    <a:pt x="344" y="854"/>
                    <a:pt x="1119" y="1281"/>
                    <a:pt x="1894" y="1281"/>
                  </a:cubicBezTo>
                  <a:cubicBezTo>
                    <a:pt x="2669" y="1281"/>
                    <a:pt x="3444" y="854"/>
                    <a:pt x="3788" y="0"/>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6" name="Google Shape;16096;p24"/>
            <p:cNvSpPr/>
            <p:nvPr/>
          </p:nvSpPr>
          <p:spPr>
            <a:xfrm>
              <a:off x="3130081" y="1800277"/>
              <a:ext cx="75963" cy="59230"/>
            </a:xfrm>
            <a:custGeom>
              <a:avLst/>
              <a:gdLst/>
              <a:ahLst/>
              <a:cxnLst/>
              <a:rect l="l" t="t" r="r" b="b"/>
              <a:pathLst>
                <a:path w="2901" h="2262" extrusionOk="0">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7" name="Google Shape;16097;p24"/>
            <p:cNvSpPr/>
            <p:nvPr/>
          </p:nvSpPr>
          <p:spPr>
            <a:xfrm>
              <a:off x="3170799" y="1562465"/>
              <a:ext cx="249334" cy="296781"/>
            </a:xfrm>
            <a:custGeom>
              <a:avLst/>
              <a:gdLst/>
              <a:ahLst/>
              <a:cxnLst/>
              <a:rect l="l" t="t" r="r" b="b"/>
              <a:pathLst>
                <a:path w="9522" h="11334" extrusionOk="0">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8" name="Google Shape;16098;p24"/>
            <p:cNvSpPr/>
            <p:nvPr/>
          </p:nvSpPr>
          <p:spPr>
            <a:xfrm>
              <a:off x="3123351" y="1793285"/>
              <a:ext cx="64206" cy="66222"/>
            </a:xfrm>
            <a:custGeom>
              <a:avLst/>
              <a:gdLst/>
              <a:ahLst/>
              <a:cxnLst/>
              <a:rect l="l" t="t" r="r" b="b"/>
              <a:pathLst>
                <a:path w="2452" h="2529" extrusionOk="0">
                  <a:moveTo>
                    <a:pt x="0" y="0"/>
                  </a:moveTo>
                  <a:lnTo>
                    <a:pt x="2452" y="2528"/>
                  </a:lnTo>
                  <a:lnTo>
                    <a:pt x="2452" y="220"/>
                  </a:lnTo>
                  <a:cubicBezTo>
                    <a:pt x="2452" y="96"/>
                    <a:pt x="2347" y="0"/>
                    <a:pt x="2223"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9" name="Google Shape;16099;p24"/>
            <p:cNvSpPr/>
            <p:nvPr/>
          </p:nvSpPr>
          <p:spPr>
            <a:xfrm>
              <a:off x="3251998" y="1787787"/>
              <a:ext cx="131658" cy="11024"/>
            </a:xfrm>
            <a:custGeom>
              <a:avLst/>
              <a:gdLst/>
              <a:ahLst/>
              <a:cxnLst/>
              <a:rect l="l" t="t" r="r" b="b"/>
              <a:pathLst>
                <a:path w="5028" h="421" extrusionOk="0">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0" name="Google Shape;16100;p24"/>
            <p:cNvSpPr/>
            <p:nvPr/>
          </p:nvSpPr>
          <p:spPr>
            <a:xfrm>
              <a:off x="3259304" y="1537432"/>
              <a:ext cx="74234" cy="70516"/>
            </a:xfrm>
            <a:custGeom>
              <a:avLst/>
              <a:gdLst/>
              <a:ahLst/>
              <a:cxnLst/>
              <a:rect l="l" t="t" r="r" b="b"/>
              <a:pathLst>
                <a:path w="2835" h="2693" extrusionOk="0">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1" name="Google Shape;16101;p24"/>
            <p:cNvSpPr/>
            <p:nvPr/>
          </p:nvSpPr>
          <p:spPr>
            <a:xfrm>
              <a:off x="3283970" y="1500275"/>
              <a:ext cx="84944" cy="84944"/>
            </a:xfrm>
            <a:custGeom>
              <a:avLst/>
              <a:gdLst/>
              <a:ahLst/>
              <a:cxnLst/>
              <a:rect l="l" t="t" r="r" b="b"/>
              <a:pathLst>
                <a:path w="3244" h="3244" extrusionOk="0">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2" name="Google Shape;16102;p24"/>
            <p:cNvSpPr/>
            <p:nvPr/>
          </p:nvSpPr>
          <p:spPr>
            <a:xfrm>
              <a:off x="3185803" y="1633662"/>
              <a:ext cx="171878" cy="19743"/>
            </a:xfrm>
            <a:custGeom>
              <a:avLst/>
              <a:gdLst/>
              <a:ahLst/>
              <a:cxnLst/>
              <a:rect l="l" t="t" r="r" b="b"/>
              <a:pathLst>
                <a:path w="6564" h="754" extrusionOk="0">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3" name="Google Shape;16103;p24"/>
            <p:cNvSpPr/>
            <p:nvPr/>
          </p:nvSpPr>
          <p:spPr>
            <a:xfrm>
              <a:off x="3179047" y="1674851"/>
              <a:ext cx="186463" cy="10814"/>
            </a:xfrm>
            <a:custGeom>
              <a:avLst/>
              <a:gdLst/>
              <a:ahLst/>
              <a:cxnLst/>
              <a:rect l="l" t="t" r="r" b="b"/>
              <a:pathLst>
                <a:path w="7121" h="413" extrusionOk="0">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4" name="Google Shape;16104;p24"/>
            <p:cNvSpPr/>
            <p:nvPr/>
          </p:nvSpPr>
          <p:spPr>
            <a:xfrm>
              <a:off x="3179047" y="1701847"/>
              <a:ext cx="185390" cy="10762"/>
            </a:xfrm>
            <a:custGeom>
              <a:avLst/>
              <a:gdLst/>
              <a:ahLst/>
              <a:cxnLst/>
              <a:rect l="l" t="t" r="r" b="b"/>
              <a:pathLst>
                <a:path w="7080" h="411" extrusionOk="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105" name="Google Shape;16105;p24"/>
          <p:cNvGrpSpPr/>
          <p:nvPr/>
        </p:nvGrpSpPr>
        <p:grpSpPr>
          <a:xfrm>
            <a:off x="2659458" y="1347875"/>
            <a:ext cx="332262" cy="359232"/>
            <a:chOff x="2659458" y="1500275"/>
            <a:chExt cx="332262" cy="359232"/>
          </a:xfrm>
        </p:grpSpPr>
        <p:sp>
          <p:nvSpPr>
            <p:cNvPr id="16106" name="Google Shape;16106;p24"/>
            <p:cNvSpPr/>
            <p:nvPr/>
          </p:nvSpPr>
          <p:spPr>
            <a:xfrm>
              <a:off x="2957234" y="1800015"/>
              <a:ext cx="34486" cy="59361"/>
            </a:xfrm>
            <a:custGeom>
              <a:avLst/>
              <a:gdLst/>
              <a:ahLst/>
              <a:cxnLst/>
              <a:rect l="l" t="t" r="r" b="b"/>
              <a:pathLst>
                <a:path w="1317" h="2267" extrusionOk="0">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7" name="Google Shape;16107;p24"/>
            <p:cNvSpPr/>
            <p:nvPr/>
          </p:nvSpPr>
          <p:spPr>
            <a:xfrm>
              <a:off x="2974463" y="1800015"/>
              <a:ext cx="17256" cy="59492"/>
            </a:xfrm>
            <a:custGeom>
              <a:avLst/>
              <a:gdLst/>
              <a:ahLst/>
              <a:cxnLst/>
              <a:rect l="l" t="t" r="r" b="b"/>
              <a:pathLst>
                <a:path w="659" h="2272" extrusionOk="0">
                  <a:moveTo>
                    <a:pt x="0" y="1"/>
                  </a:moveTo>
                  <a:lnTo>
                    <a:pt x="0" y="2271"/>
                  </a:lnTo>
                  <a:cubicBezTo>
                    <a:pt x="201" y="2262"/>
                    <a:pt x="382" y="2109"/>
                    <a:pt x="411" y="1909"/>
                  </a:cubicBezTo>
                  <a:lnTo>
                    <a:pt x="659" y="1"/>
                  </a:ln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8" name="Google Shape;16108;p24"/>
            <p:cNvSpPr/>
            <p:nvPr/>
          </p:nvSpPr>
          <p:spPr>
            <a:xfrm>
              <a:off x="2659458" y="1500275"/>
              <a:ext cx="266066" cy="358970"/>
            </a:xfrm>
            <a:custGeom>
              <a:avLst/>
              <a:gdLst/>
              <a:ahLst/>
              <a:cxnLst/>
              <a:rect l="l" t="t" r="r" b="b"/>
              <a:pathLst>
                <a:path w="10161" h="13709" extrusionOk="0">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9" name="Google Shape;16109;p24"/>
            <p:cNvSpPr/>
            <p:nvPr/>
          </p:nvSpPr>
          <p:spPr>
            <a:xfrm>
              <a:off x="2659458" y="1500275"/>
              <a:ext cx="92459" cy="92197"/>
            </a:xfrm>
            <a:custGeom>
              <a:avLst/>
              <a:gdLst/>
              <a:ahLst/>
              <a:cxnLst/>
              <a:rect l="l" t="t" r="r" b="b"/>
              <a:pathLst>
                <a:path w="3531" h="3521" extrusionOk="0">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0" name="Google Shape;16110;p24"/>
            <p:cNvSpPr/>
            <p:nvPr/>
          </p:nvSpPr>
          <p:spPr>
            <a:xfrm>
              <a:off x="2659458" y="1500275"/>
              <a:ext cx="266066" cy="358970"/>
            </a:xfrm>
            <a:custGeom>
              <a:avLst/>
              <a:gdLst/>
              <a:ahLst/>
              <a:cxnLst/>
              <a:rect l="l" t="t" r="r" b="b"/>
              <a:pathLst>
                <a:path w="10161" h="13709" extrusionOk="0">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1" name="Google Shape;16111;p24"/>
            <p:cNvSpPr/>
            <p:nvPr/>
          </p:nvSpPr>
          <p:spPr>
            <a:xfrm>
              <a:off x="2659458" y="1500275"/>
              <a:ext cx="79471" cy="79445"/>
            </a:xfrm>
            <a:custGeom>
              <a:avLst/>
              <a:gdLst/>
              <a:ahLst/>
              <a:cxnLst/>
              <a:rect l="l" t="t" r="r" b="b"/>
              <a:pathLst>
                <a:path w="3035" h="3034" extrusionOk="0">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2" name="Google Shape;16112;p24"/>
            <p:cNvSpPr/>
            <p:nvPr/>
          </p:nvSpPr>
          <p:spPr>
            <a:xfrm>
              <a:off x="2710414" y="1744817"/>
              <a:ext cx="164154" cy="1102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3" name="Google Shape;16113;p24"/>
            <p:cNvSpPr/>
            <p:nvPr/>
          </p:nvSpPr>
          <p:spPr>
            <a:xfrm>
              <a:off x="2785853" y="1811013"/>
              <a:ext cx="88715" cy="1102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4" name="Google Shape;16114;p24"/>
            <p:cNvSpPr/>
            <p:nvPr/>
          </p:nvSpPr>
          <p:spPr>
            <a:xfrm>
              <a:off x="2710414" y="1717349"/>
              <a:ext cx="164154" cy="10998"/>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5" name="Google Shape;16115;p24"/>
            <p:cNvSpPr/>
            <p:nvPr/>
          </p:nvSpPr>
          <p:spPr>
            <a:xfrm>
              <a:off x="2710414" y="1689855"/>
              <a:ext cx="164154" cy="1102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6" name="Google Shape;16116;p24"/>
            <p:cNvSpPr/>
            <p:nvPr/>
          </p:nvSpPr>
          <p:spPr>
            <a:xfrm>
              <a:off x="2709576" y="1662360"/>
              <a:ext cx="165830" cy="11050"/>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7" name="Google Shape;16117;p24"/>
            <p:cNvSpPr/>
            <p:nvPr/>
          </p:nvSpPr>
          <p:spPr>
            <a:xfrm>
              <a:off x="2774515" y="1581423"/>
              <a:ext cx="23357" cy="62242"/>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8" name="Google Shape;16118;p24"/>
            <p:cNvSpPr/>
            <p:nvPr/>
          </p:nvSpPr>
          <p:spPr>
            <a:xfrm>
              <a:off x="2773782" y="1635364"/>
              <a:ext cx="37183" cy="10814"/>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9" name="Google Shape;16119;p24"/>
            <p:cNvSpPr/>
            <p:nvPr/>
          </p:nvSpPr>
          <p:spPr>
            <a:xfrm>
              <a:off x="2777866" y="1561103"/>
              <a:ext cx="20005" cy="17125"/>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0" name="Google Shape;16120;p24"/>
            <p:cNvSpPr/>
            <p:nvPr/>
          </p:nvSpPr>
          <p:spPr>
            <a:xfrm>
              <a:off x="2957234" y="1582941"/>
              <a:ext cx="34486" cy="229852"/>
            </a:xfrm>
            <a:custGeom>
              <a:avLst/>
              <a:gdLst/>
              <a:ahLst/>
              <a:cxnLst/>
              <a:rect l="l" t="t" r="r" b="b"/>
              <a:pathLst>
                <a:path w="1317" h="8778" extrusionOk="0">
                  <a:moveTo>
                    <a:pt x="0" y="1"/>
                  </a:moveTo>
                  <a:lnTo>
                    <a:pt x="0" y="8777"/>
                  </a:lnTo>
                  <a:lnTo>
                    <a:pt x="1317" y="8777"/>
                  </a:lnTo>
                  <a:lnTo>
                    <a:pt x="1317" y="1"/>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1" name="Google Shape;16121;p24"/>
            <p:cNvSpPr/>
            <p:nvPr/>
          </p:nvSpPr>
          <p:spPr>
            <a:xfrm>
              <a:off x="2974463" y="1582941"/>
              <a:ext cx="17256" cy="229852"/>
            </a:xfrm>
            <a:custGeom>
              <a:avLst/>
              <a:gdLst/>
              <a:ahLst/>
              <a:cxnLst/>
              <a:rect l="l" t="t" r="r" b="b"/>
              <a:pathLst>
                <a:path w="659" h="8778" extrusionOk="0">
                  <a:moveTo>
                    <a:pt x="0" y="1"/>
                  </a:moveTo>
                  <a:lnTo>
                    <a:pt x="0" y="8777"/>
                  </a:lnTo>
                  <a:lnTo>
                    <a:pt x="659" y="8777"/>
                  </a:lnTo>
                  <a:lnTo>
                    <a:pt x="659" y="1"/>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2" name="Google Shape;16122;p24"/>
            <p:cNvSpPr/>
            <p:nvPr/>
          </p:nvSpPr>
          <p:spPr>
            <a:xfrm>
              <a:off x="2957234" y="1550210"/>
              <a:ext cx="34486" cy="40246"/>
            </a:xfrm>
            <a:custGeom>
              <a:avLst/>
              <a:gdLst/>
              <a:ahLst/>
              <a:cxnLst/>
              <a:rect l="l" t="t" r="r" b="b"/>
              <a:pathLst>
                <a:path w="1317" h="1537" extrusionOk="0">
                  <a:moveTo>
                    <a:pt x="0" y="1"/>
                  </a:moveTo>
                  <a:lnTo>
                    <a:pt x="0" y="1537"/>
                  </a:lnTo>
                  <a:lnTo>
                    <a:pt x="1317" y="1537"/>
                  </a:lnTo>
                  <a:lnTo>
                    <a:pt x="1317"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3" name="Google Shape;16123;p24"/>
            <p:cNvSpPr/>
            <p:nvPr/>
          </p:nvSpPr>
          <p:spPr>
            <a:xfrm>
              <a:off x="2974463" y="1550210"/>
              <a:ext cx="17256" cy="40246"/>
            </a:xfrm>
            <a:custGeom>
              <a:avLst/>
              <a:gdLst/>
              <a:ahLst/>
              <a:cxnLst/>
              <a:rect l="l" t="t" r="r" b="b"/>
              <a:pathLst>
                <a:path w="659" h="1537" extrusionOk="0">
                  <a:moveTo>
                    <a:pt x="0" y="1"/>
                  </a:moveTo>
                  <a:lnTo>
                    <a:pt x="0" y="1537"/>
                  </a:lnTo>
                  <a:lnTo>
                    <a:pt x="659" y="1537"/>
                  </a:lnTo>
                  <a:lnTo>
                    <a:pt x="659" y="1"/>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4" name="Google Shape;16124;p24"/>
            <p:cNvSpPr/>
            <p:nvPr/>
          </p:nvSpPr>
          <p:spPr>
            <a:xfrm>
              <a:off x="2957234" y="1500275"/>
              <a:ext cx="34486" cy="49961"/>
            </a:xfrm>
            <a:custGeom>
              <a:avLst/>
              <a:gdLst/>
              <a:ahLst/>
              <a:cxnLst/>
              <a:rect l="l" t="t" r="r" b="b"/>
              <a:pathLst>
                <a:path w="1317" h="1908" extrusionOk="0">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5" name="Google Shape;16125;p24"/>
            <p:cNvSpPr/>
            <p:nvPr/>
          </p:nvSpPr>
          <p:spPr>
            <a:xfrm>
              <a:off x="2974463" y="1500275"/>
              <a:ext cx="17256" cy="49961"/>
            </a:xfrm>
            <a:custGeom>
              <a:avLst/>
              <a:gdLst/>
              <a:ahLst/>
              <a:cxnLst/>
              <a:rect l="l" t="t" r="r" b="b"/>
              <a:pathLst>
                <a:path w="659" h="1908" extrusionOk="0">
                  <a:moveTo>
                    <a:pt x="0" y="0"/>
                  </a:moveTo>
                  <a:lnTo>
                    <a:pt x="0" y="1908"/>
                  </a:lnTo>
                  <a:lnTo>
                    <a:pt x="659" y="1908"/>
                  </a:lnTo>
                  <a:lnTo>
                    <a:pt x="659" y="658"/>
                  </a:lnTo>
                  <a:cubicBezTo>
                    <a:pt x="659" y="296"/>
                    <a:pt x="363" y="0"/>
                    <a:pt x="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126" name="Google Shape;16126;p24"/>
          <p:cNvGrpSpPr/>
          <p:nvPr/>
        </p:nvGrpSpPr>
        <p:grpSpPr>
          <a:xfrm>
            <a:off x="1750184" y="2261130"/>
            <a:ext cx="359729" cy="359441"/>
            <a:chOff x="1750184" y="2413530"/>
            <a:chExt cx="359729" cy="359441"/>
          </a:xfrm>
        </p:grpSpPr>
        <p:sp>
          <p:nvSpPr>
            <p:cNvPr id="16127" name="Google Shape;16127;p24"/>
            <p:cNvSpPr/>
            <p:nvPr/>
          </p:nvSpPr>
          <p:spPr>
            <a:xfrm>
              <a:off x="1867074" y="2496981"/>
              <a:ext cx="58000" cy="64965"/>
            </a:xfrm>
            <a:custGeom>
              <a:avLst/>
              <a:gdLst/>
              <a:ahLst/>
              <a:cxnLst/>
              <a:rect l="l" t="t" r="r" b="b"/>
              <a:pathLst>
                <a:path w="2215" h="2481" extrusionOk="0">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8" name="Google Shape;16128;p24"/>
            <p:cNvSpPr/>
            <p:nvPr/>
          </p:nvSpPr>
          <p:spPr>
            <a:xfrm>
              <a:off x="1824863" y="2413530"/>
              <a:ext cx="285050" cy="285312"/>
            </a:xfrm>
            <a:custGeom>
              <a:avLst/>
              <a:gdLst/>
              <a:ahLst/>
              <a:cxnLst/>
              <a:rect l="l" t="t" r="r" b="b"/>
              <a:pathLst>
                <a:path w="10886" h="10896" extrusionOk="0">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9" name="Google Shape;16129;p24"/>
            <p:cNvSpPr/>
            <p:nvPr/>
          </p:nvSpPr>
          <p:spPr>
            <a:xfrm>
              <a:off x="1893808" y="2482737"/>
              <a:ext cx="147160" cy="146898"/>
            </a:xfrm>
            <a:custGeom>
              <a:avLst/>
              <a:gdLst/>
              <a:ahLst/>
              <a:cxnLst/>
              <a:rect l="l" t="t" r="r" b="b"/>
              <a:pathLst>
                <a:path w="5620" h="5610" extrusionOk="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0" name="Google Shape;16130;p24"/>
            <p:cNvSpPr/>
            <p:nvPr/>
          </p:nvSpPr>
          <p:spPr>
            <a:xfrm>
              <a:off x="1787654" y="2492294"/>
              <a:ext cx="245065" cy="246767"/>
            </a:xfrm>
            <a:custGeom>
              <a:avLst/>
              <a:gdLst/>
              <a:ahLst/>
              <a:cxnLst/>
              <a:rect l="l" t="t" r="r" b="b"/>
              <a:pathLst>
                <a:path w="9359" h="9424" extrusionOk="0">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1" name="Google Shape;16131;p24"/>
            <p:cNvSpPr/>
            <p:nvPr/>
          </p:nvSpPr>
          <p:spPr>
            <a:xfrm>
              <a:off x="1806141" y="2613871"/>
              <a:ext cx="106442" cy="106442"/>
            </a:xfrm>
            <a:custGeom>
              <a:avLst/>
              <a:gdLst/>
              <a:ahLst/>
              <a:cxnLst/>
              <a:rect l="l" t="t" r="r" b="b"/>
              <a:pathLst>
                <a:path w="4065" h="4065" extrusionOk="0">
                  <a:moveTo>
                    <a:pt x="1746" y="1"/>
                  </a:moveTo>
                  <a:lnTo>
                    <a:pt x="0" y="1747"/>
                  </a:lnTo>
                  <a:lnTo>
                    <a:pt x="2318" y="4065"/>
                  </a:lnTo>
                  <a:lnTo>
                    <a:pt x="4064" y="2310"/>
                  </a:lnTo>
                  <a:lnTo>
                    <a:pt x="1746" y="1"/>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2" name="Google Shape;16132;p24"/>
            <p:cNvSpPr/>
            <p:nvPr/>
          </p:nvSpPr>
          <p:spPr>
            <a:xfrm>
              <a:off x="1923790" y="2515075"/>
              <a:ext cx="52972" cy="46321"/>
            </a:xfrm>
            <a:custGeom>
              <a:avLst/>
              <a:gdLst/>
              <a:ahLst/>
              <a:cxnLst/>
              <a:rect l="l" t="t" r="r" b="b"/>
              <a:pathLst>
                <a:path w="2023" h="1769" extrusionOk="0">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3" name="Google Shape;16133;p24"/>
            <p:cNvSpPr/>
            <p:nvPr/>
          </p:nvSpPr>
          <p:spPr>
            <a:xfrm>
              <a:off x="1944215" y="2537882"/>
              <a:ext cx="55277" cy="46766"/>
            </a:xfrm>
            <a:custGeom>
              <a:avLst/>
              <a:gdLst/>
              <a:ahLst/>
              <a:cxnLst/>
              <a:rect l="l" t="t" r="r" b="b"/>
              <a:pathLst>
                <a:path w="2111" h="1786" extrusionOk="0">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4" name="Google Shape;16134;p24"/>
            <p:cNvSpPr/>
            <p:nvPr/>
          </p:nvSpPr>
          <p:spPr>
            <a:xfrm>
              <a:off x="1968252" y="2560611"/>
              <a:ext cx="53993" cy="46243"/>
            </a:xfrm>
            <a:custGeom>
              <a:avLst/>
              <a:gdLst/>
              <a:ahLst/>
              <a:cxnLst/>
              <a:rect l="l" t="t" r="r" b="b"/>
              <a:pathLst>
                <a:path w="2062" h="1766" extrusionOk="0">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5" name="Google Shape;16135;p24"/>
            <p:cNvSpPr/>
            <p:nvPr/>
          </p:nvSpPr>
          <p:spPr>
            <a:xfrm>
              <a:off x="1792630" y="2614945"/>
              <a:ext cx="116707" cy="115869"/>
            </a:xfrm>
            <a:custGeom>
              <a:avLst/>
              <a:gdLst/>
              <a:ahLst/>
              <a:cxnLst/>
              <a:rect l="l" t="t" r="r" b="b"/>
              <a:pathLst>
                <a:path w="4457" h="4425" extrusionOk="0">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6" name="Google Shape;16136;p24"/>
            <p:cNvSpPr/>
            <p:nvPr/>
          </p:nvSpPr>
          <p:spPr>
            <a:xfrm>
              <a:off x="1750184" y="2637621"/>
              <a:ext cx="135900" cy="135350"/>
            </a:xfrm>
            <a:custGeom>
              <a:avLst/>
              <a:gdLst/>
              <a:ahLst/>
              <a:cxnLst/>
              <a:rect l="l" t="t" r="r" b="b"/>
              <a:pathLst>
                <a:path w="5190" h="5169" extrusionOk="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7" name="Google Shape;16137;p24"/>
            <p:cNvSpPr/>
            <p:nvPr/>
          </p:nvSpPr>
          <p:spPr>
            <a:xfrm>
              <a:off x="1750184" y="2665586"/>
              <a:ext cx="107673" cy="107385"/>
            </a:xfrm>
            <a:custGeom>
              <a:avLst/>
              <a:gdLst/>
              <a:ahLst/>
              <a:cxnLst/>
              <a:rect l="l" t="t" r="r" b="b"/>
              <a:pathLst>
                <a:path w="4112" h="4101" extrusionOk="0">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138" name="Google Shape;16138;p24"/>
          <p:cNvGrpSpPr/>
          <p:nvPr/>
        </p:nvGrpSpPr>
        <p:grpSpPr>
          <a:xfrm>
            <a:off x="2230050" y="1347823"/>
            <a:ext cx="316524" cy="359285"/>
            <a:chOff x="2230050" y="1500223"/>
            <a:chExt cx="316524" cy="359285"/>
          </a:xfrm>
        </p:grpSpPr>
        <p:sp>
          <p:nvSpPr>
            <p:cNvPr id="16139" name="Google Shape;16139;p24"/>
            <p:cNvSpPr/>
            <p:nvPr/>
          </p:nvSpPr>
          <p:spPr>
            <a:xfrm>
              <a:off x="2230050" y="1584958"/>
              <a:ext cx="189632" cy="274550"/>
            </a:xfrm>
            <a:custGeom>
              <a:avLst/>
              <a:gdLst/>
              <a:ahLst/>
              <a:cxnLst/>
              <a:rect l="l" t="t" r="r" b="b"/>
              <a:pathLst>
                <a:path w="7242" h="10485" extrusionOk="0">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0" name="Google Shape;16140;p24"/>
            <p:cNvSpPr/>
            <p:nvPr/>
          </p:nvSpPr>
          <p:spPr>
            <a:xfrm>
              <a:off x="2230050" y="1849243"/>
              <a:ext cx="189632" cy="10265"/>
            </a:xfrm>
            <a:custGeom>
              <a:avLst/>
              <a:gdLst/>
              <a:ahLst/>
              <a:cxnLst/>
              <a:rect l="l" t="t" r="r" b="b"/>
              <a:pathLst>
                <a:path w="7242" h="392" extrusionOk="0">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1" name="Google Shape;16141;p24"/>
            <p:cNvSpPr/>
            <p:nvPr/>
          </p:nvSpPr>
          <p:spPr>
            <a:xfrm>
              <a:off x="2266028" y="1585193"/>
              <a:ext cx="117675" cy="37759"/>
            </a:xfrm>
            <a:custGeom>
              <a:avLst/>
              <a:gdLst/>
              <a:ahLst/>
              <a:cxnLst/>
              <a:rect l="l" t="t" r="r" b="b"/>
              <a:pathLst>
                <a:path w="4494" h="1442" extrusionOk="0">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2" name="Google Shape;16142;p24"/>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3" name="Google Shape;16143;p24"/>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4" name="Google Shape;16144;p24"/>
            <p:cNvSpPr/>
            <p:nvPr/>
          </p:nvSpPr>
          <p:spPr>
            <a:xfrm>
              <a:off x="2266028" y="1603680"/>
              <a:ext cx="117675" cy="19272"/>
            </a:xfrm>
            <a:custGeom>
              <a:avLst/>
              <a:gdLst/>
              <a:ahLst/>
              <a:cxnLst/>
              <a:rect l="l" t="t" r="r" b="b"/>
              <a:pathLst>
                <a:path w="4494" h="736" extrusionOk="0">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5" name="Google Shape;16145;p24"/>
            <p:cNvSpPr/>
            <p:nvPr/>
          </p:nvSpPr>
          <p:spPr>
            <a:xfrm>
              <a:off x="2275272" y="1546466"/>
              <a:ext cx="99189" cy="67243"/>
            </a:xfrm>
            <a:custGeom>
              <a:avLst/>
              <a:gdLst/>
              <a:ahLst/>
              <a:cxnLst/>
              <a:rect l="l" t="t" r="r" b="b"/>
              <a:pathLst>
                <a:path w="3788" h="2568" extrusionOk="0">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6" name="Google Shape;16146;p24"/>
            <p:cNvSpPr/>
            <p:nvPr/>
          </p:nvSpPr>
          <p:spPr>
            <a:xfrm>
              <a:off x="2275272" y="1599935"/>
              <a:ext cx="99189" cy="13773"/>
            </a:xfrm>
            <a:custGeom>
              <a:avLst/>
              <a:gdLst/>
              <a:ahLst/>
              <a:cxnLst/>
              <a:rect l="l" t="t" r="r" b="b"/>
              <a:pathLst>
                <a:path w="3788" h="526" extrusionOk="0">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7" name="Google Shape;16147;p24"/>
            <p:cNvSpPr/>
            <p:nvPr/>
          </p:nvSpPr>
          <p:spPr>
            <a:xfrm>
              <a:off x="2272156" y="1710070"/>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8" name="Google Shape;16148;p24"/>
            <p:cNvSpPr/>
            <p:nvPr/>
          </p:nvSpPr>
          <p:spPr>
            <a:xfrm>
              <a:off x="2272156" y="1730808"/>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9" name="Google Shape;16149;p24"/>
            <p:cNvSpPr/>
            <p:nvPr/>
          </p:nvSpPr>
          <p:spPr>
            <a:xfrm>
              <a:off x="2272156" y="1751547"/>
              <a:ext cx="105395" cy="10814"/>
            </a:xfrm>
            <a:custGeom>
              <a:avLst/>
              <a:gdLst/>
              <a:ahLst/>
              <a:cxnLst/>
              <a:rect l="l" t="t" r="r" b="b"/>
              <a:pathLst>
                <a:path w="4025" h="413" extrusionOk="0">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0" name="Google Shape;16150;p24"/>
            <p:cNvSpPr/>
            <p:nvPr/>
          </p:nvSpPr>
          <p:spPr>
            <a:xfrm>
              <a:off x="2272156" y="1772285"/>
              <a:ext cx="105395" cy="11050"/>
            </a:xfrm>
            <a:custGeom>
              <a:avLst/>
              <a:gdLst/>
              <a:ahLst/>
              <a:cxnLst/>
              <a:rect l="l" t="t" r="r" b="b"/>
              <a:pathLst>
                <a:path w="4025" h="422" extrusionOk="0">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1" name="Google Shape;16151;p24"/>
            <p:cNvSpPr/>
            <p:nvPr/>
          </p:nvSpPr>
          <p:spPr>
            <a:xfrm>
              <a:off x="2382918" y="1500223"/>
              <a:ext cx="163656" cy="137209"/>
            </a:xfrm>
            <a:custGeom>
              <a:avLst/>
              <a:gdLst/>
              <a:ahLst/>
              <a:cxnLst/>
              <a:rect l="l" t="t" r="r" b="b"/>
              <a:pathLst>
                <a:path w="6250" h="5240" extrusionOk="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2" name="Google Shape;16152;p24"/>
            <p:cNvSpPr/>
            <p:nvPr/>
          </p:nvSpPr>
          <p:spPr>
            <a:xfrm>
              <a:off x="2427380" y="1560396"/>
              <a:ext cx="11521" cy="12333"/>
            </a:xfrm>
            <a:custGeom>
              <a:avLst/>
              <a:gdLst/>
              <a:ahLst/>
              <a:cxnLst/>
              <a:rect l="l" t="t" r="r" b="b"/>
              <a:pathLst>
                <a:path w="440" h="471" extrusionOk="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3" name="Google Shape;16153;p24"/>
            <p:cNvSpPr/>
            <p:nvPr/>
          </p:nvSpPr>
          <p:spPr>
            <a:xfrm>
              <a:off x="2448878" y="1560396"/>
              <a:ext cx="11390" cy="12333"/>
            </a:xfrm>
            <a:custGeom>
              <a:avLst/>
              <a:gdLst/>
              <a:ahLst/>
              <a:cxnLst/>
              <a:rect l="l" t="t" r="r" b="b"/>
              <a:pathLst>
                <a:path w="435" h="471" extrusionOk="0">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4" name="Google Shape;16154;p24"/>
            <p:cNvSpPr/>
            <p:nvPr/>
          </p:nvSpPr>
          <p:spPr>
            <a:xfrm>
              <a:off x="2470114" y="1560396"/>
              <a:ext cx="11521" cy="12333"/>
            </a:xfrm>
            <a:custGeom>
              <a:avLst/>
              <a:gdLst/>
              <a:ahLst/>
              <a:cxnLst/>
              <a:rect l="l" t="t" r="r" b="b"/>
              <a:pathLst>
                <a:path w="440" h="471" extrusionOk="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5" name="Google Shape;16155;p24"/>
            <p:cNvSpPr/>
            <p:nvPr/>
          </p:nvSpPr>
          <p:spPr>
            <a:xfrm>
              <a:off x="2491455" y="1560396"/>
              <a:ext cx="11390" cy="12333"/>
            </a:xfrm>
            <a:custGeom>
              <a:avLst/>
              <a:gdLst/>
              <a:ahLst/>
              <a:cxnLst/>
              <a:rect l="l" t="t" r="r" b="b"/>
              <a:pathLst>
                <a:path w="435" h="471" extrusionOk="0">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6" name="Google Shape;16156;p24"/>
            <p:cNvSpPr/>
            <p:nvPr/>
          </p:nvSpPr>
          <p:spPr>
            <a:xfrm>
              <a:off x="2310229" y="1645393"/>
              <a:ext cx="20005" cy="49490"/>
            </a:xfrm>
            <a:custGeom>
              <a:avLst/>
              <a:gdLst/>
              <a:ahLst/>
              <a:cxnLst/>
              <a:rect l="l" t="t" r="r" b="b"/>
              <a:pathLst>
                <a:path w="764" h="1890" extrusionOk="0">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7" name="Google Shape;16157;p24"/>
            <p:cNvSpPr/>
            <p:nvPr/>
          </p:nvSpPr>
          <p:spPr>
            <a:xfrm>
              <a:off x="2308893" y="1686110"/>
              <a:ext cx="31946" cy="11050"/>
            </a:xfrm>
            <a:custGeom>
              <a:avLst/>
              <a:gdLst/>
              <a:ahLst/>
              <a:cxnLst/>
              <a:rect l="l" t="t" r="r" b="b"/>
              <a:pathLst>
                <a:path w="1220" h="422" extrusionOk="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8" name="Google Shape;16158;p24"/>
            <p:cNvSpPr/>
            <p:nvPr/>
          </p:nvSpPr>
          <p:spPr>
            <a:xfrm>
              <a:off x="2311983" y="1627063"/>
              <a:ext cx="18251" cy="15606"/>
            </a:xfrm>
            <a:custGeom>
              <a:avLst/>
              <a:gdLst/>
              <a:ahLst/>
              <a:cxnLst/>
              <a:rect l="l" t="t" r="r" b="b"/>
              <a:pathLst>
                <a:path w="697" h="596" extrusionOk="0">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159" name="Google Shape;16159;p24"/>
          <p:cNvGrpSpPr/>
          <p:nvPr/>
        </p:nvGrpSpPr>
        <p:grpSpPr>
          <a:xfrm>
            <a:off x="2690042" y="4110367"/>
            <a:ext cx="359389" cy="359232"/>
            <a:chOff x="2690042" y="4262767"/>
            <a:chExt cx="359389" cy="359232"/>
          </a:xfrm>
        </p:grpSpPr>
        <p:sp>
          <p:nvSpPr>
            <p:cNvPr id="16160" name="Google Shape;16160;p24"/>
            <p:cNvSpPr/>
            <p:nvPr/>
          </p:nvSpPr>
          <p:spPr>
            <a:xfrm>
              <a:off x="2690042" y="4262767"/>
              <a:ext cx="205002" cy="173214"/>
            </a:xfrm>
            <a:custGeom>
              <a:avLst/>
              <a:gdLst/>
              <a:ahLst/>
              <a:cxnLst/>
              <a:rect l="l" t="t" r="r" b="b"/>
              <a:pathLst>
                <a:path w="7829" h="6615" extrusionOk="0">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1" name="Google Shape;16161;p24"/>
            <p:cNvSpPr/>
            <p:nvPr/>
          </p:nvSpPr>
          <p:spPr>
            <a:xfrm>
              <a:off x="2729293" y="4277456"/>
              <a:ext cx="124038" cy="125086"/>
            </a:xfrm>
            <a:custGeom>
              <a:avLst/>
              <a:gdLst/>
              <a:ahLst/>
              <a:cxnLst/>
              <a:rect l="l" t="t" r="r" b="b"/>
              <a:pathLst>
                <a:path w="4737" h="4777" extrusionOk="0">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2" name="Google Shape;16162;p24"/>
            <p:cNvSpPr/>
            <p:nvPr/>
          </p:nvSpPr>
          <p:spPr>
            <a:xfrm>
              <a:off x="2762365" y="4322285"/>
              <a:ext cx="37261" cy="45981"/>
            </a:xfrm>
            <a:custGeom>
              <a:avLst/>
              <a:gdLst/>
              <a:ahLst/>
              <a:cxnLst/>
              <a:rect l="l" t="t" r="r" b="b"/>
              <a:pathLst>
                <a:path w="1423" h="1756" extrusionOk="0">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3" name="Google Shape;16163;p24"/>
            <p:cNvSpPr/>
            <p:nvPr/>
          </p:nvSpPr>
          <p:spPr>
            <a:xfrm>
              <a:off x="2795594" y="4322285"/>
              <a:ext cx="26761" cy="45536"/>
            </a:xfrm>
            <a:custGeom>
              <a:avLst/>
              <a:gdLst/>
              <a:ahLst/>
              <a:cxnLst/>
              <a:rect l="l" t="t" r="r" b="b"/>
              <a:pathLst>
                <a:path w="1022" h="1739" extrusionOk="0">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4" name="Google Shape;16164;p24"/>
            <p:cNvSpPr/>
            <p:nvPr/>
          </p:nvSpPr>
          <p:spPr>
            <a:xfrm>
              <a:off x="2753122" y="4328439"/>
              <a:ext cx="296309" cy="293560"/>
            </a:xfrm>
            <a:custGeom>
              <a:avLst/>
              <a:gdLst/>
              <a:ahLst/>
              <a:cxnLst/>
              <a:rect l="l" t="t" r="r" b="b"/>
              <a:pathLst>
                <a:path w="11316" h="11211" extrusionOk="0">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5" name="Google Shape;16165;p24"/>
            <p:cNvSpPr/>
            <p:nvPr/>
          </p:nvSpPr>
          <p:spPr>
            <a:xfrm>
              <a:off x="2753122" y="4543103"/>
              <a:ext cx="81985" cy="78895"/>
            </a:xfrm>
            <a:custGeom>
              <a:avLst/>
              <a:gdLst/>
              <a:ahLst/>
              <a:cxnLst/>
              <a:rect l="l" t="t" r="r" b="b"/>
              <a:pathLst>
                <a:path w="3131" h="3013" extrusionOk="0">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6" name="Google Shape;16166;p24"/>
            <p:cNvSpPr/>
            <p:nvPr/>
          </p:nvSpPr>
          <p:spPr>
            <a:xfrm>
              <a:off x="2926990" y="4373241"/>
              <a:ext cx="70726" cy="73711"/>
            </a:xfrm>
            <a:custGeom>
              <a:avLst/>
              <a:gdLst/>
              <a:ahLst/>
              <a:cxnLst/>
              <a:rect l="l" t="t" r="r" b="b"/>
              <a:pathLst>
                <a:path w="2701" h="2815" extrusionOk="0">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167" name="Google Shape;16167;p24"/>
          <p:cNvGrpSpPr/>
          <p:nvPr/>
        </p:nvGrpSpPr>
        <p:grpSpPr>
          <a:xfrm>
            <a:off x="2689440" y="2729762"/>
            <a:ext cx="222336" cy="366722"/>
            <a:chOff x="2689440" y="2882162"/>
            <a:chExt cx="222336" cy="366722"/>
          </a:xfrm>
        </p:grpSpPr>
        <p:sp>
          <p:nvSpPr>
            <p:cNvPr id="16168" name="Google Shape;16168;p24"/>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9" name="Google Shape;16169;p24"/>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0" name="Google Shape;16170;p24"/>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1" name="Google Shape;16171;p24"/>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2" name="Google Shape;16172;p24"/>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3" name="Google Shape;16173;p24"/>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4" name="Google Shape;16174;p24"/>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5" name="Google Shape;16175;p24"/>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6" name="Google Shape;16176;p24"/>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6177" name="Google Shape;16177;p24"/>
          <p:cNvSpPr/>
          <p:nvPr/>
        </p:nvSpPr>
        <p:spPr>
          <a:xfrm>
            <a:off x="2637986" y="2128503"/>
            <a:ext cx="303039" cy="21000"/>
          </a:xfrm>
          <a:custGeom>
            <a:avLst/>
            <a:gdLst/>
            <a:ahLst/>
            <a:cxnLst/>
            <a:rect l="l" t="t" r="r" b="b"/>
            <a:pathLst>
              <a:path w="11573" h="802" extrusionOk="0">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6178" name="Google Shape;16178;p24"/>
          <p:cNvGrpSpPr/>
          <p:nvPr/>
        </p:nvGrpSpPr>
        <p:grpSpPr>
          <a:xfrm>
            <a:off x="2637986" y="1827742"/>
            <a:ext cx="359232" cy="322023"/>
            <a:chOff x="2637986" y="1980142"/>
            <a:chExt cx="359232" cy="322023"/>
          </a:xfrm>
        </p:grpSpPr>
        <p:sp>
          <p:nvSpPr>
            <p:cNvPr id="16179" name="Google Shape;16179;p24"/>
            <p:cNvSpPr/>
            <p:nvPr/>
          </p:nvSpPr>
          <p:spPr>
            <a:xfrm>
              <a:off x="2637986" y="2064065"/>
              <a:ext cx="303039" cy="238100"/>
            </a:xfrm>
            <a:custGeom>
              <a:avLst/>
              <a:gdLst/>
              <a:ahLst/>
              <a:cxnLst/>
              <a:rect l="l" t="t" r="r" b="b"/>
              <a:pathLst>
                <a:path w="11573" h="9093" extrusionOk="0">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0" name="Google Shape;16180;p24"/>
            <p:cNvSpPr/>
            <p:nvPr/>
          </p:nvSpPr>
          <p:spPr>
            <a:xfrm>
              <a:off x="2638222"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1" name="Google Shape;16181;p24"/>
            <p:cNvSpPr/>
            <p:nvPr/>
          </p:nvSpPr>
          <p:spPr>
            <a:xfrm>
              <a:off x="2918742" y="2110019"/>
              <a:ext cx="22022" cy="192146"/>
            </a:xfrm>
            <a:custGeom>
              <a:avLst/>
              <a:gdLst/>
              <a:ahLst/>
              <a:cxnLst/>
              <a:rect l="l" t="t" r="r" b="b"/>
              <a:pathLst>
                <a:path w="841" h="7338" extrusionOk="0">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2" name="Google Shape;16182;p24"/>
            <p:cNvSpPr/>
            <p:nvPr/>
          </p:nvSpPr>
          <p:spPr>
            <a:xfrm>
              <a:off x="2835814" y="2103787"/>
              <a:ext cx="105211" cy="49149"/>
            </a:xfrm>
            <a:custGeom>
              <a:avLst/>
              <a:gdLst/>
              <a:ahLst/>
              <a:cxnLst/>
              <a:rect l="l" t="t" r="r" b="b"/>
              <a:pathLst>
                <a:path w="4018" h="1877" extrusionOk="0">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3" name="Google Shape;16183;p24"/>
            <p:cNvSpPr/>
            <p:nvPr/>
          </p:nvSpPr>
          <p:spPr>
            <a:xfrm>
              <a:off x="2842072"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4" name="Google Shape;16184;p24"/>
            <p:cNvSpPr/>
            <p:nvPr/>
          </p:nvSpPr>
          <p:spPr>
            <a:xfrm>
              <a:off x="2885277" y="2043326"/>
              <a:ext cx="66719" cy="47997"/>
            </a:xfrm>
            <a:custGeom>
              <a:avLst/>
              <a:gdLst/>
              <a:ahLst/>
              <a:cxnLst/>
              <a:rect l="l" t="t" r="r" b="b"/>
              <a:pathLst>
                <a:path w="2548" h="1833" extrusionOk="0">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5" name="Google Shape;16185;p24"/>
            <p:cNvSpPr/>
            <p:nvPr/>
          </p:nvSpPr>
          <p:spPr>
            <a:xfrm>
              <a:off x="2723166" y="2183232"/>
              <a:ext cx="33255" cy="33229"/>
            </a:xfrm>
            <a:custGeom>
              <a:avLst/>
              <a:gdLst/>
              <a:ahLst/>
              <a:cxnLst/>
              <a:rect l="l" t="t" r="r" b="b"/>
              <a:pathLst>
                <a:path w="1270" h="1269" extrusionOk="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6" name="Google Shape;16186;p24"/>
            <p:cNvSpPr/>
            <p:nvPr/>
          </p:nvSpPr>
          <p:spPr>
            <a:xfrm>
              <a:off x="2770613" y="2177734"/>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7" name="Google Shape;16187;p24"/>
            <p:cNvSpPr/>
            <p:nvPr/>
          </p:nvSpPr>
          <p:spPr>
            <a:xfrm>
              <a:off x="2770613" y="2194204"/>
              <a:ext cx="92800" cy="11050"/>
            </a:xfrm>
            <a:custGeom>
              <a:avLst/>
              <a:gdLst/>
              <a:ahLst/>
              <a:cxnLst/>
              <a:rect l="l" t="t" r="r" b="b"/>
              <a:pathLst>
                <a:path w="3544" h="422" extrusionOk="0">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8" name="Google Shape;16188;p24"/>
            <p:cNvSpPr/>
            <p:nvPr/>
          </p:nvSpPr>
          <p:spPr>
            <a:xfrm>
              <a:off x="2770613" y="2210962"/>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9" name="Google Shape;16189;p24"/>
            <p:cNvSpPr/>
            <p:nvPr/>
          </p:nvSpPr>
          <p:spPr>
            <a:xfrm>
              <a:off x="2909420" y="2057780"/>
              <a:ext cx="20686" cy="10814"/>
            </a:xfrm>
            <a:custGeom>
              <a:avLst/>
              <a:gdLst/>
              <a:ahLst/>
              <a:cxnLst/>
              <a:rect l="l" t="t" r="r" b="b"/>
              <a:pathLst>
                <a:path w="790" h="413" extrusionOk="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0" name="Google Shape;16190;p24"/>
            <p:cNvSpPr/>
            <p:nvPr/>
          </p:nvSpPr>
          <p:spPr>
            <a:xfrm>
              <a:off x="2914264" y="2058016"/>
              <a:ext cx="10762" cy="18827"/>
            </a:xfrm>
            <a:custGeom>
              <a:avLst/>
              <a:gdLst/>
              <a:ahLst/>
              <a:cxnLst/>
              <a:rect l="l" t="t" r="r" b="b"/>
              <a:pathLst>
                <a:path w="411" h="719" extrusionOk="0">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1" name="Google Shape;16191;p24"/>
            <p:cNvSpPr/>
            <p:nvPr/>
          </p:nvSpPr>
          <p:spPr>
            <a:xfrm>
              <a:off x="2898265" y="2004363"/>
              <a:ext cx="40744" cy="38989"/>
            </a:xfrm>
            <a:custGeom>
              <a:avLst/>
              <a:gdLst/>
              <a:ahLst/>
              <a:cxnLst/>
              <a:rect l="l" t="t" r="r" b="b"/>
              <a:pathLst>
                <a:path w="1556" h="1489" extrusionOk="0">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192" name="Google Shape;16192;p24"/>
          <p:cNvGrpSpPr/>
          <p:nvPr/>
        </p:nvGrpSpPr>
        <p:grpSpPr>
          <a:xfrm>
            <a:off x="1306531" y="3194572"/>
            <a:ext cx="323018" cy="359075"/>
            <a:chOff x="1306531" y="3346972"/>
            <a:chExt cx="323018" cy="359075"/>
          </a:xfrm>
        </p:grpSpPr>
        <p:sp>
          <p:nvSpPr>
            <p:cNvPr id="16193" name="Google Shape;16193;p24"/>
            <p:cNvSpPr/>
            <p:nvPr/>
          </p:nvSpPr>
          <p:spPr>
            <a:xfrm>
              <a:off x="1314020" y="3592614"/>
              <a:ext cx="98194" cy="97880"/>
            </a:xfrm>
            <a:custGeom>
              <a:avLst/>
              <a:gdLst/>
              <a:ahLst/>
              <a:cxnLst/>
              <a:rect l="l" t="t" r="r" b="b"/>
              <a:pathLst>
                <a:path w="3750" h="3738" extrusionOk="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4" name="Google Shape;16194;p24"/>
            <p:cNvSpPr/>
            <p:nvPr/>
          </p:nvSpPr>
          <p:spPr>
            <a:xfrm>
              <a:off x="1444657" y="3534326"/>
              <a:ext cx="170909" cy="171721"/>
            </a:xfrm>
            <a:custGeom>
              <a:avLst/>
              <a:gdLst/>
              <a:ahLst/>
              <a:cxnLst/>
              <a:rect l="l" t="t" r="r" b="b"/>
              <a:pathLst>
                <a:path w="6527" h="6558" extrusionOk="0">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5" name="Google Shape;16195;p24"/>
            <p:cNvSpPr/>
            <p:nvPr/>
          </p:nvSpPr>
          <p:spPr>
            <a:xfrm>
              <a:off x="1503364" y="3585125"/>
              <a:ext cx="36240" cy="39723"/>
            </a:xfrm>
            <a:custGeom>
              <a:avLst/>
              <a:gdLst/>
              <a:ahLst/>
              <a:cxnLst/>
              <a:rect l="l" t="t" r="r" b="b"/>
              <a:pathLst>
                <a:path w="1384" h="1517" extrusionOk="0">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6" name="Google Shape;16196;p24"/>
            <p:cNvSpPr/>
            <p:nvPr/>
          </p:nvSpPr>
          <p:spPr>
            <a:xfrm>
              <a:off x="1492628" y="3619584"/>
              <a:ext cx="57476" cy="41241"/>
            </a:xfrm>
            <a:custGeom>
              <a:avLst/>
              <a:gdLst/>
              <a:ahLst/>
              <a:cxnLst/>
              <a:rect l="l" t="t" r="r" b="b"/>
              <a:pathLst>
                <a:path w="2195" h="1575" extrusionOk="0">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7" name="Google Shape;16197;p24"/>
            <p:cNvSpPr/>
            <p:nvPr/>
          </p:nvSpPr>
          <p:spPr>
            <a:xfrm>
              <a:off x="1306531" y="3459463"/>
              <a:ext cx="200368" cy="202122"/>
            </a:xfrm>
            <a:custGeom>
              <a:avLst/>
              <a:gdLst/>
              <a:ahLst/>
              <a:cxnLst/>
              <a:rect l="l" t="t" r="r" b="b"/>
              <a:pathLst>
                <a:path w="7652" h="7719" extrusionOk="0">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8" name="Google Shape;16198;p24"/>
            <p:cNvSpPr/>
            <p:nvPr/>
          </p:nvSpPr>
          <p:spPr>
            <a:xfrm>
              <a:off x="1470633" y="3462710"/>
              <a:ext cx="33019" cy="32993"/>
            </a:xfrm>
            <a:custGeom>
              <a:avLst/>
              <a:gdLst/>
              <a:ahLst/>
              <a:cxnLst/>
              <a:rect l="l" t="t" r="r" b="b"/>
              <a:pathLst>
                <a:path w="1261" h="1260" extrusionOk="0">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9" name="Google Shape;16199;p24"/>
            <p:cNvSpPr/>
            <p:nvPr/>
          </p:nvSpPr>
          <p:spPr>
            <a:xfrm>
              <a:off x="1450156" y="3346972"/>
              <a:ext cx="179393" cy="158995"/>
            </a:xfrm>
            <a:custGeom>
              <a:avLst/>
              <a:gdLst/>
              <a:ahLst/>
              <a:cxnLst/>
              <a:rect l="l" t="t" r="r" b="b"/>
              <a:pathLst>
                <a:path w="6851" h="6072" extrusionOk="0">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0" name="Google Shape;16200;p24"/>
            <p:cNvSpPr/>
            <p:nvPr/>
          </p:nvSpPr>
          <p:spPr>
            <a:xfrm>
              <a:off x="1511272" y="3631551"/>
              <a:ext cx="19613" cy="10814"/>
            </a:xfrm>
            <a:custGeom>
              <a:avLst/>
              <a:gdLst/>
              <a:ahLst/>
              <a:cxnLst/>
              <a:rect l="l" t="t" r="r" b="b"/>
              <a:pathLst>
                <a:path w="749" h="413" extrusionOk="0">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1" name="Google Shape;16201;p24"/>
            <p:cNvSpPr/>
            <p:nvPr/>
          </p:nvSpPr>
          <p:spPr>
            <a:xfrm>
              <a:off x="1516116" y="3631760"/>
              <a:ext cx="10762" cy="18827"/>
            </a:xfrm>
            <a:custGeom>
              <a:avLst/>
              <a:gdLst/>
              <a:ahLst/>
              <a:cxnLst/>
              <a:rect l="l" t="t" r="r" b="b"/>
              <a:pathLst>
                <a:path w="411" h="719" extrusionOk="0">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202" name="Google Shape;16202;p24"/>
          <p:cNvGrpSpPr/>
          <p:nvPr/>
        </p:nvGrpSpPr>
        <p:grpSpPr>
          <a:xfrm>
            <a:off x="1308024" y="2261575"/>
            <a:ext cx="360253" cy="357111"/>
            <a:chOff x="1308024" y="2413975"/>
            <a:chExt cx="360253" cy="357111"/>
          </a:xfrm>
        </p:grpSpPr>
        <p:sp>
          <p:nvSpPr>
            <p:cNvPr id="16203" name="Google Shape;16203;p24"/>
            <p:cNvSpPr/>
            <p:nvPr/>
          </p:nvSpPr>
          <p:spPr>
            <a:xfrm>
              <a:off x="1403939" y="2569173"/>
              <a:ext cx="212622" cy="201913"/>
            </a:xfrm>
            <a:custGeom>
              <a:avLst/>
              <a:gdLst/>
              <a:ahLst/>
              <a:cxnLst/>
              <a:rect l="l" t="t" r="r" b="b"/>
              <a:pathLst>
                <a:path w="8120" h="7711" extrusionOk="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4" name="Google Shape;16204;p24"/>
            <p:cNvSpPr/>
            <p:nvPr/>
          </p:nvSpPr>
          <p:spPr>
            <a:xfrm>
              <a:off x="1422426" y="2593080"/>
              <a:ext cx="140928" cy="170700"/>
            </a:xfrm>
            <a:custGeom>
              <a:avLst/>
              <a:gdLst/>
              <a:ahLst/>
              <a:cxnLst/>
              <a:rect l="l" t="t" r="r" b="b"/>
              <a:pathLst>
                <a:path w="5382" h="6519" extrusionOk="0">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5" name="Google Shape;16205;p24"/>
            <p:cNvSpPr/>
            <p:nvPr/>
          </p:nvSpPr>
          <p:spPr>
            <a:xfrm>
              <a:off x="1464139" y="2613138"/>
              <a:ext cx="152161" cy="157896"/>
            </a:xfrm>
            <a:custGeom>
              <a:avLst/>
              <a:gdLst/>
              <a:ahLst/>
              <a:cxnLst/>
              <a:rect l="l" t="t" r="r" b="b"/>
              <a:pathLst>
                <a:path w="5811" h="6030" extrusionOk="0">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6" name="Google Shape;16206;p24"/>
            <p:cNvSpPr/>
            <p:nvPr/>
          </p:nvSpPr>
          <p:spPr>
            <a:xfrm>
              <a:off x="1537850" y="2569671"/>
              <a:ext cx="78712" cy="78215"/>
            </a:xfrm>
            <a:custGeom>
              <a:avLst/>
              <a:gdLst/>
              <a:ahLst/>
              <a:cxnLst/>
              <a:rect l="l" t="t" r="r" b="b"/>
              <a:pathLst>
                <a:path w="3006" h="2987" extrusionOk="0">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7" name="Google Shape;16207;p24"/>
            <p:cNvSpPr/>
            <p:nvPr/>
          </p:nvSpPr>
          <p:spPr>
            <a:xfrm>
              <a:off x="1548088" y="2554667"/>
              <a:ext cx="83216" cy="82666"/>
            </a:xfrm>
            <a:custGeom>
              <a:avLst/>
              <a:gdLst/>
              <a:ahLst/>
              <a:cxnLst/>
              <a:rect l="l" t="t" r="r" b="b"/>
              <a:pathLst>
                <a:path w="3178" h="3157" extrusionOk="0">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8" name="Google Shape;16208;p24"/>
            <p:cNvSpPr/>
            <p:nvPr/>
          </p:nvSpPr>
          <p:spPr>
            <a:xfrm>
              <a:off x="1594802" y="2603397"/>
              <a:ext cx="36502" cy="33936"/>
            </a:xfrm>
            <a:custGeom>
              <a:avLst/>
              <a:gdLst/>
              <a:ahLst/>
              <a:cxnLst/>
              <a:rect l="l" t="t" r="r" b="b"/>
              <a:pathLst>
                <a:path w="1394" h="1296" extrusionOk="0">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9" name="Google Shape;16209;p24"/>
            <p:cNvSpPr/>
            <p:nvPr/>
          </p:nvSpPr>
          <p:spPr>
            <a:xfrm>
              <a:off x="1566810" y="2518531"/>
              <a:ext cx="101205" cy="99817"/>
            </a:xfrm>
            <a:custGeom>
              <a:avLst/>
              <a:gdLst/>
              <a:ahLst/>
              <a:cxnLst/>
              <a:rect l="l" t="t" r="r" b="b"/>
              <a:pathLst>
                <a:path w="3865" h="3812" extrusionOk="0">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0" name="Google Shape;16210;p24"/>
            <p:cNvSpPr/>
            <p:nvPr/>
          </p:nvSpPr>
          <p:spPr>
            <a:xfrm>
              <a:off x="1616771" y="2567654"/>
              <a:ext cx="51506" cy="50930"/>
            </a:xfrm>
            <a:custGeom>
              <a:avLst/>
              <a:gdLst/>
              <a:ahLst/>
              <a:cxnLst/>
              <a:rect l="l" t="t" r="r" b="b"/>
              <a:pathLst>
                <a:path w="1967" h="1945" extrusionOk="0">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1" name="Google Shape;16211;p24"/>
            <p:cNvSpPr/>
            <p:nvPr/>
          </p:nvSpPr>
          <p:spPr>
            <a:xfrm>
              <a:off x="1409203" y="2654379"/>
              <a:ext cx="84237" cy="77612"/>
            </a:xfrm>
            <a:custGeom>
              <a:avLst/>
              <a:gdLst/>
              <a:ahLst/>
              <a:cxnLst/>
              <a:rect l="l" t="t" r="r" b="b"/>
              <a:pathLst>
                <a:path w="3217" h="2964" extrusionOk="0">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2" name="Google Shape;16212;p24"/>
            <p:cNvSpPr/>
            <p:nvPr/>
          </p:nvSpPr>
          <p:spPr>
            <a:xfrm>
              <a:off x="1428422" y="2665351"/>
              <a:ext cx="86987" cy="80152"/>
            </a:xfrm>
            <a:custGeom>
              <a:avLst/>
              <a:gdLst/>
              <a:ahLst/>
              <a:cxnLst/>
              <a:rect l="l" t="t" r="r" b="b"/>
              <a:pathLst>
                <a:path w="3322" h="3061" extrusionOk="0">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3" name="Google Shape;16213;p24"/>
            <p:cNvSpPr/>
            <p:nvPr/>
          </p:nvSpPr>
          <p:spPr>
            <a:xfrm>
              <a:off x="1447171" y="2687084"/>
              <a:ext cx="78974" cy="72218"/>
            </a:xfrm>
            <a:custGeom>
              <a:avLst/>
              <a:gdLst/>
              <a:ahLst/>
              <a:cxnLst/>
              <a:rect l="l" t="t" r="r" b="b"/>
              <a:pathLst>
                <a:path w="3016" h="2758" extrusionOk="0">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4" name="Google Shape;16214;p24"/>
            <p:cNvSpPr/>
            <p:nvPr/>
          </p:nvSpPr>
          <p:spPr>
            <a:xfrm>
              <a:off x="1482756" y="2624502"/>
              <a:ext cx="64101" cy="60095"/>
            </a:xfrm>
            <a:custGeom>
              <a:avLst/>
              <a:gdLst/>
              <a:ahLst/>
              <a:cxnLst/>
              <a:rect l="l" t="t" r="r" b="b"/>
              <a:pathLst>
                <a:path w="2448" h="2295" extrusionOk="0">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5" name="Google Shape;16215;p24"/>
            <p:cNvSpPr/>
            <p:nvPr/>
          </p:nvSpPr>
          <p:spPr>
            <a:xfrm>
              <a:off x="1359739" y="2560166"/>
              <a:ext cx="212360" cy="201363"/>
            </a:xfrm>
            <a:custGeom>
              <a:avLst/>
              <a:gdLst/>
              <a:ahLst/>
              <a:cxnLst/>
              <a:rect l="l" t="t" r="r" b="b"/>
              <a:pathLst>
                <a:path w="8110" h="7690" extrusionOk="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6" name="Google Shape;16216;p24"/>
            <p:cNvSpPr/>
            <p:nvPr/>
          </p:nvSpPr>
          <p:spPr>
            <a:xfrm>
              <a:off x="1359739" y="2603633"/>
              <a:ext cx="152397" cy="157974"/>
            </a:xfrm>
            <a:custGeom>
              <a:avLst/>
              <a:gdLst/>
              <a:ahLst/>
              <a:cxnLst/>
              <a:rect l="l" t="t" r="r" b="b"/>
              <a:pathLst>
                <a:path w="5820" h="6033" extrusionOk="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7" name="Google Shape;16217;p24"/>
            <p:cNvSpPr/>
            <p:nvPr/>
          </p:nvSpPr>
          <p:spPr>
            <a:xfrm>
              <a:off x="1359739" y="2560166"/>
              <a:ext cx="78450" cy="78215"/>
            </a:xfrm>
            <a:custGeom>
              <a:avLst/>
              <a:gdLst/>
              <a:ahLst/>
              <a:cxnLst/>
              <a:rect l="l" t="t" r="r" b="b"/>
              <a:pathLst>
                <a:path w="2996" h="2987" extrusionOk="0">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8" name="Google Shape;16218;p24"/>
            <p:cNvSpPr/>
            <p:nvPr/>
          </p:nvSpPr>
          <p:spPr>
            <a:xfrm>
              <a:off x="1344997" y="2545188"/>
              <a:ext cx="83216" cy="82640"/>
            </a:xfrm>
            <a:custGeom>
              <a:avLst/>
              <a:gdLst/>
              <a:ahLst/>
              <a:cxnLst/>
              <a:rect l="l" t="t" r="r" b="b"/>
              <a:pathLst>
                <a:path w="3178" h="3156" extrusionOk="0">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9" name="Google Shape;16219;p24"/>
            <p:cNvSpPr/>
            <p:nvPr/>
          </p:nvSpPr>
          <p:spPr>
            <a:xfrm>
              <a:off x="1344735" y="2593892"/>
              <a:ext cx="36764" cy="33936"/>
            </a:xfrm>
            <a:custGeom>
              <a:avLst/>
              <a:gdLst/>
              <a:ahLst/>
              <a:cxnLst/>
              <a:rect l="l" t="t" r="r" b="b"/>
              <a:pathLst>
                <a:path w="1404" h="1296" extrusionOk="0">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0" name="Google Shape;16220;p24"/>
            <p:cNvSpPr/>
            <p:nvPr/>
          </p:nvSpPr>
          <p:spPr>
            <a:xfrm>
              <a:off x="1308024" y="2509026"/>
              <a:ext cx="101205" cy="100079"/>
            </a:xfrm>
            <a:custGeom>
              <a:avLst/>
              <a:gdLst/>
              <a:ahLst/>
              <a:cxnLst/>
              <a:rect l="l" t="t" r="r" b="b"/>
              <a:pathLst>
                <a:path w="3865" h="3822" extrusionOk="0">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1" name="Google Shape;16221;p24"/>
            <p:cNvSpPr/>
            <p:nvPr/>
          </p:nvSpPr>
          <p:spPr>
            <a:xfrm>
              <a:off x="1308024" y="2558437"/>
              <a:ext cx="51480" cy="50668"/>
            </a:xfrm>
            <a:custGeom>
              <a:avLst/>
              <a:gdLst/>
              <a:ahLst/>
              <a:cxnLst/>
              <a:rect l="l" t="t" r="r" b="b"/>
              <a:pathLst>
                <a:path w="1966" h="1935" extrusionOk="0">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2" name="Google Shape;16222;p24"/>
            <p:cNvSpPr/>
            <p:nvPr/>
          </p:nvSpPr>
          <p:spPr>
            <a:xfrm>
              <a:off x="1482625" y="2645110"/>
              <a:ext cx="84211" cy="77403"/>
            </a:xfrm>
            <a:custGeom>
              <a:avLst/>
              <a:gdLst/>
              <a:ahLst/>
              <a:cxnLst/>
              <a:rect l="l" t="t" r="r" b="b"/>
              <a:pathLst>
                <a:path w="3216" h="2956" extrusionOk="0">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3" name="Google Shape;16223;p24"/>
            <p:cNvSpPr/>
            <p:nvPr/>
          </p:nvSpPr>
          <p:spPr>
            <a:xfrm>
              <a:off x="1460630" y="2655610"/>
              <a:ext cx="86987" cy="80205"/>
            </a:xfrm>
            <a:custGeom>
              <a:avLst/>
              <a:gdLst/>
              <a:ahLst/>
              <a:cxnLst/>
              <a:rect l="l" t="t" r="r" b="b"/>
              <a:pathLst>
                <a:path w="3322" h="3063" extrusionOk="0">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4" name="Google Shape;16224;p24"/>
            <p:cNvSpPr/>
            <p:nvPr/>
          </p:nvSpPr>
          <p:spPr>
            <a:xfrm>
              <a:off x="1449894" y="2677841"/>
              <a:ext cx="78974" cy="72140"/>
            </a:xfrm>
            <a:custGeom>
              <a:avLst/>
              <a:gdLst/>
              <a:ahLst/>
              <a:cxnLst/>
              <a:rect l="l" t="t" r="r" b="b"/>
              <a:pathLst>
                <a:path w="3016" h="2755" extrusionOk="0">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5" name="Google Shape;16225;p24"/>
            <p:cNvSpPr/>
            <p:nvPr/>
          </p:nvSpPr>
          <p:spPr>
            <a:xfrm>
              <a:off x="1478383" y="2413975"/>
              <a:ext cx="97199" cy="94764"/>
            </a:xfrm>
            <a:custGeom>
              <a:avLst/>
              <a:gdLst/>
              <a:ahLst/>
              <a:cxnLst/>
              <a:rect l="l" t="t" r="r" b="b"/>
              <a:pathLst>
                <a:path w="3712" h="3619" extrusionOk="0">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6" name="Google Shape;16226;p24"/>
            <p:cNvSpPr/>
            <p:nvPr/>
          </p:nvSpPr>
          <p:spPr>
            <a:xfrm>
              <a:off x="1394199" y="2415755"/>
              <a:ext cx="112334" cy="92983"/>
            </a:xfrm>
            <a:custGeom>
              <a:avLst/>
              <a:gdLst/>
              <a:ahLst/>
              <a:cxnLst/>
              <a:rect l="l" t="t" r="r" b="b"/>
              <a:pathLst>
                <a:path w="4290" h="3551" extrusionOk="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7" name="Google Shape;16227;p24"/>
            <p:cNvSpPr/>
            <p:nvPr/>
          </p:nvSpPr>
          <p:spPr>
            <a:xfrm>
              <a:off x="1429679" y="2455373"/>
              <a:ext cx="11024" cy="11888"/>
            </a:xfrm>
            <a:custGeom>
              <a:avLst/>
              <a:gdLst/>
              <a:ahLst/>
              <a:cxnLst/>
              <a:rect l="l" t="t" r="r" b="b"/>
              <a:pathLst>
                <a:path w="421" h="454" extrusionOk="0">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8" name="Google Shape;16228;p24"/>
            <p:cNvSpPr/>
            <p:nvPr/>
          </p:nvSpPr>
          <p:spPr>
            <a:xfrm>
              <a:off x="1445155" y="2455373"/>
              <a:ext cx="11024" cy="11888"/>
            </a:xfrm>
            <a:custGeom>
              <a:avLst/>
              <a:gdLst/>
              <a:ahLst/>
              <a:cxnLst/>
              <a:rect l="l" t="t" r="r" b="b"/>
              <a:pathLst>
                <a:path w="421" h="454" extrusionOk="0">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9" name="Google Shape;16229;p24"/>
            <p:cNvSpPr/>
            <p:nvPr/>
          </p:nvSpPr>
          <p:spPr>
            <a:xfrm>
              <a:off x="1460787"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0" name="Google Shape;16230;p24"/>
            <p:cNvSpPr/>
            <p:nvPr/>
          </p:nvSpPr>
          <p:spPr>
            <a:xfrm>
              <a:off x="1505878" y="2455373"/>
              <a:ext cx="10998" cy="11888"/>
            </a:xfrm>
            <a:custGeom>
              <a:avLst/>
              <a:gdLst/>
              <a:ahLst/>
              <a:cxnLst/>
              <a:rect l="l" t="t" r="r" b="b"/>
              <a:pathLst>
                <a:path w="420" h="454" extrusionOk="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1" name="Google Shape;16231;p24"/>
            <p:cNvSpPr/>
            <p:nvPr/>
          </p:nvSpPr>
          <p:spPr>
            <a:xfrm>
              <a:off x="1521353" y="2455373"/>
              <a:ext cx="11024" cy="11888"/>
            </a:xfrm>
            <a:custGeom>
              <a:avLst/>
              <a:gdLst/>
              <a:ahLst/>
              <a:cxnLst/>
              <a:rect l="l" t="t" r="r" b="b"/>
              <a:pathLst>
                <a:path w="421" h="454" extrusionOk="0">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2" name="Google Shape;16232;p24"/>
            <p:cNvSpPr/>
            <p:nvPr/>
          </p:nvSpPr>
          <p:spPr>
            <a:xfrm>
              <a:off x="1536724"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233" name="Google Shape;16233;p24"/>
          <p:cNvGrpSpPr/>
          <p:nvPr/>
        </p:nvGrpSpPr>
        <p:grpSpPr>
          <a:xfrm>
            <a:off x="1298519" y="1817922"/>
            <a:ext cx="378451" cy="341322"/>
            <a:chOff x="1298519" y="1970322"/>
            <a:chExt cx="378451" cy="341322"/>
          </a:xfrm>
        </p:grpSpPr>
        <p:sp>
          <p:nvSpPr>
            <p:cNvPr id="16234" name="Google Shape;16234;p24"/>
            <p:cNvSpPr/>
            <p:nvPr/>
          </p:nvSpPr>
          <p:spPr>
            <a:xfrm>
              <a:off x="1498624" y="1970322"/>
              <a:ext cx="178346" cy="149857"/>
            </a:xfrm>
            <a:custGeom>
              <a:avLst/>
              <a:gdLst/>
              <a:ahLst/>
              <a:cxnLst/>
              <a:rect l="l" t="t" r="r" b="b"/>
              <a:pathLst>
                <a:path w="6811" h="5723" extrusionOk="0">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5" name="Google Shape;16235;p24"/>
            <p:cNvSpPr/>
            <p:nvPr/>
          </p:nvSpPr>
          <p:spPr>
            <a:xfrm>
              <a:off x="1571969" y="2019576"/>
              <a:ext cx="21603" cy="53260"/>
            </a:xfrm>
            <a:custGeom>
              <a:avLst/>
              <a:gdLst/>
              <a:ahLst/>
              <a:cxnLst/>
              <a:rect l="l" t="t" r="r" b="b"/>
              <a:pathLst>
                <a:path w="825" h="2034" extrusionOk="0">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6" name="Google Shape;16236;p24"/>
            <p:cNvSpPr/>
            <p:nvPr/>
          </p:nvSpPr>
          <p:spPr>
            <a:xfrm>
              <a:off x="1571707" y="2064038"/>
              <a:ext cx="33203" cy="10814"/>
            </a:xfrm>
            <a:custGeom>
              <a:avLst/>
              <a:gdLst/>
              <a:ahLst/>
              <a:cxnLst/>
              <a:rect l="l" t="t" r="r" b="b"/>
              <a:pathLst>
                <a:path w="1268" h="413" extrusionOk="0">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7" name="Google Shape;16237;p24"/>
            <p:cNvSpPr/>
            <p:nvPr/>
          </p:nvSpPr>
          <p:spPr>
            <a:xfrm>
              <a:off x="1575058" y="2003001"/>
              <a:ext cx="18775" cy="15868"/>
            </a:xfrm>
            <a:custGeom>
              <a:avLst/>
              <a:gdLst/>
              <a:ahLst/>
              <a:cxnLst/>
              <a:rect l="l" t="t" r="r" b="b"/>
              <a:pathLst>
                <a:path w="717" h="606" extrusionOk="0">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8" name="Google Shape;16238;p24"/>
            <p:cNvSpPr/>
            <p:nvPr/>
          </p:nvSpPr>
          <p:spPr>
            <a:xfrm>
              <a:off x="1345495" y="2004625"/>
              <a:ext cx="170150" cy="171119"/>
            </a:xfrm>
            <a:custGeom>
              <a:avLst/>
              <a:gdLst/>
              <a:ahLst/>
              <a:cxnLst/>
              <a:rect l="l" t="t" r="r" b="b"/>
              <a:pathLst>
                <a:path w="6498" h="6535" extrusionOk="0">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9" name="Google Shape;16239;p24"/>
            <p:cNvSpPr/>
            <p:nvPr/>
          </p:nvSpPr>
          <p:spPr>
            <a:xfrm>
              <a:off x="1404935" y="2140760"/>
              <a:ext cx="51742" cy="93454"/>
            </a:xfrm>
            <a:custGeom>
              <a:avLst/>
              <a:gdLst/>
              <a:ahLst/>
              <a:cxnLst/>
              <a:rect l="l" t="t" r="r" b="b"/>
              <a:pathLst>
                <a:path w="1976" h="3569" extrusionOk="0">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0" name="Google Shape;16240;p24"/>
            <p:cNvSpPr/>
            <p:nvPr/>
          </p:nvSpPr>
          <p:spPr>
            <a:xfrm>
              <a:off x="1298519" y="2198708"/>
              <a:ext cx="264338" cy="112936"/>
            </a:xfrm>
            <a:custGeom>
              <a:avLst/>
              <a:gdLst/>
              <a:ahLst/>
              <a:cxnLst/>
              <a:rect l="l" t="t" r="r" b="b"/>
              <a:pathLst>
                <a:path w="10095" h="4313" extrusionOk="0">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1" name="Google Shape;16241;p24"/>
            <p:cNvSpPr/>
            <p:nvPr/>
          </p:nvSpPr>
          <p:spPr>
            <a:xfrm>
              <a:off x="1488124" y="2208710"/>
              <a:ext cx="74732" cy="102933"/>
            </a:xfrm>
            <a:custGeom>
              <a:avLst/>
              <a:gdLst/>
              <a:ahLst/>
              <a:cxnLst/>
              <a:rect l="l" t="t" r="r" b="b"/>
              <a:pathLst>
                <a:path w="2854" h="3931" extrusionOk="0">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2" name="Google Shape;16242;p24"/>
            <p:cNvSpPr/>
            <p:nvPr/>
          </p:nvSpPr>
          <p:spPr>
            <a:xfrm>
              <a:off x="1298519" y="2209941"/>
              <a:ext cx="71721" cy="101703"/>
            </a:xfrm>
            <a:custGeom>
              <a:avLst/>
              <a:gdLst/>
              <a:ahLst/>
              <a:cxnLst/>
              <a:rect l="l" t="t" r="r" b="b"/>
              <a:pathLst>
                <a:path w="2739" h="3884" extrusionOk="0">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3" name="Google Shape;16243;p24"/>
            <p:cNvSpPr/>
            <p:nvPr/>
          </p:nvSpPr>
          <p:spPr>
            <a:xfrm>
              <a:off x="1425045" y="2243615"/>
              <a:ext cx="11390" cy="12333"/>
            </a:xfrm>
            <a:custGeom>
              <a:avLst/>
              <a:gdLst/>
              <a:ahLst/>
              <a:cxnLst/>
              <a:rect l="l" t="t" r="r" b="b"/>
              <a:pathLst>
                <a:path w="435" h="471" extrusionOk="0">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4" name="Google Shape;16244;p24"/>
            <p:cNvSpPr/>
            <p:nvPr/>
          </p:nvSpPr>
          <p:spPr>
            <a:xfrm>
              <a:off x="1425045" y="2262102"/>
              <a:ext cx="11390" cy="12333"/>
            </a:xfrm>
            <a:custGeom>
              <a:avLst/>
              <a:gdLst/>
              <a:ahLst/>
              <a:cxnLst/>
              <a:rect l="l" t="t" r="r" b="b"/>
              <a:pathLst>
                <a:path w="435" h="471" extrusionOk="0">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5" name="Google Shape;16245;p24"/>
            <p:cNvSpPr/>
            <p:nvPr/>
          </p:nvSpPr>
          <p:spPr>
            <a:xfrm>
              <a:off x="1404935" y="2198708"/>
              <a:ext cx="26028" cy="38963"/>
            </a:xfrm>
            <a:custGeom>
              <a:avLst/>
              <a:gdLst/>
              <a:ahLst/>
              <a:cxnLst/>
              <a:rect l="l" t="t" r="r" b="b"/>
              <a:pathLst>
                <a:path w="994" h="1488" extrusionOk="0">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6" name="Google Shape;16246;p24"/>
            <p:cNvSpPr/>
            <p:nvPr/>
          </p:nvSpPr>
          <p:spPr>
            <a:xfrm>
              <a:off x="1430674" y="2198708"/>
              <a:ext cx="26002" cy="38963"/>
            </a:xfrm>
            <a:custGeom>
              <a:avLst/>
              <a:gdLst/>
              <a:ahLst/>
              <a:cxnLst/>
              <a:rect l="l" t="t" r="r" b="b"/>
              <a:pathLst>
                <a:path w="993" h="1488" extrusionOk="0">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7" name="Google Shape;16247;p24"/>
            <p:cNvSpPr/>
            <p:nvPr/>
          </p:nvSpPr>
          <p:spPr>
            <a:xfrm>
              <a:off x="1467648" y="2266658"/>
              <a:ext cx="53732" cy="20503"/>
            </a:xfrm>
            <a:custGeom>
              <a:avLst/>
              <a:gdLst/>
              <a:ahLst/>
              <a:cxnLst/>
              <a:rect l="l" t="t" r="r" b="b"/>
              <a:pathLst>
                <a:path w="2052" h="783" extrusionOk="0">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8" name="Google Shape;16248;p24"/>
            <p:cNvSpPr/>
            <p:nvPr/>
          </p:nvSpPr>
          <p:spPr>
            <a:xfrm>
              <a:off x="1375712" y="2026358"/>
              <a:ext cx="109951" cy="150328"/>
            </a:xfrm>
            <a:custGeom>
              <a:avLst/>
              <a:gdLst/>
              <a:ahLst/>
              <a:cxnLst/>
              <a:rect l="l" t="t" r="r" b="b"/>
              <a:pathLst>
                <a:path w="4199" h="5741" extrusionOk="0">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9" name="Google Shape;16249;p24"/>
            <p:cNvSpPr/>
            <p:nvPr/>
          </p:nvSpPr>
          <p:spPr>
            <a:xfrm>
              <a:off x="1342483" y="2077026"/>
              <a:ext cx="21524" cy="46766"/>
            </a:xfrm>
            <a:custGeom>
              <a:avLst/>
              <a:gdLst/>
              <a:ahLst/>
              <a:cxnLst/>
              <a:rect l="l" t="t" r="r" b="b"/>
              <a:pathLst>
                <a:path w="822" h="1786" extrusionOk="0">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0" name="Google Shape;16250;p24"/>
            <p:cNvSpPr/>
            <p:nvPr/>
          </p:nvSpPr>
          <p:spPr>
            <a:xfrm>
              <a:off x="1419179" y="2091742"/>
              <a:ext cx="25111" cy="37575"/>
            </a:xfrm>
            <a:custGeom>
              <a:avLst/>
              <a:gdLst/>
              <a:ahLst/>
              <a:cxnLst/>
              <a:rect l="l" t="t" r="r" b="b"/>
              <a:pathLst>
                <a:path w="959" h="1435" extrusionOk="0">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1" name="Google Shape;16251;p24"/>
            <p:cNvSpPr/>
            <p:nvPr/>
          </p:nvSpPr>
          <p:spPr>
            <a:xfrm>
              <a:off x="1429418" y="2118267"/>
              <a:ext cx="78974" cy="78712"/>
            </a:xfrm>
            <a:custGeom>
              <a:avLst/>
              <a:gdLst/>
              <a:ahLst/>
              <a:cxnLst/>
              <a:rect l="l" t="t" r="r" b="b"/>
              <a:pathLst>
                <a:path w="3016" h="3006" extrusionOk="0">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2" name="Google Shape;16252;p24"/>
            <p:cNvSpPr/>
            <p:nvPr/>
          </p:nvSpPr>
          <p:spPr>
            <a:xfrm>
              <a:off x="1497394" y="2077026"/>
              <a:ext cx="21734" cy="46766"/>
            </a:xfrm>
            <a:custGeom>
              <a:avLst/>
              <a:gdLst/>
              <a:ahLst/>
              <a:cxnLst/>
              <a:rect l="l" t="t" r="r" b="b"/>
              <a:pathLst>
                <a:path w="830" h="1786" extrusionOk="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3" name="Google Shape;16253;p24"/>
            <p:cNvSpPr/>
            <p:nvPr/>
          </p:nvSpPr>
          <p:spPr>
            <a:xfrm>
              <a:off x="1419677" y="2180483"/>
              <a:ext cx="22257" cy="22257"/>
            </a:xfrm>
            <a:custGeom>
              <a:avLst/>
              <a:gdLst/>
              <a:ahLst/>
              <a:cxnLst/>
              <a:rect l="l" t="t" r="r" b="b"/>
              <a:pathLst>
                <a:path w="850" h="850" extrusionOk="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254" name="Google Shape;16254;p24"/>
          <p:cNvGrpSpPr/>
          <p:nvPr/>
        </p:nvGrpSpPr>
        <p:grpSpPr>
          <a:xfrm>
            <a:off x="3114815" y="3194468"/>
            <a:ext cx="283217" cy="359179"/>
            <a:chOff x="3114815" y="3346868"/>
            <a:chExt cx="283217" cy="359179"/>
          </a:xfrm>
        </p:grpSpPr>
        <p:sp>
          <p:nvSpPr>
            <p:cNvPr id="16255" name="Google Shape;16255;p24"/>
            <p:cNvSpPr/>
            <p:nvPr/>
          </p:nvSpPr>
          <p:spPr>
            <a:xfrm>
              <a:off x="3180304" y="3473446"/>
              <a:ext cx="152397" cy="176146"/>
            </a:xfrm>
            <a:custGeom>
              <a:avLst/>
              <a:gdLst/>
              <a:ahLst/>
              <a:cxnLst/>
              <a:rect l="l" t="t" r="r" b="b"/>
              <a:pathLst>
                <a:path w="5820" h="6727" extrusionOk="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6" name="Google Shape;16256;p24"/>
            <p:cNvSpPr/>
            <p:nvPr/>
          </p:nvSpPr>
          <p:spPr>
            <a:xfrm>
              <a:off x="3180304" y="3473394"/>
              <a:ext cx="92197" cy="176199"/>
            </a:xfrm>
            <a:custGeom>
              <a:avLst/>
              <a:gdLst/>
              <a:ahLst/>
              <a:cxnLst/>
              <a:rect l="l" t="t" r="r" b="b"/>
              <a:pathLst>
                <a:path w="3521" h="6729" extrusionOk="0">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7" name="Google Shape;16257;p24"/>
            <p:cNvSpPr/>
            <p:nvPr/>
          </p:nvSpPr>
          <p:spPr>
            <a:xfrm>
              <a:off x="3244509" y="3603585"/>
              <a:ext cx="22257" cy="46007"/>
            </a:xfrm>
            <a:custGeom>
              <a:avLst/>
              <a:gdLst/>
              <a:ahLst/>
              <a:cxnLst/>
              <a:rect l="l" t="t" r="r" b="b"/>
              <a:pathLst>
                <a:path w="850" h="1757" extrusionOk="0">
                  <a:moveTo>
                    <a:pt x="0" y="1"/>
                  </a:moveTo>
                  <a:lnTo>
                    <a:pt x="0" y="1756"/>
                  </a:lnTo>
                  <a:lnTo>
                    <a:pt x="849" y="1756"/>
                  </a:lnTo>
                  <a:lnTo>
                    <a:pt x="849"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8" name="Google Shape;16258;p24"/>
            <p:cNvSpPr/>
            <p:nvPr/>
          </p:nvSpPr>
          <p:spPr>
            <a:xfrm>
              <a:off x="3165300" y="3638333"/>
              <a:ext cx="182405" cy="35245"/>
            </a:xfrm>
            <a:custGeom>
              <a:avLst/>
              <a:gdLst/>
              <a:ahLst/>
              <a:cxnLst/>
              <a:rect l="l" t="t" r="r" b="b"/>
              <a:pathLst>
                <a:path w="6966" h="1346" extrusionOk="0">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9" name="Google Shape;16259;p24"/>
            <p:cNvSpPr/>
            <p:nvPr/>
          </p:nvSpPr>
          <p:spPr>
            <a:xfrm>
              <a:off x="3165300" y="3638333"/>
              <a:ext cx="15266" cy="35245"/>
            </a:xfrm>
            <a:custGeom>
              <a:avLst/>
              <a:gdLst/>
              <a:ahLst/>
              <a:cxnLst/>
              <a:rect l="l" t="t" r="r" b="b"/>
              <a:pathLst>
                <a:path w="583" h="1346" extrusionOk="0">
                  <a:moveTo>
                    <a:pt x="220" y="0"/>
                  </a:moveTo>
                  <a:cubicBezTo>
                    <a:pt x="96" y="0"/>
                    <a:pt x="1" y="95"/>
                    <a:pt x="1" y="210"/>
                  </a:cubicBezTo>
                  <a:lnTo>
                    <a:pt x="1" y="1345"/>
                  </a:lnTo>
                  <a:lnTo>
                    <a:pt x="583" y="1345"/>
                  </a:lnTo>
                  <a:lnTo>
                    <a:pt x="583"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0" name="Google Shape;16260;p24"/>
            <p:cNvSpPr/>
            <p:nvPr/>
          </p:nvSpPr>
          <p:spPr>
            <a:xfrm>
              <a:off x="3149563" y="3664308"/>
              <a:ext cx="213879" cy="41739"/>
            </a:xfrm>
            <a:custGeom>
              <a:avLst/>
              <a:gdLst/>
              <a:ahLst/>
              <a:cxnLst/>
              <a:rect l="l" t="t" r="r" b="b"/>
              <a:pathLst>
                <a:path w="8168" h="1594" extrusionOk="0">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1" name="Google Shape;16261;p24"/>
            <p:cNvSpPr/>
            <p:nvPr/>
          </p:nvSpPr>
          <p:spPr>
            <a:xfrm>
              <a:off x="3149327" y="3664308"/>
              <a:ext cx="15999" cy="41739"/>
            </a:xfrm>
            <a:custGeom>
              <a:avLst/>
              <a:gdLst/>
              <a:ahLst/>
              <a:cxnLst/>
              <a:rect l="l" t="t" r="r" b="b"/>
              <a:pathLst>
                <a:path w="611" h="1594" extrusionOk="0">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2" name="Google Shape;16262;p24"/>
            <p:cNvSpPr/>
            <p:nvPr/>
          </p:nvSpPr>
          <p:spPr>
            <a:xfrm>
              <a:off x="3251239" y="3346868"/>
              <a:ext cx="10762" cy="101886"/>
            </a:xfrm>
            <a:custGeom>
              <a:avLst/>
              <a:gdLst/>
              <a:ahLst/>
              <a:cxnLst/>
              <a:rect l="l" t="t" r="r" b="b"/>
              <a:pathLst>
                <a:path w="411" h="3891" extrusionOk="0">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3" name="Google Shape;16263;p24"/>
            <p:cNvSpPr/>
            <p:nvPr/>
          </p:nvSpPr>
          <p:spPr>
            <a:xfrm>
              <a:off x="3173155" y="3365485"/>
              <a:ext cx="58131" cy="90260"/>
            </a:xfrm>
            <a:custGeom>
              <a:avLst/>
              <a:gdLst/>
              <a:ahLst/>
              <a:cxnLst/>
              <a:rect l="l" t="t" r="r" b="b"/>
              <a:pathLst>
                <a:path w="2220" h="3447" extrusionOk="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4" name="Google Shape;16264;p24"/>
            <p:cNvSpPr/>
            <p:nvPr/>
          </p:nvSpPr>
          <p:spPr>
            <a:xfrm>
              <a:off x="3114815" y="3419767"/>
              <a:ext cx="94999" cy="53208"/>
            </a:xfrm>
            <a:custGeom>
              <a:avLst/>
              <a:gdLst/>
              <a:ahLst/>
              <a:cxnLst/>
              <a:rect l="l" t="t" r="r" b="b"/>
              <a:pathLst>
                <a:path w="3628" h="2032" extrusionOk="0">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5" name="Google Shape;16265;p24"/>
            <p:cNvSpPr/>
            <p:nvPr/>
          </p:nvSpPr>
          <p:spPr>
            <a:xfrm>
              <a:off x="3281718" y="3365485"/>
              <a:ext cx="57947" cy="90260"/>
            </a:xfrm>
            <a:custGeom>
              <a:avLst/>
              <a:gdLst/>
              <a:ahLst/>
              <a:cxnLst/>
              <a:rect l="l" t="t" r="r" b="b"/>
              <a:pathLst>
                <a:path w="2213" h="3447" extrusionOk="0">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6" name="Google Shape;16266;p24"/>
            <p:cNvSpPr/>
            <p:nvPr/>
          </p:nvSpPr>
          <p:spPr>
            <a:xfrm>
              <a:off x="3303190" y="3419610"/>
              <a:ext cx="94842" cy="53129"/>
            </a:xfrm>
            <a:custGeom>
              <a:avLst/>
              <a:gdLst/>
              <a:ahLst/>
              <a:cxnLst/>
              <a:rect l="l" t="t" r="r" b="b"/>
              <a:pathLst>
                <a:path w="3622" h="2029" extrusionOk="0">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7" name="Google Shape;16267;p24"/>
            <p:cNvSpPr/>
            <p:nvPr/>
          </p:nvSpPr>
          <p:spPr>
            <a:xfrm>
              <a:off x="3228510" y="3561375"/>
              <a:ext cx="54229" cy="53993"/>
            </a:xfrm>
            <a:custGeom>
              <a:avLst/>
              <a:gdLst/>
              <a:ahLst/>
              <a:cxnLst/>
              <a:rect l="l" t="t" r="r" b="b"/>
              <a:pathLst>
                <a:path w="2071" h="2062" extrusionOk="0">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268" name="Google Shape;16268;p24"/>
          <p:cNvGrpSpPr/>
          <p:nvPr/>
        </p:nvGrpSpPr>
        <p:grpSpPr>
          <a:xfrm>
            <a:off x="3973186" y="3200831"/>
            <a:ext cx="378661" cy="346558"/>
            <a:chOff x="3973186" y="3353231"/>
            <a:chExt cx="378661" cy="346558"/>
          </a:xfrm>
        </p:grpSpPr>
        <p:sp>
          <p:nvSpPr>
            <p:cNvPr id="16269" name="Google Shape;16269;p24"/>
            <p:cNvSpPr/>
            <p:nvPr/>
          </p:nvSpPr>
          <p:spPr>
            <a:xfrm>
              <a:off x="4033882" y="3477190"/>
              <a:ext cx="34486" cy="34512"/>
            </a:xfrm>
            <a:custGeom>
              <a:avLst/>
              <a:gdLst/>
              <a:ahLst/>
              <a:cxnLst/>
              <a:rect l="l" t="t" r="r" b="b"/>
              <a:pathLst>
                <a:path w="1317" h="1318" extrusionOk="0">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0" name="Google Shape;16270;p24"/>
            <p:cNvSpPr/>
            <p:nvPr/>
          </p:nvSpPr>
          <p:spPr>
            <a:xfrm>
              <a:off x="4144278" y="3477190"/>
              <a:ext cx="34512" cy="34512"/>
            </a:xfrm>
            <a:custGeom>
              <a:avLst/>
              <a:gdLst/>
              <a:ahLst/>
              <a:cxnLst/>
              <a:rect l="l" t="t" r="r" b="b"/>
              <a:pathLst>
                <a:path w="1318" h="1318" extrusionOk="0">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1" name="Google Shape;16271;p24"/>
            <p:cNvSpPr/>
            <p:nvPr/>
          </p:nvSpPr>
          <p:spPr>
            <a:xfrm>
              <a:off x="4172768" y="3353231"/>
              <a:ext cx="179079" cy="150852"/>
            </a:xfrm>
            <a:custGeom>
              <a:avLst/>
              <a:gdLst/>
              <a:ahLst/>
              <a:cxnLst/>
              <a:rect l="l" t="t" r="r" b="b"/>
              <a:pathLst>
                <a:path w="6839" h="5761" extrusionOk="0">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2" name="Google Shape;16272;p24"/>
            <p:cNvSpPr/>
            <p:nvPr/>
          </p:nvSpPr>
          <p:spPr>
            <a:xfrm>
              <a:off x="4080335" y="3527649"/>
              <a:ext cx="52003" cy="93952"/>
            </a:xfrm>
            <a:custGeom>
              <a:avLst/>
              <a:gdLst/>
              <a:ahLst/>
              <a:cxnLst/>
              <a:rect l="l" t="t" r="r" b="b"/>
              <a:pathLst>
                <a:path w="1986"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3" name="Google Shape;16273;p24"/>
            <p:cNvSpPr/>
            <p:nvPr/>
          </p:nvSpPr>
          <p:spPr>
            <a:xfrm>
              <a:off x="3973186" y="3585858"/>
              <a:ext cx="265804" cy="113695"/>
            </a:xfrm>
            <a:custGeom>
              <a:avLst/>
              <a:gdLst/>
              <a:ahLst/>
              <a:cxnLst/>
              <a:rect l="l" t="t" r="r" b="b"/>
              <a:pathLst>
                <a:path w="10151" h="4342" extrusionOk="0">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4" name="Google Shape;16274;p24"/>
            <p:cNvSpPr/>
            <p:nvPr/>
          </p:nvSpPr>
          <p:spPr>
            <a:xfrm>
              <a:off x="4051112" y="3405260"/>
              <a:ext cx="110448" cy="151768"/>
            </a:xfrm>
            <a:custGeom>
              <a:avLst/>
              <a:gdLst/>
              <a:ahLst/>
              <a:cxnLst/>
              <a:rect l="l" t="t" r="r" b="b"/>
              <a:pathLst>
                <a:path w="4218" h="5796" extrusionOk="0">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5" name="Google Shape;16275;p24"/>
            <p:cNvSpPr/>
            <p:nvPr/>
          </p:nvSpPr>
          <p:spPr>
            <a:xfrm>
              <a:off x="4051112" y="3405496"/>
              <a:ext cx="37994" cy="49987"/>
            </a:xfrm>
            <a:custGeom>
              <a:avLst/>
              <a:gdLst/>
              <a:ahLst/>
              <a:cxnLst/>
              <a:rect l="l" t="t" r="r" b="b"/>
              <a:pathLst>
                <a:path w="1451" h="1909" extrusionOk="0">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6" name="Google Shape;16276;p24"/>
            <p:cNvSpPr/>
            <p:nvPr/>
          </p:nvSpPr>
          <p:spPr>
            <a:xfrm>
              <a:off x="4089080" y="3405260"/>
              <a:ext cx="72480" cy="71956"/>
            </a:xfrm>
            <a:custGeom>
              <a:avLst/>
              <a:gdLst/>
              <a:ahLst/>
              <a:cxnLst/>
              <a:rect l="l" t="t" r="r" b="b"/>
              <a:pathLst>
                <a:path w="2768" h="2748" extrusionOk="0">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7" name="Google Shape;16277;p24"/>
            <p:cNvSpPr/>
            <p:nvPr/>
          </p:nvSpPr>
          <p:spPr>
            <a:xfrm>
              <a:off x="4094317" y="3475384"/>
              <a:ext cx="24012" cy="37811"/>
            </a:xfrm>
            <a:custGeom>
              <a:avLst/>
              <a:gdLst/>
              <a:ahLst/>
              <a:cxnLst/>
              <a:rect l="l" t="t" r="r" b="b"/>
              <a:pathLst>
                <a:path w="917" h="1444" extrusionOk="0">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8" name="Google Shape;16278;p24"/>
            <p:cNvSpPr/>
            <p:nvPr/>
          </p:nvSpPr>
          <p:spPr>
            <a:xfrm>
              <a:off x="4087823" y="3604345"/>
              <a:ext cx="36999" cy="95209"/>
            </a:xfrm>
            <a:custGeom>
              <a:avLst/>
              <a:gdLst/>
              <a:ahLst/>
              <a:cxnLst/>
              <a:rect l="l" t="t" r="r" b="b"/>
              <a:pathLst>
                <a:path w="1413" h="3636" extrusionOk="0">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9" name="Google Shape;16279;p24"/>
            <p:cNvSpPr/>
            <p:nvPr/>
          </p:nvSpPr>
          <p:spPr>
            <a:xfrm>
              <a:off x="4080335" y="3586120"/>
              <a:ext cx="26002" cy="38963"/>
            </a:xfrm>
            <a:custGeom>
              <a:avLst/>
              <a:gdLst/>
              <a:ahLst/>
              <a:cxnLst/>
              <a:rect l="l" t="t" r="r" b="b"/>
              <a:pathLst>
                <a:path w="993" h="1488" extrusionOk="0">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0" name="Google Shape;16280;p24"/>
            <p:cNvSpPr/>
            <p:nvPr/>
          </p:nvSpPr>
          <p:spPr>
            <a:xfrm>
              <a:off x="4106310" y="3586120"/>
              <a:ext cx="26028" cy="38963"/>
            </a:xfrm>
            <a:custGeom>
              <a:avLst/>
              <a:gdLst/>
              <a:ahLst/>
              <a:cxnLst/>
              <a:rect l="l" t="t" r="r" b="b"/>
              <a:pathLst>
                <a:path w="994" h="1488" extrusionOk="0">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1" name="Google Shape;16281;p24"/>
            <p:cNvSpPr/>
            <p:nvPr/>
          </p:nvSpPr>
          <p:spPr>
            <a:xfrm>
              <a:off x="3973421" y="3586120"/>
              <a:ext cx="106940" cy="113669"/>
            </a:xfrm>
            <a:custGeom>
              <a:avLst/>
              <a:gdLst/>
              <a:ahLst/>
              <a:cxnLst/>
              <a:rect l="l" t="t" r="r" b="b"/>
              <a:pathLst>
                <a:path w="4084" h="4341" extrusionOk="0">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2" name="Google Shape;16282;p24"/>
            <p:cNvSpPr/>
            <p:nvPr/>
          </p:nvSpPr>
          <p:spPr>
            <a:xfrm>
              <a:off x="4132312" y="3586120"/>
              <a:ext cx="106940" cy="113433"/>
            </a:xfrm>
            <a:custGeom>
              <a:avLst/>
              <a:gdLst/>
              <a:ahLst/>
              <a:cxnLst/>
              <a:rect l="l" t="t" r="r" b="b"/>
              <a:pathLst>
                <a:path w="4084" h="4332" extrusionOk="0">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3" name="Google Shape;16283;p24"/>
            <p:cNvSpPr/>
            <p:nvPr/>
          </p:nvSpPr>
          <p:spPr>
            <a:xfrm>
              <a:off x="3973421" y="3598610"/>
              <a:ext cx="67714" cy="100943"/>
            </a:xfrm>
            <a:custGeom>
              <a:avLst/>
              <a:gdLst/>
              <a:ahLst/>
              <a:cxnLst/>
              <a:rect l="l" t="t" r="r" b="b"/>
              <a:pathLst>
                <a:path w="2586" h="3855" extrusionOk="0">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4" name="Google Shape;16284;p24"/>
            <p:cNvSpPr/>
            <p:nvPr/>
          </p:nvSpPr>
          <p:spPr>
            <a:xfrm>
              <a:off x="4171773" y="3598610"/>
              <a:ext cx="67479" cy="100943"/>
            </a:xfrm>
            <a:custGeom>
              <a:avLst/>
              <a:gdLst/>
              <a:ahLst/>
              <a:cxnLst/>
              <a:rect l="l" t="t" r="r" b="b"/>
              <a:pathLst>
                <a:path w="2577" h="3855" extrusionOk="0">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5" name="Google Shape;16285;p24"/>
            <p:cNvSpPr/>
            <p:nvPr/>
          </p:nvSpPr>
          <p:spPr>
            <a:xfrm>
              <a:off x="4241320" y="3379232"/>
              <a:ext cx="45379" cy="65017"/>
            </a:xfrm>
            <a:custGeom>
              <a:avLst/>
              <a:gdLst/>
              <a:ahLst/>
              <a:cxnLst/>
              <a:rect l="l" t="t" r="r" b="b"/>
              <a:pathLst>
                <a:path w="1733" h="2483" extrusionOk="0">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6" name="Google Shape;16286;p24"/>
            <p:cNvSpPr/>
            <p:nvPr/>
          </p:nvSpPr>
          <p:spPr>
            <a:xfrm>
              <a:off x="4250458" y="3449644"/>
              <a:ext cx="17020" cy="14349"/>
            </a:xfrm>
            <a:custGeom>
              <a:avLst/>
              <a:gdLst/>
              <a:ahLst/>
              <a:cxnLst/>
              <a:rect l="l" t="t" r="r" b="b"/>
              <a:pathLst>
                <a:path w="650" h="548" extrusionOk="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287" name="Google Shape;16287;p24"/>
          <p:cNvGrpSpPr/>
          <p:nvPr/>
        </p:nvGrpSpPr>
        <p:grpSpPr>
          <a:xfrm>
            <a:off x="2152857" y="4110602"/>
            <a:ext cx="373241" cy="359128"/>
            <a:chOff x="2152857" y="4263002"/>
            <a:chExt cx="373241" cy="359128"/>
          </a:xfrm>
        </p:grpSpPr>
        <p:sp>
          <p:nvSpPr>
            <p:cNvPr id="16288" name="Google Shape;16288;p24"/>
            <p:cNvSpPr/>
            <p:nvPr/>
          </p:nvSpPr>
          <p:spPr>
            <a:xfrm>
              <a:off x="2152857" y="4354493"/>
              <a:ext cx="275309" cy="267637"/>
            </a:xfrm>
            <a:custGeom>
              <a:avLst/>
              <a:gdLst/>
              <a:ahLst/>
              <a:cxnLst/>
              <a:rect l="l" t="t" r="r" b="b"/>
              <a:pathLst>
                <a:path w="10514" h="10221" extrusionOk="0">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9" name="Google Shape;16289;p24"/>
            <p:cNvSpPr/>
            <p:nvPr/>
          </p:nvSpPr>
          <p:spPr>
            <a:xfrm>
              <a:off x="2195564" y="4354257"/>
              <a:ext cx="56481" cy="72454"/>
            </a:xfrm>
            <a:custGeom>
              <a:avLst/>
              <a:gdLst/>
              <a:ahLst/>
              <a:cxnLst/>
              <a:rect l="l" t="t" r="r" b="b"/>
              <a:pathLst>
                <a:path w="2157" h="2767" extrusionOk="0">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0" name="Google Shape;16290;p24"/>
            <p:cNvSpPr/>
            <p:nvPr/>
          </p:nvSpPr>
          <p:spPr>
            <a:xfrm>
              <a:off x="2355686" y="4530351"/>
              <a:ext cx="72480" cy="56743"/>
            </a:xfrm>
            <a:custGeom>
              <a:avLst/>
              <a:gdLst/>
              <a:ahLst/>
              <a:cxnLst/>
              <a:rect l="l" t="t" r="r" b="b"/>
              <a:pathLst>
                <a:path w="2768" h="2167" extrusionOk="0">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1" name="Google Shape;16291;p24"/>
            <p:cNvSpPr/>
            <p:nvPr/>
          </p:nvSpPr>
          <p:spPr>
            <a:xfrm>
              <a:off x="2276764" y="4263002"/>
              <a:ext cx="249334" cy="210946"/>
            </a:xfrm>
            <a:custGeom>
              <a:avLst/>
              <a:gdLst/>
              <a:ahLst/>
              <a:cxnLst/>
              <a:rect l="l" t="t" r="r" b="b"/>
              <a:pathLst>
                <a:path w="9522" h="8056" extrusionOk="0">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2" name="Google Shape;16292;p24"/>
            <p:cNvSpPr/>
            <p:nvPr/>
          </p:nvSpPr>
          <p:spPr>
            <a:xfrm>
              <a:off x="2203080" y="4331502"/>
              <a:ext cx="78948" cy="97906"/>
            </a:xfrm>
            <a:custGeom>
              <a:avLst/>
              <a:gdLst/>
              <a:ahLst/>
              <a:cxnLst/>
              <a:rect l="l" t="t" r="r" b="b"/>
              <a:pathLst>
                <a:path w="3015" h="3739" extrusionOk="0">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3" name="Google Shape;16293;p24"/>
            <p:cNvSpPr/>
            <p:nvPr/>
          </p:nvSpPr>
          <p:spPr>
            <a:xfrm>
              <a:off x="2352203" y="4501129"/>
              <a:ext cx="99451" cy="77350"/>
            </a:xfrm>
            <a:custGeom>
              <a:avLst/>
              <a:gdLst/>
              <a:ahLst/>
              <a:cxnLst/>
              <a:rect l="l" t="t" r="r" b="b"/>
              <a:pathLst>
                <a:path w="3798" h="2954" extrusionOk="0">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4" name="Google Shape;16294;p24"/>
            <p:cNvSpPr/>
            <p:nvPr/>
          </p:nvSpPr>
          <p:spPr>
            <a:xfrm>
              <a:off x="2324971" y="4303039"/>
              <a:ext cx="134669" cy="115135"/>
            </a:xfrm>
            <a:custGeom>
              <a:avLst/>
              <a:gdLst/>
              <a:ahLst/>
              <a:cxnLst/>
              <a:rect l="l" t="t" r="r" b="b"/>
              <a:pathLst>
                <a:path w="5143" h="4397" extrusionOk="0">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5" name="Google Shape;16295;p24"/>
            <p:cNvSpPr/>
            <p:nvPr/>
          </p:nvSpPr>
          <p:spPr>
            <a:xfrm>
              <a:off x="2347464" y="4313775"/>
              <a:ext cx="109427" cy="93219"/>
            </a:xfrm>
            <a:custGeom>
              <a:avLst/>
              <a:gdLst/>
              <a:ahLst/>
              <a:cxnLst/>
              <a:rect l="l" t="t" r="r" b="b"/>
              <a:pathLst>
                <a:path w="4179" h="3560" extrusionOk="0">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296" name="Google Shape;16296;p24"/>
          <p:cNvGrpSpPr/>
          <p:nvPr/>
        </p:nvGrpSpPr>
        <p:grpSpPr>
          <a:xfrm>
            <a:off x="859632" y="3194572"/>
            <a:ext cx="303537" cy="359127"/>
            <a:chOff x="859632" y="3346972"/>
            <a:chExt cx="303537" cy="359127"/>
          </a:xfrm>
        </p:grpSpPr>
        <p:sp>
          <p:nvSpPr>
            <p:cNvPr id="16297" name="Google Shape;16297;p24"/>
            <p:cNvSpPr/>
            <p:nvPr/>
          </p:nvSpPr>
          <p:spPr>
            <a:xfrm>
              <a:off x="859632" y="3346972"/>
              <a:ext cx="303537" cy="359127"/>
            </a:xfrm>
            <a:custGeom>
              <a:avLst/>
              <a:gdLst/>
              <a:ahLst/>
              <a:cxnLst/>
              <a:rect l="l" t="t" r="r" b="b"/>
              <a:pathLst>
                <a:path w="11592" h="13715" extrusionOk="0">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8" name="Google Shape;16298;p24"/>
            <p:cNvSpPr/>
            <p:nvPr/>
          </p:nvSpPr>
          <p:spPr>
            <a:xfrm>
              <a:off x="926063" y="3427989"/>
              <a:ext cx="153156" cy="145903"/>
            </a:xfrm>
            <a:custGeom>
              <a:avLst/>
              <a:gdLst/>
              <a:ahLst/>
              <a:cxnLst/>
              <a:rect l="l" t="t" r="r" b="b"/>
              <a:pathLst>
                <a:path w="5849" h="5572" extrusionOk="0">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9" name="Google Shape;16299;p24"/>
            <p:cNvSpPr/>
            <p:nvPr/>
          </p:nvSpPr>
          <p:spPr>
            <a:xfrm>
              <a:off x="1011767" y="3492928"/>
              <a:ext cx="64703" cy="74470"/>
            </a:xfrm>
            <a:custGeom>
              <a:avLst/>
              <a:gdLst/>
              <a:ahLst/>
              <a:cxnLst/>
              <a:rect l="l" t="t" r="r" b="b"/>
              <a:pathLst>
                <a:path w="2471" h="2844" extrusionOk="0">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0" name="Google Shape;16300;p24"/>
            <p:cNvSpPr/>
            <p:nvPr/>
          </p:nvSpPr>
          <p:spPr>
            <a:xfrm>
              <a:off x="998020" y="3428224"/>
              <a:ext cx="81462" cy="145667"/>
            </a:xfrm>
            <a:custGeom>
              <a:avLst/>
              <a:gdLst/>
              <a:ahLst/>
              <a:cxnLst/>
              <a:rect l="l" t="t" r="r" b="b"/>
              <a:pathLst>
                <a:path w="3111" h="5563" extrusionOk="0">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1" name="Google Shape;16301;p24"/>
            <p:cNvSpPr/>
            <p:nvPr/>
          </p:nvSpPr>
          <p:spPr>
            <a:xfrm>
              <a:off x="1022738" y="3503925"/>
              <a:ext cx="80964" cy="81200"/>
            </a:xfrm>
            <a:custGeom>
              <a:avLst/>
              <a:gdLst/>
              <a:ahLst/>
              <a:cxnLst/>
              <a:rect l="l" t="t" r="r" b="b"/>
              <a:pathLst>
                <a:path w="3092" h="3101" extrusionOk="0">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302" name="Google Shape;16302;p24"/>
          <p:cNvGrpSpPr/>
          <p:nvPr/>
        </p:nvGrpSpPr>
        <p:grpSpPr>
          <a:xfrm>
            <a:off x="1767911" y="2729841"/>
            <a:ext cx="265306" cy="366799"/>
            <a:chOff x="1767911" y="2882241"/>
            <a:chExt cx="265306" cy="366799"/>
          </a:xfrm>
        </p:grpSpPr>
        <p:sp>
          <p:nvSpPr>
            <p:cNvPr id="16303" name="Google Shape;16303;p24"/>
            <p:cNvSpPr/>
            <p:nvPr/>
          </p:nvSpPr>
          <p:spPr>
            <a:xfrm>
              <a:off x="1767911" y="3066269"/>
              <a:ext cx="265306" cy="182771"/>
            </a:xfrm>
            <a:custGeom>
              <a:avLst/>
              <a:gdLst/>
              <a:ahLst/>
              <a:cxnLst/>
              <a:rect l="l" t="t" r="r" b="b"/>
              <a:pathLst>
                <a:path w="10132" h="6980" extrusionOk="0">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4" name="Google Shape;16304;p24"/>
            <p:cNvSpPr/>
            <p:nvPr/>
          </p:nvSpPr>
          <p:spPr>
            <a:xfrm>
              <a:off x="1818867" y="2882241"/>
              <a:ext cx="147422" cy="155905"/>
            </a:xfrm>
            <a:custGeom>
              <a:avLst/>
              <a:gdLst/>
              <a:ahLst/>
              <a:cxnLst/>
              <a:rect l="l" t="t" r="r" b="b"/>
              <a:pathLst>
                <a:path w="5630" h="5954" extrusionOk="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5" name="Google Shape;16305;p24"/>
            <p:cNvSpPr/>
            <p:nvPr/>
          </p:nvSpPr>
          <p:spPr>
            <a:xfrm>
              <a:off x="1886817" y="2912144"/>
              <a:ext cx="47735" cy="47500"/>
            </a:xfrm>
            <a:custGeom>
              <a:avLst/>
              <a:gdLst/>
              <a:ahLst/>
              <a:cxnLst/>
              <a:rect l="l" t="t" r="r" b="b"/>
              <a:pathLst>
                <a:path w="1823" h="1814" extrusionOk="0">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6" name="Google Shape;16306;p24"/>
            <p:cNvSpPr/>
            <p:nvPr/>
          </p:nvSpPr>
          <p:spPr>
            <a:xfrm>
              <a:off x="1858799" y="2906488"/>
              <a:ext cx="84237" cy="79079"/>
            </a:xfrm>
            <a:custGeom>
              <a:avLst/>
              <a:gdLst/>
              <a:ahLst/>
              <a:cxnLst/>
              <a:rect l="l" t="t" r="r" b="b"/>
              <a:pathLst>
                <a:path w="3217" h="3020" extrusionOk="0">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7" name="Google Shape;16307;p24"/>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8" name="Google Shape;16308;p24"/>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9" name="Google Shape;16309;p24"/>
            <p:cNvSpPr/>
            <p:nvPr/>
          </p:nvSpPr>
          <p:spPr>
            <a:xfrm>
              <a:off x="1783151" y="3029008"/>
              <a:ext cx="117440" cy="159938"/>
            </a:xfrm>
            <a:custGeom>
              <a:avLst/>
              <a:gdLst/>
              <a:ahLst/>
              <a:cxnLst/>
              <a:rect l="l" t="t" r="r" b="b"/>
              <a:pathLst>
                <a:path w="4485" h="6108" extrusionOk="0">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0" name="Google Shape;16310;p24"/>
            <p:cNvSpPr/>
            <p:nvPr/>
          </p:nvSpPr>
          <p:spPr>
            <a:xfrm>
              <a:off x="1813290" y="3067212"/>
              <a:ext cx="65305" cy="26578"/>
            </a:xfrm>
            <a:custGeom>
              <a:avLst/>
              <a:gdLst/>
              <a:ahLst/>
              <a:cxnLst/>
              <a:rect l="l" t="t" r="r" b="b"/>
              <a:pathLst>
                <a:path w="2494" h="1015" extrusionOk="0">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1" name="Google Shape;16311;p24"/>
            <p:cNvSpPr/>
            <p:nvPr/>
          </p:nvSpPr>
          <p:spPr>
            <a:xfrm>
              <a:off x="1813237" y="3086746"/>
              <a:ext cx="65279" cy="26525"/>
            </a:xfrm>
            <a:custGeom>
              <a:avLst/>
              <a:gdLst/>
              <a:ahLst/>
              <a:cxnLst/>
              <a:rect l="l" t="t" r="r" b="b"/>
              <a:pathLst>
                <a:path w="2493" h="1013" extrusionOk="0">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2" name="Google Shape;16312;p24"/>
            <p:cNvSpPr/>
            <p:nvPr/>
          </p:nvSpPr>
          <p:spPr>
            <a:xfrm>
              <a:off x="1813290" y="3106437"/>
              <a:ext cx="65227" cy="26552"/>
            </a:xfrm>
            <a:custGeom>
              <a:avLst/>
              <a:gdLst/>
              <a:ahLst/>
              <a:cxnLst/>
              <a:rect l="l" t="t" r="r" b="b"/>
              <a:pathLst>
                <a:path w="2491" h="1014" extrusionOk="0">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3" name="Google Shape;16313;p24"/>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4" name="Google Shape;16314;p24"/>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5" name="Google Shape;16315;p24"/>
            <p:cNvSpPr/>
            <p:nvPr/>
          </p:nvSpPr>
          <p:spPr>
            <a:xfrm>
              <a:off x="1900564" y="3029008"/>
              <a:ext cx="117414" cy="159938"/>
            </a:xfrm>
            <a:custGeom>
              <a:avLst/>
              <a:gdLst/>
              <a:ahLst/>
              <a:cxnLst/>
              <a:rect l="l" t="t" r="r" b="b"/>
              <a:pathLst>
                <a:path w="4484" h="6108" extrusionOk="0">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6" name="Google Shape;16316;p24"/>
            <p:cNvSpPr/>
            <p:nvPr/>
          </p:nvSpPr>
          <p:spPr>
            <a:xfrm>
              <a:off x="1900564" y="3029244"/>
              <a:ext cx="117414" cy="159702"/>
            </a:xfrm>
            <a:custGeom>
              <a:avLst/>
              <a:gdLst/>
              <a:ahLst/>
              <a:cxnLst/>
              <a:rect l="l" t="t" r="r" b="b"/>
              <a:pathLst>
                <a:path w="4484" h="6099" extrusionOk="0">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7" name="Google Shape;16317;p24"/>
            <p:cNvSpPr/>
            <p:nvPr/>
          </p:nvSpPr>
          <p:spPr>
            <a:xfrm>
              <a:off x="1941282" y="3069988"/>
              <a:ext cx="29484" cy="36345"/>
            </a:xfrm>
            <a:custGeom>
              <a:avLst/>
              <a:gdLst/>
              <a:ahLst/>
              <a:cxnLst/>
              <a:rect l="l" t="t" r="r" b="b"/>
              <a:pathLst>
                <a:path w="1126" h="1388" extrusionOk="0">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318" name="Google Shape;16318;p24"/>
          <p:cNvGrpSpPr/>
          <p:nvPr/>
        </p:nvGrpSpPr>
        <p:grpSpPr>
          <a:xfrm>
            <a:off x="1332009" y="1347535"/>
            <a:ext cx="331895" cy="359310"/>
            <a:chOff x="1332009" y="1499935"/>
            <a:chExt cx="331895" cy="359310"/>
          </a:xfrm>
        </p:grpSpPr>
        <p:sp>
          <p:nvSpPr>
            <p:cNvPr id="16319" name="Google Shape;16319;p24"/>
            <p:cNvSpPr/>
            <p:nvPr/>
          </p:nvSpPr>
          <p:spPr>
            <a:xfrm>
              <a:off x="1435414" y="1570451"/>
              <a:ext cx="28515" cy="79210"/>
            </a:xfrm>
            <a:custGeom>
              <a:avLst/>
              <a:gdLst/>
              <a:ahLst/>
              <a:cxnLst/>
              <a:rect l="l" t="t" r="r" b="b"/>
              <a:pathLst>
                <a:path w="1089" h="3025" extrusionOk="0">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0" name="Google Shape;16320;p24"/>
            <p:cNvSpPr/>
            <p:nvPr/>
          </p:nvSpPr>
          <p:spPr>
            <a:xfrm>
              <a:off x="1435414" y="1627665"/>
              <a:ext cx="28515" cy="21995"/>
            </a:xfrm>
            <a:custGeom>
              <a:avLst/>
              <a:gdLst/>
              <a:ahLst/>
              <a:cxnLst/>
              <a:rect l="l" t="t" r="r" b="b"/>
              <a:pathLst>
                <a:path w="1089" h="840" extrusionOk="0">
                  <a:moveTo>
                    <a:pt x="1" y="0"/>
                  </a:moveTo>
                  <a:lnTo>
                    <a:pt x="1" y="840"/>
                  </a:lnTo>
                  <a:lnTo>
                    <a:pt x="1088" y="840"/>
                  </a:lnTo>
                  <a:lnTo>
                    <a:pt x="1088" y="0"/>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1" name="Google Shape;16321;p24"/>
            <p:cNvSpPr/>
            <p:nvPr/>
          </p:nvSpPr>
          <p:spPr>
            <a:xfrm>
              <a:off x="1350496" y="1570451"/>
              <a:ext cx="28254" cy="79210"/>
            </a:xfrm>
            <a:custGeom>
              <a:avLst/>
              <a:gdLst/>
              <a:ahLst/>
              <a:cxnLst/>
              <a:rect l="l" t="t" r="r" b="b"/>
              <a:pathLst>
                <a:path w="1079" h="3025" extrusionOk="0">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2" name="Google Shape;16322;p24"/>
            <p:cNvSpPr/>
            <p:nvPr/>
          </p:nvSpPr>
          <p:spPr>
            <a:xfrm>
              <a:off x="1350496" y="1627665"/>
              <a:ext cx="28254" cy="21995"/>
            </a:xfrm>
            <a:custGeom>
              <a:avLst/>
              <a:gdLst/>
              <a:ahLst/>
              <a:cxnLst/>
              <a:rect l="l" t="t" r="r" b="b"/>
              <a:pathLst>
                <a:path w="1079" h="840" extrusionOk="0">
                  <a:moveTo>
                    <a:pt x="0" y="0"/>
                  </a:moveTo>
                  <a:lnTo>
                    <a:pt x="0" y="840"/>
                  </a:lnTo>
                  <a:lnTo>
                    <a:pt x="1078" y="840"/>
                  </a:lnTo>
                  <a:lnTo>
                    <a:pt x="1078" y="0"/>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3" name="Google Shape;16323;p24"/>
            <p:cNvSpPr/>
            <p:nvPr/>
          </p:nvSpPr>
          <p:spPr>
            <a:xfrm>
              <a:off x="1392706" y="1791531"/>
              <a:ext cx="28751" cy="67714"/>
            </a:xfrm>
            <a:custGeom>
              <a:avLst/>
              <a:gdLst/>
              <a:ahLst/>
              <a:cxnLst/>
              <a:rect l="l" t="t" r="r" b="b"/>
              <a:pathLst>
                <a:path w="1098" h="2586" extrusionOk="0">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4" name="Google Shape;16324;p24"/>
            <p:cNvSpPr/>
            <p:nvPr/>
          </p:nvSpPr>
          <p:spPr>
            <a:xfrm>
              <a:off x="1392942" y="1791531"/>
              <a:ext cx="28515" cy="22519"/>
            </a:xfrm>
            <a:custGeom>
              <a:avLst/>
              <a:gdLst/>
              <a:ahLst/>
              <a:cxnLst/>
              <a:rect l="l" t="t" r="r" b="b"/>
              <a:pathLst>
                <a:path w="1089" h="860" extrusionOk="0">
                  <a:moveTo>
                    <a:pt x="1" y="1"/>
                  </a:moveTo>
                  <a:lnTo>
                    <a:pt x="1" y="859"/>
                  </a:lnTo>
                  <a:lnTo>
                    <a:pt x="1089" y="859"/>
                  </a:lnTo>
                  <a:lnTo>
                    <a:pt x="1089"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5" name="Google Shape;16325;p24"/>
            <p:cNvSpPr/>
            <p:nvPr/>
          </p:nvSpPr>
          <p:spPr>
            <a:xfrm>
              <a:off x="1386448" y="1765294"/>
              <a:ext cx="41503" cy="33255"/>
            </a:xfrm>
            <a:custGeom>
              <a:avLst/>
              <a:gdLst/>
              <a:ahLst/>
              <a:cxnLst/>
              <a:rect l="l" t="t" r="r" b="b"/>
              <a:pathLst>
                <a:path w="1585" h="1270" extrusionOk="0">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6" name="Google Shape;16326;p24"/>
            <p:cNvSpPr/>
            <p:nvPr/>
          </p:nvSpPr>
          <p:spPr>
            <a:xfrm>
              <a:off x="1411428" y="1765294"/>
              <a:ext cx="16287" cy="33255"/>
            </a:xfrm>
            <a:custGeom>
              <a:avLst/>
              <a:gdLst/>
              <a:ahLst/>
              <a:cxnLst/>
              <a:rect l="l" t="t" r="r" b="b"/>
              <a:pathLst>
                <a:path w="622" h="1270" extrusionOk="0">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7" name="Google Shape;16327;p24"/>
            <p:cNvSpPr/>
            <p:nvPr/>
          </p:nvSpPr>
          <p:spPr>
            <a:xfrm>
              <a:off x="1381473" y="1738585"/>
              <a:ext cx="51480" cy="33517"/>
            </a:xfrm>
            <a:custGeom>
              <a:avLst/>
              <a:gdLst/>
              <a:ahLst/>
              <a:cxnLst/>
              <a:rect l="l" t="t" r="r" b="b"/>
              <a:pathLst>
                <a:path w="1966" h="1280" extrusionOk="0">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8" name="Google Shape;16328;p24"/>
            <p:cNvSpPr/>
            <p:nvPr/>
          </p:nvSpPr>
          <p:spPr>
            <a:xfrm>
              <a:off x="1411428" y="1738585"/>
              <a:ext cx="21524" cy="33517"/>
            </a:xfrm>
            <a:custGeom>
              <a:avLst/>
              <a:gdLst/>
              <a:ahLst/>
              <a:cxnLst/>
              <a:rect l="l" t="t" r="r" b="b"/>
              <a:pathLst>
                <a:path w="822" h="1280" extrusionOk="0">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9" name="Google Shape;16329;p24"/>
            <p:cNvSpPr/>
            <p:nvPr/>
          </p:nvSpPr>
          <p:spPr>
            <a:xfrm>
              <a:off x="1339001" y="1668619"/>
              <a:ext cx="136162" cy="77220"/>
            </a:xfrm>
            <a:custGeom>
              <a:avLst/>
              <a:gdLst/>
              <a:ahLst/>
              <a:cxnLst/>
              <a:rect l="l" t="t" r="r" b="b"/>
              <a:pathLst>
                <a:path w="5200" h="2949" extrusionOk="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0" name="Google Shape;16330;p24"/>
            <p:cNvSpPr/>
            <p:nvPr/>
          </p:nvSpPr>
          <p:spPr>
            <a:xfrm>
              <a:off x="1411428" y="1668619"/>
              <a:ext cx="63996" cy="77220"/>
            </a:xfrm>
            <a:custGeom>
              <a:avLst/>
              <a:gdLst/>
              <a:ahLst/>
              <a:cxnLst/>
              <a:rect l="l" t="t" r="r" b="b"/>
              <a:pathLst>
                <a:path w="2444" h="2949" extrusionOk="0">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1" name="Google Shape;16331;p24"/>
            <p:cNvSpPr/>
            <p:nvPr/>
          </p:nvSpPr>
          <p:spPr>
            <a:xfrm>
              <a:off x="1332009" y="1640889"/>
              <a:ext cx="150145" cy="27756"/>
            </a:xfrm>
            <a:custGeom>
              <a:avLst/>
              <a:gdLst/>
              <a:ahLst/>
              <a:cxnLst/>
              <a:rect l="l" t="t" r="r" b="b"/>
              <a:pathLst>
                <a:path w="5734" h="1060" extrusionOk="0">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2" name="Google Shape;16332;p24"/>
            <p:cNvSpPr/>
            <p:nvPr/>
          </p:nvSpPr>
          <p:spPr>
            <a:xfrm>
              <a:off x="1461651" y="1640889"/>
              <a:ext cx="20503" cy="27756"/>
            </a:xfrm>
            <a:custGeom>
              <a:avLst/>
              <a:gdLst/>
              <a:ahLst/>
              <a:cxnLst/>
              <a:rect l="l" t="t" r="r" b="b"/>
              <a:pathLst>
                <a:path w="783" h="1060" extrusionOk="0">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3" name="Google Shape;16333;p24"/>
            <p:cNvSpPr/>
            <p:nvPr/>
          </p:nvSpPr>
          <p:spPr>
            <a:xfrm>
              <a:off x="1467386" y="1499935"/>
              <a:ext cx="196518" cy="165725"/>
            </a:xfrm>
            <a:custGeom>
              <a:avLst/>
              <a:gdLst/>
              <a:ahLst/>
              <a:cxnLst/>
              <a:rect l="l" t="t" r="r" b="b"/>
              <a:pathLst>
                <a:path w="7505" h="6329" extrusionOk="0">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4" name="Google Shape;16334;p24"/>
            <p:cNvSpPr/>
            <p:nvPr/>
          </p:nvSpPr>
          <p:spPr>
            <a:xfrm>
              <a:off x="1369873" y="1679852"/>
              <a:ext cx="74653" cy="11050"/>
            </a:xfrm>
            <a:custGeom>
              <a:avLst/>
              <a:gdLst/>
              <a:ahLst/>
              <a:cxnLst/>
              <a:rect l="l" t="t" r="r" b="b"/>
              <a:pathLst>
                <a:path w="2851" h="422" extrusionOk="0">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5" name="Google Shape;16335;p24"/>
            <p:cNvSpPr/>
            <p:nvPr/>
          </p:nvSpPr>
          <p:spPr>
            <a:xfrm>
              <a:off x="1533346" y="1524496"/>
              <a:ext cx="60487" cy="92459"/>
            </a:xfrm>
            <a:custGeom>
              <a:avLst/>
              <a:gdLst/>
              <a:ahLst/>
              <a:cxnLst/>
              <a:rect l="l" t="t" r="r" b="b"/>
              <a:pathLst>
                <a:path w="2310" h="3531" extrusionOk="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336" name="Google Shape;16336;p24"/>
          <p:cNvGrpSpPr/>
          <p:nvPr/>
        </p:nvGrpSpPr>
        <p:grpSpPr>
          <a:xfrm>
            <a:off x="2663464" y="3194415"/>
            <a:ext cx="289528" cy="359232"/>
            <a:chOff x="2663464" y="3346815"/>
            <a:chExt cx="289528" cy="359232"/>
          </a:xfrm>
        </p:grpSpPr>
        <p:sp>
          <p:nvSpPr>
            <p:cNvPr id="16337" name="Google Shape;16337;p24"/>
            <p:cNvSpPr/>
            <p:nvPr/>
          </p:nvSpPr>
          <p:spPr>
            <a:xfrm>
              <a:off x="2663464" y="3490676"/>
              <a:ext cx="133674" cy="140666"/>
            </a:xfrm>
            <a:custGeom>
              <a:avLst/>
              <a:gdLst/>
              <a:ahLst/>
              <a:cxnLst/>
              <a:rect l="l" t="t" r="r" b="b"/>
              <a:pathLst>
                <a:path w="5105" h="5372" extrusionOk="0">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8" name="Google Shape;16338;p24"/>
            <p:cNvSpPr/>
            <p:nvPr/>
          </p:nvSpPr>
          <p:spPr>
            <a:xfrm>
              <a:off x="2742386" y="3610839"/>
              <a:ext cx="54753" cy="20503"/>
            </a:xfrm>
            <a:custGeom>
              <a:avLst/>
              <a:gdLst/>
              <a:ahLst/>
              <a:cxnLst/>
              <a:rect l="l" t="t" r="r" b="b"/>
              <a:pathLst>
                <a:path w="2091" h="783" extrusionOk="0">
                  <a:moveTo>
                    <a:pt x="1" y="1"/>
                  </a:moveTo>
                  <a:lnTo>
                    <a:pt x="1" y="783"/>
                  </a:lnTo>
                  <a:lnTo>
                    <a:pt x="2090" y="783"/>
                  </a:lnTo>
                  <a:lnTo>
                    <a:pt x="2090" y="1"/>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9" name="Google Shape;16339;p24"/>
            <p:cNvSpPr/>
            <p:nvPr/>
          </p:nvSpPr>
          <p:spPr>
            <a:xfrm>
              <a:off x="2819082" y="3490676"/>
              <a:ext cx="133910" cy="140666"/>
            </a:xfrm>
            <a:custGeom>
              <a:avLst/>
              <a:gdLst/>
              <a:ahLst/>
              <a:cxnLst/>
              <a:rect l="l" t="t" r="r" b="b"/>
              <a:pathLst>
                <a:path w="5114" h="5372" extrusionOk="0">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0" name="Google Shape;16340;p24"/>
            <p:cNvSpPr/>
            <p:nvPr/>
          </p:nvSpPr>
          <p:spPr>
            <a:xfrm>
              <a:off x="2819082" y="3610839"/>
              <a:ext cx="54988" cy="20503"/>
            </a:xfrm>
            <a:custGeom>
              <a:avLst/>
              <a:gdLst/>
              <a:ahLst/>
              <a:cxnLst/>
              <a:rect l="l" t="t" r="r" b="b"/>
              <a:pathLst>
                <a:path w="2100" h="783" extrusionOk="0">
                  <a:moveTo>
                    <a:pt x="1" y="1"/>
                  </a:moveTo>
                  <a:lnTo>
                    <a:pt x="1" y="783"/>
                  </a:lnTo>
                  <a:lnTo>
                    <a:pt x="2099" y="783"/>
                  </a:lnTo>
                  <a:lnTo>
                    <a:pt x="2099" y="1"/>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1" name="Google Shape;16341;p24"/>
            <p:cNvSpPr/>
            <p:nvPr/>
          </p:nvSpPr>
          <p:spPr>
            <a:xfrm>
              <a:off x="2714918" y="3346815"/>
              <a:ext cx="167898" cy="178189"/>
            </a:xfrm>
            <a:custGeom>
              <a:avLst/>
              <a:gdLst/>
              <a:ahLst/>
              <a:cxnLst/>
              <a:rect l="l" t="t" r="r" b="b"/>
              <a:pathLst>
                <a:path w="6412" h="6805" extrusionOk="0">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2" name="Google Shape;16342;p24"/>
            <p:cNvSpPr/>
            <p:nvPr/>
          </p:nvSpPr>
          <p:spPr>
            <a:xfrm>
              <a:off x="2757887" y="3372293"/>
              <a:ext cx="101467" cy="98744"/>
            </a:xfrm>
            <a:custGeom>
              <a:avLst/>
              <a:gdLst/>
              <a:ahLst/>
              <a:cxnLst/>
              <a:rect l="l" t="t" r="r" b="b"/>
              <a:pathLst>
                <a:path w="3875" h="3771" extrusionOk="0">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3" name="Google Shape;16343;p24"/>
            <p:cNvSpPr/>
            <p:nvPr/>
          </p:nvSpPr>
          <p:spPr>
            <a:xfrm>
              <a:off x="2789597" y="3403323"/>
              <a:ext cx="36999" cy="36423"/>
            </a:xfrm>
            <a:custGeom>
              <a:avLst/>
              <a:gdLst/>
              <a:ahLst/>
              <a:cxnLst/>
              <a:rect l="l" t="t" r="r" b="b"/>
              <a:pathLst>
                <a:path w="1413" h="1391" extrusionOk="0">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4" name="Google Shape;16344;p24"/>
            <p:cNvSpPr/>
            <p:nvPr/>
          </p:nvSpPr>
          <p:spPr>
            <a:xfrm>
              <a:off x="2734137" y="3660564"/>
              <a:ext cx="63001" cy="45483"/>
            </a:xfrm>
            <a:custGeom>
              <a:avLst/>
              <a:gdLst/>
              <a:ahLst/>
              <a:cxnLst/>
              <a:rect l="l" t="t" r="r" b="b"/>
              <a:pathLst>
                <a:path w="2406" h="1737" extrusionOk="0">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5" name="Google Shape;16345;p24"/>
            <p:cNvSpPr/>
            <p:nvPr/>
          </p:nvSpPr>
          <p:spPr>
            <a:xfrm>
              <a:off x="2734137" y="3629325"/>
              <a:ext cx="63001" cy="31265"/>
            </a:xfrm>
            <a:custGeom>
              <a:avLst/>
              <a:gdLst/>
              <a:ahLst/>
              <a:cxnLst/>
              <a:rect l="l" t="t" r="r" b="b"/>
              <a:pathLst>
                <a:path w="2406" h="1194" extrusionOk="0">
                  <a:moveTo>
                    <a:pt x="220" y="1"/>
                  </a:moveTo>
                  <a:cubicBezTo>
                    <a:pt x="106" y="1"/>
                    <a:pt x="1" y="96"/>
                    <a:pt x="1" y="220"/>
                  </a:cubicBezTo>
                  <a:lnTo>
                    <a:pt x="1" y="1193"/>
                  </a:lnTo>
                  <a:lnTo>
                    <a:pt x="2405" y="1193"/>
                  </a:lnTo>
                  <a:lnTo>
                    <a:pt x="2405" y="1"/>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6" name="Google Shape;16346;p24"/>
            <p:cNvSpPr/>
            <p:nvPr/>
          </p:nvSpPr>
          <p:spPr>
            <a:xfrm>
              <a:off x="2819082" y="3660564"/>
              <a:ext cx="62975" cy="45483"/>
            </a:xfrm>
            <a:custGeom>
              <a:avLst/>
              <a:gdLst/>
              <a:ahLst/>
              <a:cxnLst/>
              <a:rect l="l" t="t" r="r" b="b"/>
              <a:pathLst>
                <a:path w="2405" h="1737" extrusionOk="0">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7" name="Google Shape;16347;p24"/>
            <p:cNvSpPr/>
            <p:nvPr/>
          </p:nvSpPr>
          <p:spPr>
            <a:xfrm>
              <a:off x="2819082" y="3629090"/>
              <a:ext cx="62975" cy="31239"/>
            </a:xfrm>
            <a:custGeom>
              <a:avLst/>
              <a:gdLst/>
              <a:ahLst/>
              <a:cxnLst/>
              <a:rect l="l" t="t" r="r" b="b"/>
              <a:pathLst>
                <a:path w="2405" h="1193" extrusionOk="0">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348" name="Google Shape;16348;p24"/>
          <p:cNvGrpSpPr/>
          <p:nvPr/>
        </p:nvGrpSpPr>
        <p:grpSpPr>
          <a:xfrm>
            <a:off x="1315775" y="2729527"/>
            <a:ext cx="269051" cy="366983"/>
            <a:chOff x="1315775" y="2881927"/>
            <a:chExt cx="269051" cy="366983"/>
          </a:xfrm>
        </p:grpSpPr>
        <p:sp>
          <p:nvSpPr>
            <p:cNvPr id="16349" name="Google Shape;16349;p24"/>
            <p:cNvSpPr/>
            <p:nvPr/>
          </p:nvSpPr>
          <p:spPr>
            <a:xfrm>
              <a:off x="1319755" y="3230397"/>
              <a:ext cx="185390" cy="13250"/>
            </a:xfrm>
            <a:custGeom>
              <a:avLst/>
              <a:gdLst/>
              <a:ahLst/>
              <a:cxnLst/>
              <a:rect l="l" t="t" r="r" b="b"/>
              <a:pathLst>
                <a:path w="7080" h="506" extrusionOk="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0" name="Google Shape;16350;p24"/>
            <p:cNvSpPr/>
            <p:nvPr/>
          </p:nvSpPr>
          <p:spPr>
            <a:xfrm>
              <a:off x="1315775" y="2917146"/>
              <a:ext cx="191124" cy="331764"/>
            </a:xfrm>
            <a:custGeom>
              <a:avLst/>
              <a:gdLst/>
              <a:ahLst/>
              <a:cxnLst/>
              <a:rect l="l" t="t" r="r" b="b"/>
              <a:pathLst>
                <a:path w="7299" h="12670" extrusionOk="0">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1" name="Google Shape;16351;p24"/>
            <p:cNvSpPr/>
            <p:nvPr/>
          </p:nvSpPr>
          <p:spPr>
            <a:xfrm>
              <a:off x="1430674" y="2917146"/>
              <a:ext cx="76225" cy="118435"/>
            </a:xfrm>
            <a:custGeom>
              <a:avLst/>
              <a:gdLst/>
              <a:ahLst/>
              <a:cxnLst/>
              <a:rect l="l" t="t" r="r" b="b"/>
              <a:pathLst>
                <a:path w="2911" h="4523" extrusionOk="0">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2" name="Google Shape;16352;p24"/>
            <p:cNvSpPr/>
            <p:nvPr/>
          </p:nvSpPr>
          <p:spPr>
            <a:xfrm>
              <a:off x="1335256" y="2950872"/>
              <a:ext cx="152397" cy="239069"/>
            </a:xfrm>
            <a:custGeom>
              <a:avLst/>
              <a:gdLst/>
              <a:ahLst/>
              <a:cxnLst/>
              <a:rect l="l" t="t" r="r" b="b"/>
              <a:pathLst>
                <a:path w="5820" h="9130" extrusionOk="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3" name="Google Shape;16353;p24"/>
            <p:cNvSpPr/>
            <p:nvPr/>
          </p:nvSpPr>
          <p:spPr>
            <a:xfrm>
              <a:off x="1430674" y="2950872"/>
              <a:ext cx="56979" cy="80467"/>
            </a:xfrm>
            <a:custGeom>
              <a:avLst/>
              <a:gdLst/>
              <a:ahLst/>
              <a:cxnLst/>
              <a:rect l="l" t="t" r="r" b="b"/>
              <a:pathLst>
                <a:path w="2176" h="3073" extrusionOk="0">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4" name="Google Shape;16354;p24"/>
            <p:cNvSpPr/>
            <p:nvPr/>
          </p:nvSpPr>
          <p:spPr>
            <a:xfrm>
              <a:off x="1334994" y="2950872"/>
              <a:ext cx="152423" cy="239069"/>
            </a:xfrm>
            <a:custGeom>
              <a:avLst/>
              <a:gdLst/>
              <a:ahLst/>
              <a:cxnLst/>
              <a:rect l="l" t="t" r="r" b="b"/>
              <a:pathLst>
                <a:path w="5821" h="9130" extrusionOk="0">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5" name="Google Shape;16355;p24"/>
            <p:cNvSpPr/>
            <p:nvPr/>
          </p:nvSpPr>
          <p:spPr>
            <a:xfrm>
              <a:off x="1398938" y="3203662"/>
              <a:ext cx="24771" cy="24771"/>
            </a:xfrm>
            <a:custGeom>
              <a:avLst/>
              <a:gdLst/>
              <a:ahLst/>
              <a:cxnLst/>
              <a:rect l="l" t="t" r="r" b="b"/>
              <a:pathLst>
                <a:path w="946" h="946" extrusionOk="0">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6" name="Google Shape;16356;p24"/>
            <p:cNvSpPr/>
            <p:nvPr/>
          </p:nvSpPr>
          <p:spPr>
            <a:xfrm>
              <a:off x="1448166" y="2881927"/>
              <a:ext cx="136660" cy="136660"/>
            </a:xfrm>
            <a:custGeom>
              <a:avLst/>
              <a:gdLst/>
              <a:ahLst/>
              <a:cxnLst/>
              <a:rect l="l" t="t" r="r" b="b"/>
              <a:pathLst>
                <a:path w="5219" h="5219" extrusionOk="0">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7" name="Google Shape;16357;p24"/>
            <p:cNvSpPr/>
            <p:nvPr/>
          </p:nvSpPr>
          <p:spPr>
            <a:xfrm>
              <a:off x="1477127" y="2911149"/>
              <a:ext cx="78738" cy="77717"/>
            </a:xfrm>
            <a:custGeom>
              <a:avLst/>
              <a:gdLst/>
              <a:ahLst/>
              <a:cxnLst/>
              <a:rect l="l" t="t" r="r" b="b"/>
              <a:pathLst>
                <a:path w="3007" h="2968" extrusionOk="0">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8" name="Google Shape;16358;p24"/>
            <p:cNvSpPr/>
            <p:nvPr/>
          </p:nvSpPr>
          <p:spPr>
            <a:xfrm>
              <a:off x="1399462" y="2924923"/>
              <a:ext cx="20739" cy="17963"/>
            </a:xfrm>
            <a:custGeom>
              <a:avLst/>
              <a:gdLst/>
              <a:ahLst/>
              <a:cxnLst/>
              <a:rect l="l" t="t" r="r" b="b"/>
              <a:pathLst>
                <a:path w="792" h="686" extrusionOk="0">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9" name="Google Shape;16359;p24"/>
            <p:cNvSpPr/>
            <p:nvPr/>
          </p:nvSpPr>
          <p:spPr>
            <a:xfrm>
              <a:off x="1363484" y="3032045"/>
              <a:ext cx="95706" cy="22519"/>
            </a:xfrm>
            <a:custGeom>
              <a:avLst/>
              <a:gdLst/>
              <a:ahLst/>
              <a:cxnLst/>
              <a:rect l="l" t="t" r="r" b="b"/>
              <a:pathLst>
                <a:path w="3655" h="860" extrusionOk="0">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60" name="Google Shape;16360;p24"/>
            <p:cNvSpPr/>
            <p:nvPr/>
          </p:nvSpPr>
          <p:spPr>
            <a:xfrm>
              <a:off x="1363484" y="3073261"/>
              <a:ext cx="95706" cy="22519"/>
            </a:xfrm>
            <a:custGeom>
              <a:avLst/>
              <a:gdLst/>
              <a:ahLst/>
              <a:cxnLst/>
              <a:rect l="l" t="t" r="r" b="b"/>
              <a:pathLst>
                <a:path w="3655" h="860" extrusionOk="0">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61" name="Google Shape;16361;p24"/>
            <p:cNvSpPr/>
            <p:nvPr/>
          </p:nvSpPr>
          <p:spPr>
            <a:xfrm>
              <a:off x="1363484" y="3114240"/>
              <a:ext cx="95706" cy="22493"/>
            </a:xfrm>
            <a:custGeom>
              <a:avLst/>
              <a:gdLst/>
              <a:ahLst/>
              <a:cxnLst/>
              <a:rect l="l" t="t" r="r" b="b"/>
              <a:pathLst>
                <a:path w="3655" h="859" extrusionOk="0">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62" name="Google Shape;16362;p24"/>
            <p:cNvSpPr/>
            <p:nvPr/>
          </p:nvSpPr>
          <p:spPr>
            <a:xfrm>
              <a:off x="1508863" y="2912406"/>
              <a:ext cx="46740" cy="77193"/>
            </a:xfrm>
            <a:custGeom>
              <a:avLst/>
              <a:gdLst/>
              <a:ahLst/>
              <a:cxnLst/>
              <a:rect l="l" t="t" r="r" b="b"/>
              <a:pathLst>
                <a:path w="1785" h="2948" extrusionOk="0">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63" name="Google Shape;16363;p24"/>
            <p:cNvSpPr/>
            <p:nvPr/>
          </p:nvSpPr>
          <p:spPr>
            <a:xfrm>
              <a:off x="1477127" y="2938879"/>
              <a:ext cx="32757" cy="35245"/>
            </a:xfrm>
            <a:custGeom>
              <a:avLst/>
              <a:gdLst/>
              <a:ahLst/>
              <a:cxnLst/>
              <a:rect l="l" t="t" r="r" b="b"/>
              <a:pathLst>
                <a:path w="1251" h="1346" extrusionOk="0">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364" name="Google Shape;16364;p24"/>
          <p:cNvGrpSpPr/>
          <p:nvPr/>
        </p:nvGrpSpPr>
        <p:grpSpPr>
          <a:xfrm>
            <a:off x="3977427" y="1827742"/>
            <a:ext cx="359232" cy="322023"/>
            <a:chOff x="3977427" y="1980142"/>
            <a:chExt cx="359232" cy="322023"/>
          </a:xfrm>
        </p:grpSpPr>
        <p:sp>
          <p:nvSpPr>
            <p:cNvPr id="16365" name="Google Shape;16365;p24"/>
            <p:cNvSpPr/>
            <p:nvPr/>
          </p:nvSpPr>
          <p:spPr>
            <a:xfrm>
              <a:off x="3977427" y="2064065"/>
              <a:ext cx="303039" cy="238100"/>
            </a:xfrm>
            <a:custGeom>
              <a:avLst/>
              <a:gdLst/>
              <a:ahLst/>
              <a:cxnLst/>
              <a:rect l="l" t="t" r="r" b="b"/>
              <a:pathLst>
                <a:path w="11573" h="9093" extrusionOk="0">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66" name="Google Shape;16366;p24"/>
            <p:cNvSpPr/>
            <p:nvPr/>
          </p:nvSpPr>
          <p:spPr>
            <a:xfrm>
              <a:off x="3977427" y="2179724"/>
              <a:ext cx="303039" cy="122441"/>
            </a:xfrm>
            <a:custGeom>
              <a:avLst/>
              <a:gdLst/>
              <a:ahLst/>
              <a:cxnLst/>
              <a:rect l="l" t="t" r="r" b="b"/>
              <a:pathLst>
                <a:path w="11573" h="4676" extrusionOk="0">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67" name="Google Shape;16367;p24"/>
            <p:cNvSpPr/>
            <p:nvPr/>
          </p:nvSpPr>
          <p:spPr>
            <a:xfrm>
              <a:off x="4175517" y="2103787"/>
              <a:ext cx="104949" cy="49149"/>
            </a:xfrm>
            <a:custGeom>
              <a:avLst/>
              <a:gdLst/>
              <a:ahLst/>
              <a:cxnLst/>
              <a:rect l="l" t="t" r="r" b="b"/>
              <a:pathLst>
                <a:path w="4008" h="1877" extrusionOk="0">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68" name="Google Shape;16368;p24"/>
            <p:cNvSpPr/>
            <p:nvPr/>
          </p:nvSpPr>
          <p:spPr>
            <a:xfrm>
              <a:off x="3978161" y="2164248"/>
              <a:ext cx="327784" cy="137916"/>
            </a:xfrm>
            <a:custGeom>
              <a:avLst/>
              <a:gdLst/>
              <a:ahLst/>
              <a:cxnLst/>
              <a:rect l="l" t="t" r="r" b="b"/>
              <a:pathLst>
                <a:path w="12518" h="5267" extrusionOk="0">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69" name="Google Shape;16369;p24"/>
            <p:cNvSpPr/>
            <p:nvPr/>
          </p:nvSpPr>
          <p:spPr>
            <a:xfrm>
              <a:off x="3978161" y="2277891"/>
              <a:ext cx="306783" cy="24273"/>
            </a:xfrm>
            <a:custGeom>
              <a:avLst/>
              <a:gdLst/>
              <a:ahLst/>
              <a:cxnLst/>
              <a:rect l="l" t="t" r="r" b="b"/>
              <a:pathLst>
                <a:path w="11716" h="927" extrusionOk="0">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70" name="Google Shape;16370;p24"/>
            <p:cNvSpPr/>
            <p:nvPr/>
          </p:nvSpPr>
          <p:spPr>
            <a:xfrm>
              <a:off x="4181513"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71" name="Google Shape;16371;p24"/>
            <p:cNvSpPr/>
            <p:nvPr/>
          </p:nvSpPr>
          <p:spPr>
            <a:xfrm>
              <a:off x="4241870" y="2033585"/>
              <a:ext cx="23357" cy="62242"/>
            </a:xfrm>
            <a:custGeom>
              <a:avLst/>
              <a:gdLst/>
              <a:ahLst/>
              <a:cxnLst/>
              <a:rect l="l" t="t" r="r" b="b"/>
              <a:pathLst>
                <a:path w="892" h="2377" extrusionOk="0">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72" name="Google Shape;16372;p24"/>
            <p:cNvSpPr/>
            <p:nvPr/>
          </p:nvSpPr>
          <p:spPr>
            <a:xfrm>
              <a:off x="4241372" y="2087762"/>
              <a:ext cx="37183" cy="10814"/>
            </a:xfrm>
            <a:custGeom>
              <a:avLst/>
              <a:gdLst/>
              <a:ahLst/>
              <a:cxnLst/>
              <a:rect l="l" t="t" r="r" b="b"/>
              <a:pathLst>
                <a:path w="1420" h="413" extrusionOk="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73" name="Google Shape;16373;p24"/>
            <p:cNvSpPr/>
            <p:nvPr/>
          </p:nvSpPr>
          <p:spPr>
            <a:xfrm>
              <a:off x="4245221" y="2013239"/>
              <a:ext cx="20005" cy="17125"/>
            </a:xfrm>
            <a:custGeom>
              <a:avLst/>
              <a:gdLst/>
              <a:ahLst/>
              <a:cxnLst/>
              <a:rect l="l" t="t" r="r" b="b"/>
              <a:pathLst>
                <a:path w="764" h="654" extrusionOk="0">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74" name="Google Shape;16374;p24"/>
            <p:cNvSpPr/>
            <p:nvPr/>
          </p:nvSpPr>
          <p:spPr>
            <a:xfrm>
              <a:off x="3977663"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375" name="Google Shape;16375;p24"/>
          <p:cNvGrpSpPr/>
          <p:nvPr/>
        </p:nvGrpSpPr>
        <p:grpSpPr>
          <a:xfrm>
            <a:off x="865628" y="2261208"/>
            <a:ext cx="361720" cy="359180"/>
            <a:chOff x="865628" y="2413608"/>
            <a:chExt cx="361720" cy="359180"/>
          </a:xfrm>
        </p:grpSpPr>
        <p:sp>
          <p:nvSpPr>
            <p:cNvPr id="16376" name="Google Shape;16376;p24"/>
            <p:cNvSpPr/>
            <p:nvPr/>
          </p:nvSpPr>
          <p:spPr>
            <a:xfrm>
              <a:off x="865628" y="2710048"/>
              <a:ext cx="63472" cy="62739"/>
            </a:xfrm>
            <a:custGeom>
              <a:avLst/>
              <a:gdLst/>
              <a:ahLst/>
              <a:cxnLst/>
              <a:rect l="l" t="t" r="r" b="b"/>
              <a:pathLst>
                <a:path w="2424" h="2396" extrusionOk="0">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77" name="Google Shape;16377;p24"/>
            <p:cNvSpPr/>
            <p:nvPr/>
          </p:nvSpPr>
          <p:spPr>
            <a:xfrm>
              <a:off x="880370" y="2726283"/>
              <a:ext cx="48730" cy="46505"/>
            </a:xfrm>
            <a:custGeom>
              <a:avLst/>
              <a:gdLst/>
              <a:ahLst/>
              <a:cxnLst/>
              <a:rect l="l" t="t" r="r" b="b"/>
              <a:pathLst>
                <a:path w="1861" h="1776" extrusionOk="0">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78" name="Google Shape;16378;p24"/>
            <p:cNvSpPr/>
            <p:nvPr/>
          </p:nvSpPr>
          <p:spPr>
            <a:xfrm>
              <a:off x="879349" y="2579909"/>
              <a:ext cx="179891" cy="179132"/>
            </a:xfrm>
            <a:custGeom>
              <a:avLst/>
              <a:gdLst/>
              <a:ahLst/>
              <a:cxnLst/>
              <a:rect l="l" t="t" r="r" b="b"/>
              <a:pathLst>
                <a:path w="6870" h="6841" extrusionOk="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79" name="Google Shape;16379;p24"/>
            <p:cNvSpPr/>
            <p:nvPr/>
          </p:nvSpPr>
          <p:spPr>
            <a:xfrm>
              <a:off x="899590" y="2602140"/>
              <a:ext cx="159650" cy="156901"/>
            </a:xfrm>
            <a:custGeom>
              <a:avLst/>
              <a:gdLst/>
              <a:ahLst/>
              <a:cxnLst/>
              <a:rect l="l" t="t" r="r" b="b"/>
              <a:pathLst>
                <a:path w="6097" h="5992" extrusionOk="0">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80" name="Google Shape;16380;p24"/>
            <p:cNvSpPr/>
            <p:nvPr/>
          </p:nvSpPr>
          <p:spPr>
            <a:xfrm>
              <a:off x="971782" y="2617432"/>
              <a:ext cx="50485" cy="49359"/>
            </a:xfrm>
            <a:custGeom>
              <a:avLst/>
              <a:gdLst/>
              <a:ahLst/>
              <a:cxnLst/>
              <a:rect l="l" t="t" r="r" b="b"/>
              <a:pathLst>
                <a:path w="1928" h="1885" extrusionOk="0">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81" name="Google Shape;16381;p24"/>
            <p:cNvSpPr/>
            <p:nvPr/>
          </p:nvSpPr>
          <p:spPr>
            <a:xfrm>
              <a:off x="1033500" y="2509707"/>
              <a:ext cx="95942" cy="95968"/>
            </a:xfrm>
            <a:custGeom>
              <a:avLst/>
              <a:gdLst/>
              <a:ahLst/>
              <a:cxnLst/>
              <a:rect l="l" t="t" r="r" b="b"/>
              <a:pathLst>
                <a:path w="3664" h="3665" extrusionOk="0">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82" name="Google Shape;16382;p24"/>
            <p:cNvSpPr/>
            <p:nvPr/>
          </p:nvSpPr>
          <p:spPr>
            <a:xfrm>
              <a:off x="1001502" y="2559171"/>
              <a:ext cx="78712" cy="77900"/>
            </a:xfrm>
            <a:custGeom>
              <a:avLst/>
              <a:gdLst/>
              <a:ahLst/>
              <a:cxnLst/>
              <a:rect l="l" t="t" r="r" b="b"/>
              <a:pathLst>
                <a:path w="3006" h="2975" extrusionOk="0">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83" name="Google Shape;16383;p24"/>
            <p:cNvSpPr/>
            <p:nvPr/>
          </p:nvSpPr>
          <p:spPr>
            <a:xfrm>
              <a:off x="1030227" y="2589912"/>
              <a:ext cx="49987" cy="47159"/>
            </a:xfrm>
            <a:custGeom>
              <a:avLst/>
              <a:gdLst/>
              <a:ahLst/>
              <a:cxnLst/>
              <a:rect l="l" t="t" r="r" b="b"/>
              <a:pathLst>
                <a:path w="1909" h="1801" extrusionOk="0">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84" name="Google Shape;16384;p24"/>
            <p:cNvSpPr/>
            <p:nvPr/>
          </p:nvSpPr>
          <p:spPr>
            <a:xfrm>
              <a:off x="1128159" y="2454719"/>
              <a:ext cx="58209" cy="54282"/>
            </a:xfrm>
            <a:custGeom>
              <a:avLst/>
              <a:gdLst/>
              <a:ahLst/>
              <a:cxnLst/>
              <a:rect l="l" t="t" r="r" b="b"/>
              <a:pathLst>
                <a:path w="2223" h="2073" extrusionOk="0">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85" name="Google Shape;16385;p24"/>
            <p:cNvSpPr/>
            <p:nvPr/>
          </p:nvSpPr>
          <p:spPr>
            <a:xfrm>
              <a:off x="1099932" y="2413608"/>
              <a:ext cx="10762" cy="72899"/>
            </a:xfrm>
            <a:custGeom>
              <a:avLst/>
              <a:gdLst/>
              <a:ahLst/>
              <a:cxnLst/>
              <a:rect l="l" t="t" r="r" b="b"/>
              <a:pathLst>
                <a:path w="411" h="2784" extrusionOk="0">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86" name="Google Shape;16386;p24"/>
            <p:cNvSpPr/>
            <p:nvPr/>
          </p:nvSpPr>
          <p:spPr>
            <a:xfrm>
              <a:off x="1150888" y="2528194"/>
              <a:ext cx="76460" cy="10762"/>
            </a:xfrm>
            <a:custGeom>
              <a:avLst/>
              <a:gdLst/>
              <a:ahLst/>
              <a:cxnLst/>
              <a:rect l="l" t="t" r="r" b="b"/>
              <a:pathLst>
                <a:path w="2920" h="411" extrusionOk="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87" name="Google Shape;16387;p24"/>
            <p:cNvSpPr/>
            <p:nvPr/>
          </p:nvSpPr>
          <p:spPr>
            <a:xfrm>
              <a:off x="1002262" y="2486533"/>
              <a:ext cx="150904" cy="145484"/>
            </a:xfrm>
            <a:custGeom>
              <a:avLst/>
              <a:gdLst/>
              <a:ahLst/>
              <a:cxnLst/>
              <a:rect l="l" t="t" r="r" b="b"/>
              <a:pathLst>
                <a:path w="5763" h="5556" extrusionOk="0">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88" name="Google Shape;16388;p24"/>
            <p:cNvSpPr/>
            <p:nvPr/>
          </p:nvSpPr>
          <p:spPr>
            <a:xfrm>
              <a:off x="1039470" y="2572656"/>
              <a:ext cx="113695" cy="59361"/>
            </a:xfrm>
            <a:custGeom>
              <a:avLst/>
              <a:gdLst/>
              <a:ahLst/>
              <a:cxnLst/>
              <a:rect l="l" t="t" r="r" b="b"/>
              <a:pathLst>
                <a:path w="4342" h="2267" extrusionOk="0">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389" name="Google Shape;16389;p24"/>
          <p:cNvGrpSpPr/>
          <p:nvPr/>
        </p:nvGrpSpPr>
        <p:grpSpPr>
          <a:xfrm>
            <a:off x="3117093" y="2729527"/>
            <a:ext cx="268816" cy="366983"/>
            <a:chOff x="3117093" y="2881927"/>
            <a:chExt cx="268816" cy="366983"/>
          </a:xfrm>
        </p:grpSpPr>
        <p:sp>
          <p:nvSpPr>
            <p:cNvPr id="16390" name="Google Shape;16390;p24"/>
            <p:cNvSpPr/>
            <p:nvPr/>
          </p:nvSpPr>
          <p:spPr>
            <a:xfrm>
              <a:off x="3117093" y="2917146"/>
              <a:ext cx="191124" cy="331764"/>
            </a:xfrm>
            <a:custGeom>
              <a:avLst/>
              <a:gdLst/>
              <a:ahLst/>
              <a:cxnLst/>
              <a:rect l="l" t="t" r="r" b="b"/>
              <a:pathLst>
                <a:path w="7299" h="12670" extrusionOk="0">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91" name="Google Shape;16391;p24"/>
            <p:cNvSpPr/>
            <p:nvPr/>
          </p:nvSpPr>
          <p:spPr>
            <a:xfrm>
              <a:off x="3232019" y="2917146"/>
              <a:ext cx="76198" cy="118670"/>
            </a:xfrm>
            <a:custGeom>
              <a:avLst/>
              <a:gdLst/>
              <a:ahLst/>
              <a:cxnLst/>
              <a:rect l="l" t="t" r="r" b="b"/>
              <a:pathLst>
                <a:path w="2910" h="4532" extrusionOk="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92" name="Google Shape;16392;p24"/>
            <p:cNvSpPr/>
            <p:nvPr/>
          </p:nvSpPr>
          <p:spPr>
            <a:xfrm>
              <a:off x="3117093" y="3235398"/>
              <a:ext cx="191124" cy="13511"/>
            </a:xfrm>
            <a:custGeom>
              <a:avLst/>
              <a:gdLst/>
              <a:ahLst/>
              <a:cxnLst/>
              <a:rect l="l" t="t" r="r" b="b"/>
              <a:pathLst>
                <a:path w="7299" h="516" extrusionOk="0">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93" name="Google Shape;16393;p24"/>
            <p:cNvSpPr/>
            <p:nvPr/>
          </p:nvSpPr>
          <p:spPr>
            <a:xfrm>
              <a:off x="3136575" y="2950872"/>
              <a:ext cx="152161" cy="239069"/>
            </a:xfrm>
            <a:custGeom>
              <a:avLst/>
              <a:gdLst/>
              <a:ahLst/>
              <a:cxnLst/>
              <a:rect l="l" t="t" r="r" b="b"/>
              <a:pathLst>
                <a:path w="5811" h="9130" extrusionOk="0">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94" name="Google Shape;16394;p24"/>
            <p:cNvSpPr/>
            <p:nvPr/>
          </p:nvSpPr>
          <p:spPr>
            <a:xfrm>
              <a:off x="3232019" y="2950872"/>
              <a:ext cx="56717" cy="80467"/>
            </a:xfrm>
            <a:custGeom>
              <a:avLst/>
              <a:gdLst/>
              <a:ahLst/>
              <a:cxnLst/>
              <a:rect l="l" t="t" r="r" b="b"/>
              <a:pathLst>
                <a:path w="2166" h="3073" extrusionOk="0">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95" name="Google Shape;16395;p24"/>
            <p:cNvSpPr/>
            <p:nvPr/>
          </p:nvSpPr>
          <p:spPr>
            <a:xfrm>
              <a:off x="3136339" y="2951108"/>
              <a:ext cx="152397" cy="239095"/>
            </a:xfrm>
            <a:custGeom>
              <a:avLst/>
              <a:gdLst/>
              <a:ahLst/>
              <a:cxnLst/>
              <a:rect l="l" t="t" r="r" b="b"/>
              <a:pathLst>
                <a:path w="5820" h="9131" extrusionOk="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96" name="Google Shape;16396;p24"/>
            <p:cNvSpPr/>
            <p:nvPr/>
          </p:nvSpPr>
          <p:spPr>
            <a:xfrm>
              <a:off x="3190778" y="2927882"/>
              <a:ext cx="43755" cy="11024"/>
            </a:xfrm>
            <a:custGeom>
              <a:avLst/>
              <a:gdLst/>
              <a:ahLst/>
              <a:cxnLst/>
              <a:rect l="l" t="t" r="r" b="b"/>
              <a:pathLst>
                <a:path w="1671" h="421" extrusionOk="0">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97" name="Google Shape;16397;p24"/>
            <p:cNvSpPr/>
            <p:nvPr/>
          </p:nvSpPr>
          <p:spPr>
            <a:xfrm>
              <a:off x="3164802" y="3041289"/>
              <a:ext cx="95706" cy="22519"/>
            </a:xfrm>
            <a:custGeom>
              <a:avLst/>
              <a:gdLst/>
              <a:ahLst/>
              <a:cxnLst/>
              <a:rect l="l" t="t" r="r" b="b"/>
              <a:pathLst>
                <a:path w="3655" h="860" extrusionOk="0">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98" name="Google Shape;16398;p24"/>
            <p:cNvSpPr/>
            <p:nvPr/>
          </p:nvSpPr>
          <p:spPr>
            <a:xfrm>
              <a:off x="3157313" y="3083263"/>
              <a:ext cx="110448" cy="11024"/>
            </a:xfrm>
            <a:custGeom>
              <a:avLst/>
              <a:gdLst/>
              <a:ahLst/>
              <a:cxnLst/>
              <a:rect l="l" t="t" r="r" b="b"/>
              <a:pathLst>
                <a:path w="4218" h="421" extrusionOk="0">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99" name="Google Shape;16399;p24"/>
            <p:cNvSpPr/>
            <p:nvPr/>
          </p:nvSpPr>
          <p:spPr>
            <a:xfrm>
              <a:off x="3157313" y="3109998"/>
              <a:ext cx="110448" cy="11260"/>
            </a:xfrm>
            <a:custGeom>
              <a:avLst/>
              <a:gdLst/>
              <a:ahLst/>
              <a:cxnLst/>
              <a:rect l="l" t="t" r="r" b="b"/>
              <a:pathLst>
                <a:path w="4218" h="430" extrusionOk="0">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0" name="Google Shape;16400;p24"/>
            <p:cNvSpPr/>
            <p:nvPr/>
          </p:nvSpPr>
          <p:spPr>
            <a:xfrm>
              <a:off x="3200283" y="3203662"/>
              <a:ext cx="24745" cy="24771"/>
            </a:xfrm>
            <a:custGeom>
              <a:avLst/>
              <a:gdLst/>
              <a:ahLst/>
              <a:cxnLst/>
              <a:rect l="l" t="t" r="r" b="b"/>
              <a:pathLst>
                <a:path w="945" h="946" extrusionOk="0">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1" name="Google Shape;16401;p24"/>
            <p:cNvSpPr/>
            <p:nvPr/>
          </p:nvSpPr>
          <p:spPr>
            <a:xfrm>
              <a:off x="3249249" y="2881927"/>
              <a:ext cx="136660" cy="136660"/>
            </a:xfrm>
            <a:custGeom>
              <a:avLst/>
              <a:gdLst/>
              <a:ahLst/>
              <a:cxnLst/>
              <a:rect l="l" t="t" r="r" b="b"/>
              <a:pathLst>
                <a:path w="5219" h="5219" extrusionOk="0">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2" name="Google Shape;16402;p24"/>
            <p:cNvSpPr/>
            <p:nvPr/>
          </p:nvSpPr>
          <p:spPr>
            <a:xfrm>
              <a:off x="3301959" y="2928641"/>
              <a:ext cx="21995" cy="56219"/>
            </a:xfrm>
            <a:custGeom>
              <a:avLst/>
              <a:gdLst/>
              <a:ahLst/>
              <a:cxnLst/>
              <a:rect l="l" t="t" r="r" b="b"/>
              <a:pathLst>
                <a:path w="840" h="2147" extrusionOk="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3" name="Google Shape;16403;p24"/>
            <p:cNvSpPr/>
            <p:nvPr/>
          </p:nvSpPr>
          <p:spPr>
            <a:xfrm>
              <a:off x="3301462" y="2976088"/>
              <a:ext cx="33988" cy="11286"/>
            </a:xfrm>
            <a:custGeom>
              <a:avLst/>
              <a:gdLst/>
              <a:ahLst/>
              <a:cxnLst/>
              <a:rect l="l" t="t" r="r" b="b"/>
              <a:pathLst>
                <a:path w="1298" h="431" extrusionOk="0">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4" name="Google Shape;16404;p24"/>
            <p:cNvSpPr/>
            <p:nvPr/>
          </p:nvSpPr>
          <p:spPr>
            <a:xfrm>
              <a:off x="3304709" y="2910704"/>
              <a:ext cx="19246" cy="16706"/>
            </a:xfrm>
            <a:custGeom>
              <a:avLst/>
              <a:gdLst/>
              <a:ahLst/>
              <a:cxnLst/>
              <a:rect l="l" t="t" r="r" b="b"/>
              <a:pathLst>
                <a:path w="735" h="638" extrusionOk="0">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405" name="Google Shape;16405;p24"/>
          <p:cNvGrpSpPr/>
          <p:nvPr/>
        </p:nvGrpSpPr>
        <p:grpSpPr>
          <a:xfrm>
            <a:off x="3534508" y="1355600"/>
            <a:ext cx="368502" cy="343521"/>
            <a:chOff x="3534508" y="1508000"/>
            <a:chExt cx="368502" cy="343521"/>
          </a:xfrm>
        </p:grpSpPr>
        <p:sp>
          <p:nvSpPr>
            <p:cNvPr id="16406" name="Google Shape;16406;p24"/>
            <p:cNvSpPr/>
            <p:nvPr/>
          </p:nvSpPr>
          <p:spPr>
            <a:xfrm>
              <a:off x="3591984" y="1754322"/>
              <a:ext cx="45719" cy="45719"/>
            </a:xfrm>
            <a:custGeom>
              <a:avLst/>
              <a:gdLst/>
              <a:ahLst/>
              <a:cxnLst/>
              <a:rect l="l" t="t" r="r" b="b"/>
              <a:pathLst>
                <a:path w="1746" h="1746" extrusionOk="0">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7" name="Google Shape;16407;p24"/>
            <p:cNvSpPr/>
            <p:nvPr/>
          </p:nvSpPr>
          <p:spPr>
            <a:xfrm>
              <a:off x="3742600" y="1633897"/>
              <a:ext cx="106940" cy="91805"/>
            </a:xfrm>
            <a:custGeom>
              <a:avLst/>
              <a:gdLst/>
              <a:ahLst/>
              <a:cxnLst/>
              <a:rect l="l" t="t" r="r" b="b"/>
              <a:pathLst>
                <a:path w="4084" h="3506" extrusionOk="0">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8" name="Google Shape;16408;p24"/>
            <p:cNvSpPr/>
            <p:nvPr/>
          </p:nvSpPr>
          <p:spPr>
            <a:xfrm>
              <a:off x="3753336" y="1671132"/>
              <a:ext cx="100969" cy="54465"/>
            </a:xfrm>
            <a:custGeom>
              <a:avLst/>
              <a:gdLst/>
              <a:ahLst/>
              <a:cxnLst/>
              <a:rect l="l" t="t" r="r" b="b"/>
              <a:pathLst>
                <a:path w="3856" h="2080" extrusionOk="0">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9" name="Google Shape;16409;p24"/>
            <p:cNvSpPr/>
            <p:nvPr/>
          </p:nvSpPr>
          <p:spPr>
            <a:xfrm>
              <a:off x="3620447" y="1530990"/>
              <a:ext cx="154649" cy="297645"/>
            </a:xfrm>
            <a:custGeom>
              <a:avLst/>
              <a:gdLst/>
              <a:ahLst/>
              <a:cxnLst/>
              <a:rect l="l" t="t" r="r" b="b"/>
              <a:pathLst>
                <a:path w="5906" h="11367" extrusionOk="0">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0" name="Google Shape;16410;p24"/>
            <p:cNvSpPr/>
            <p:nvPr/>
          </p:nvSpPr>
          <p:spPr>
            <a:xfrm>
              <a:off x="3620447" y="1708603"/>
              <a:ext cx="154649" cy="120032"/>
            </a:xfrm>
            <a:custGeom>
              <a:avLst/>
              <a:gdLst/>
              <a:ahLst/>
              <a:cxnLst/>
              <a:rect l="l" t="t" r="r" b="b"/>
              <a:pathLst>
                <a:path w="5906" h="4584" extrusionOk="0">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1" name="Google Shape;16411;p24"/>
            <p:cNvSpPr/>
            <p:nvPr/>
          </p:nvSpPr>
          <p:spPr>
            <a:xfrm>
              <a:off x="3763601" y="1508000"/>
              <a:ext cx="45981" cy="343521"/>
            </a:xfrm>
            <a:custGeom>
              <a:avLst/>
              <a:gdLst/>
              <a:ahLst/>
              <a:cxnLst/>
              <a:rect l="l" t="t" r="r" b="b"/>
              <a:pathLst>
                <a:path w="1756" h="13119" extrusionOk="0">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2" name="Google Shape;16412;p24"/>
            <p:cNvSpPr/>
            <p:nvPr/>
          </p:nvSpPr>
          <p:spPr>
            <a:xfrm>
              <a:off x="3763601" y="1823005"/>
              <a:ext cx="45981" cy="28515"/>
            </a:xfrm>
            <a:custGeom>
              <a:avLst/>
              <a:gdLst/>
              <a:ahLst/>
              <a:cxnLst/>
              <a:rect l="l" t="t" r="r" b="b"/>
              <a:pathLst>
                <a:path w="1756" h="1089" extrusionOk="0">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3" name="Google Shape;16413;p24"/>
            <p:cNvSpPr/>
            <p:nvPr/>
          </p:nvSpPr>
          <p:spPr>
            <a:xfrm>
              <a:off x="3534508" y="1628399"/>
              <a:ext cx="46007" cy="102959"/>
            </a:xfrm>
            <a:custGeom>
              <a:avLst/>
              <a:gdLst/>
              <a:ahLst/>
              <a:cxnLst/>
              <a:rect l="l" t="t" r="r" b="b"/>
              <a:pathLst>
                <a:path w="1757" h="3932" extrusionOk="0">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4" name="Google Shape;16414;p24"/>
            <p:cNvSpPr/>
            <p:nvPr/>
          </p:nvSpPr>
          <p:spPr>
            <a:xfrm>
              <a:off x="3534508" y="1633400"/>
              <a:ext cx="46007" cy="97958"/>
            </a:xfrm>
            <a:custGeom>
              <a:avLst/>
              <a:gdLst/>
              <a:ahLst/>
              <a:cxnLst/>
              <a:rect l="l" t="t" r="r" b="b"/>
              <a:pathLst>
                <a:path w="1757" h="3741" extrusionOk="0">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5" name="Google Shape;16415;p24"/>
            <p:cNvSpPr/>
            <p:nvPr/>
          </p:nvSpPr>
          <p:spPr>
            <a:xfrm>
              <a:off x="3574728" y="1628163"/>
              <a:ext cx="57240" cy="103195"/>
            </a:xfrm>
            <a:custGeom>
              <a:avLst/>
              <a:gdLst/>
              <a:ahLst/>
              <a:cxnLst/>
              <a:rect l="l" t="t" r="r" b="b"/>
              <a:pathLst>
                <a:path w="2186" h="3941" extrusionOk="0">
                  <a:moveTo>
                    <a:pt x="1" y="0"/>
                  </a:moveTo>
                  <a:lnTo>
                    <a:pt x="1" y="3940"/>
                  </a:lnTo>
                  <a:lnTo>
                    <a:pt x="2186" y="3940"/>
                  </a:lnTo>
                  <a:lnTo>
                    <a:pt x="2186" y="0"/>
                  </a:lnTo>
                  <a:close/>
                </a:path>
              </a:pathLst>
            </a:custGeom>
            <a:solidFill>
              <a:srgbClr val="AEBE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6" name="Google Shape;16416;p24"/>
            <p:cNvSpPr/>
            <p:nvPr/>
          </p:nvSpPr>
          <p:spPr>
            <a:xfrm>
              <a:off x="3574728" y="1714102"/>
              <a:ext cx="57240" cy="17256"/>
            </a:xfrm>
            <a:custGeom>
              <a:avLst/>
              <a:gdLst/>
              <a:ahLst/>
              <a:cxnLst/>
              <a:rect l="l" t="t" r="r" b="b"/>
              <a:pathLst>
                <a:path w="2186" h="659" extrusionOk="0">
                  <a:moveTo>
                    <a:pt x="1" y="0"/>
                  </a:moveTo>
                  <a:lnTo>
                    <a:pt x="1" y="658"/>
                  </a:lnTo>
                  <a:lnTo>
                    <a:pt x="2186" y="658"/>
                  </a:lnTo>
                  <a:lnTo>
                    <a:pt x="2186" y="0"/>
                  </a:ln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7" name="Google Shape;16417;p24"/>
            <p:cNvSpPr/>
            <p:nvPr/>
          </p:nvSpPr>
          <p:spPr>
            <a:xfrm>
              <a:off x="3574728" y="1731332"/>
              <a:ext cx="57240" cy="91700"/>
            </a:xfrm>
            <a:custGeom>
              <a:avLst/>
              <a:gdLst/>
              <a:ahLst/>
              <a:cxnLst/>
              <a:rect l="l" t="t" r="r" b="b"/>
              <a:pathLst>
                <a:path w="2186" h="3502" extrusionOk="0">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8" name="Google Shape;16418;p24"/>
            <p:cNvSpPr/>
            <p:nvPr/>
          </p:nvSpPr>
          <p:spPr>
            <a:xfrm>
              <a:off x="3870514" y="1674118"/>
              <a:ext cx="32496" cy="11521"/>
            </a:xfrm>
            <a:custGeom>
              <a:avLst/>
              <a:gdLst/>
              <a:ahLst/>
              <a:cxnLst/>
              <a:rect l="l" t="t" r="r" b="b"/>
              <a:pathLst>
                <a:path w="1241" h="440" extrusionOk="0">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9" name="Google Shape;16419;p24"/>
            <p:cNvSpPr/>
            <p:nvPr/>
          </p:nvSpPr>
          <p:spPr>
            <a:xfrm>
              <a:off x="3848781" y="1609493"/>
              <a:ext cx="27232" cy="23436"/>
            </a:xfrm>
            <a:custGeom>
              <a:avLst/>
              <a:gdLst/>
              <a:ahLst/>
              <a:cxnLst/>
              <a:rect l="l" t="t" r="r" b="b"/>
              <a:pathLst>
                <a:path w="1040" h="895" extrusionOk="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0" name="Google Shape;16420;p24"/>
            <p:cNvSpPr/>
            <p:nvPr/>
          </p:nvSpPr>
          <p:spPr>
            <a:xfrm>
              <a:off x="3848231" y="1726618"/>
              <a:ext cx="27808" cy="23724"/>
            </a:xfrm>
            <a:custGeom>
              <a:avLst/>
              <a:gdLst/>
              <a:ahLst/>
              <a:cxnLst/>
              <a:rect l="l" t="t" r="r" b="b"/>
              <a:pathLst>
                <a:path w="1062" h="906" extrusionOk="0">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421" name="Google Shape;16421;p24"/>
          <p:cNvGrpSpPr/>
          <p:nvPr/>
        </p:nvGrpSpPr>
        <p:grpSpPr>
          <a:xfrm>
            <a:off x="7147436" y="1350599"/>
            <a:ext cx="279054" cy="354754"/>
            <a:chOff x="7147436" y="1502999"/>
            <a:chExt cx="279054" cy="354754"/>
          </a:xfrm>
        </p:grpSpPr>
        <p:sp>
          <p:nvSpPr>
            <p:cNvPr id="16422" name="Google Shape;16422;p24"/>
            <p:cNvSpPr/>
            <p:nvPr/>
          </p:nvSpPr>
          <p:spPr>
            <a:xfrm>
              <a:off x="7147436" y="1745576"/>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3" name="Google Shape;16423;p24"/>
            <p:cNvSpPr/>
            <p:nvPr/>
          </p:nvSpPr>
          <p:spPr>
            <a:xfrm>
              <a:off x="7187892" y="1694856"/>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4" name="Google Shape;16424;p24"/>
            <p:cNvSpPr/>
            <p:nvPr/>
          </p:nvSpPr>
          <p:spPr>
            <a:xfrm>
              <a:off x="7206876" y="1712348"/>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5" name="Google Shape;16425;p24"/>
            <p:cNvSpPr/>
            <p:nvPr/>
          </p:nvSpPr>
          <p:spPr>
            <a:xfrm>
              <a:off x="7232118" y="1700852"/>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6" name="Google Shape;16426;p24"/>
            <p:cNvSpPr/>
            <p:nvPr/>
          </p:nvSpPr>
          <p:spPr>
            <a:xfrm>
              <a:off x="7246101" y="1700852"/>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7" name="Google Shape;16427;p24"/>
            <p:cNvSpPr/>
            <p:nvPr/>
          </p:nvSpPr>
          <p:spPr>
            <a:xfrm>
              <a:off x="7189149" y="1543716"/>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8" name="Google Shape;16428;p24"/>
            <p:cNvSpPr/>
            <p:nvPr/>
          </p:nvSpPr>
          <p:spPr>
            <a:xfrm>
              <a:off x="7192893" y="1549713"/>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9" name="Google Shape;16429;p24"/>
            <p:cNvSpPr/>
            <p:nvPr/>
          </p:nvSpPr>
          <p:spPr>
            <a:xfrm>
              <a:off x="7246101" y="1613604"/>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0" name="Google Shape;16430;p24"/>
            <p:cNvSpPr/>
            <p:nvPr/>
          </p:nvSpPr>
          <p:spPr>
            <a:xfrm>
              <a:off x="7316041" y="1613604"/>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1" name="Google Shape;16431;p24"/>
            <p:cNvSpPr/>
            <p:nvPr/>
          </p:nvSpPr>
          <p:spPr>
            <a:xfrm>
              <a:off x="7238115" y="1593834"/>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2" name="Google Shape;16432;p24"/>
            <p:cNvSpPr/>
            <p:nvPr/>
          </p:nvSpPr>
          <p:spPr>
            <a:xfrm>
              <a:off x="7307767" y="1594044"/>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3" name="Google Shape;16433;p24"/>
            <p:cNvSpPr/>
            <p:nvPr/>
          </p:nvSpPr>
          <p:spPr>
            <a:xfrm>
              <a:off x="7211380" y="1502999"/>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4" name="Google Shape;16434;p24"/>
            <p:cNvSpPr/>
            <p:nvPr/>
          </p:nvSpPr>
          <p:spPr>
            <a:xfrm>
              <a:off x="7257832" y="1502999"/>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5" name="Google Shape;16435;p24"/>
            <p:cNvSpPr/>
            <p:nvPr/>
          </p:nvSpPr>
          <p:spPr>
            <a:xfrm>
              <a:off x="7252097" y="1782262"/>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6" name="Google Shape;16436;p24"/>
            <p:cNvSpPr/>
            <p:nvPr/>
          </p:nvSpPr>
          <p:spPr>
            <a:xfrm>
              <a:off x="7310045" y="1782262"/>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7" name="Google Shape;16437;p24"/>
            <p:cNvSpPr/>
            <p:nvPr/>
          </p:nvSpPr>
          <p:spPr>
            <a:xfrm>
              <a:off x="7260896" y="1654112"/>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438" name="Google Shape;16438;p24"/>
          <p:cNvGrpSpPr/>
          <p:nvPr/>
        </p:nvGrpSpPr>
        <p:grpSpPr>
          <a:xfrm>
            <a:off x="7603081" y="1820672"/>
            <a:ext cx="276802" cy="354807"/>
            <a:chOff x="7603081" y="1973072"/>
            <a:chExt cx="276802" cy="354807"/>
          </a:xfrm>
        </p:grpSpPr>
        <p:sp>
          <p:nvSpPr>
            <p:cNvPr id="16439" name="Google Shape;16439;p24"/>
            <p:cNvSpPr/>
            <p:nvPr/>
          </p:nvSpPr>
          <p:spPr>
            <a:xfrm>
              <a:off x="7603081" y="2189465"/>
              <a:ext cx="276802" cy="138414"/>
            </a:xfrm>
            <a:custGeom>
              <a:avLst/>
              <a:gdLst/>
              <a:ahLst/>
              <a:cxnLst/>
              <a:rect l="l" t="t" r="r" b="b"/>
              <a:pathLst>
                <a:path w="10571" h="5286" extrusionOk="0">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0" name="Google Shape;16440;p24"/>
            <p:cNvSpPr/>
            <p:nvPr/>
          </p:nvSpPr>
          <p:spPr>
            <a:xfrm>
              <a:off x="7666527" y="2189465"/>
              <a:ext cx="149909" cy="92197"/>
            </a:xfrm>
            <a:custGeom>
              <a:avLst/>
              <a:gdLst/>
              <a:ahLst/>
              <a:cxnLst/>
              <a:rect l="l" t="t" r="r" b="b"/>
              <a:pathLst>
                <a:path w="5725" h="3521" extrusionOk="0">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1" name="Google Shape;16441;p24"/>
            <p:cNvSpPr/>
            <p:nvPr/>
          </p:nvSpPr>
          <p:spPr>
            <a:xfrm>
              <a:off x="7679751" y="2189465"/>
              <a:ext cx="123698" cy="34564"/>
            </a:xfrm>
            <a:custGeom>
              <a:avLst/>
              <a:gdLst/>
              <a:ahLst/>
              <a:cxnLst/>
              <a:rect l="l" t="t" r="r" b="b"/>
              <a:pathLst>
                <a:path w="4724" h="1320" extrusionOk="0">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2" name="Google Shape;16442;p24"/>
            <p:cNvSpPr/>
            <p:nvPr/>
          </p:nvSpPr>
          <p:spPr>
            <a:xfrm>
              <a:off x="7644532" y="2033585"/>
              <a:ext cx="189370" cy="155408"/>
            </a:xfrm>
            <a:custGeom>
              <a:avLst/>
              <a:gdLst/>
              <a:ahLst/>
              <a:cxnLst/>
              <a:rect l="l" t="t" r="r" b="b"/>
              <a:pathLst>
                <a:path w="7232" h="5935" extrusionOk="0">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3" name="Google Shape;16443;p24"/>
            <p:cNvSpPr/>
            <p:nvPr/>
          </p:nvSpPr>
          <p:spPr>
            <a:xfrm>
              <a:off x="7701249" y="2092292"/>
              <a:ext cx="11521" cy="17020"/>
            </a:xfrm>
            <a:custGeom>
              <a:avLst/>
              <a:gdLst/>
              <a:ahLst/>
              <a:cxnLst/>
              <a:rect l="l" t="t" r="r" b="b"/>
              <a:pathLst>
                <a:path w="440" h="650" extrusionOk="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4" name="Google Shape;16444;p24"/>
            <p:cNvSpPr/>
            <p:nvPr/>
          </p:nvSpPr>
          <p:spPr>
            <a:xfrm>
              <a:off x="7770429" y="2092292"/>
              <a:ext cx="11521" cy="17020"/>
            </a:xfrm>
            <a:custGeom>
              <a:avLst/>
              <a:gdLst/>
              <a:ahLst/>
              <a:cxnLst/>
              <a:rect l="l" t="t" r="r" b="b"/>
              <a:pathLst>
                <a:path w="440" h="650" extrusionOk="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5" name="Google Shape;16445;p24"/>
            <p:cNvSpPr/>
            <p:nvPr/>
          </p:nvSpPr>
          <p:spPr>
            <a:xfrm>
              <a:off x="7693995" y="2074067"/>
              <a:ext cx="25766" cy="11495"/>
            </a:xfrm>
            <a:custGeom>
              <a:avLst/>
              <a:gdLst/>
              <a:ahLst/>
              <a:cxnLst/>
              <a:rect l="l" t="t" r="r" b="b"/>
              <a:pathLst>
                <a:path w="984" h="439" extrusionOk="0">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6" name="Google Shape;16446;p24"/>
            <p:cNvSpPr/>
            <p:nvPr/>
          </p:nvSpPr>
          <p:spPr>
            <a:xfrm>
              <a:off x="7763202" y="2074067"/>
              <a:ext cx="25740" cy="11495"/>
            </a:xfrm>
            <a:custGeom>
              <a:avLst/>
              <a:gdLst/>
              <a:ahLst/>
              <a:cxnLst/>
              <a:rect l="l" t="t" r="r" b="b"/>
              <a:pathLst>
                <a:path w="983" h="439" extrusionOk="0">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7" name="Google Shape;16447;p24"/>
            <p:cNvSpPr/>
            <p:nvPr/>
          </p:nvSpPr>
          <p:spPr>
            <a:xfrm>
              <a:off x="7647281" y="2033585"/>
              <a:ext cx="140430" cy="155879"/>
            </a:xfrm>
            <a:custGeom>
              <a:avLst/>
              <a:gdLst/>
              <a:ahLst/>
              <a:cxnLst/>
              <a:rect l="l" t="t" r="r" b="b"/>
              <a:pathLst>
                <a:path w="5363" h="5953" extrusionOk="0">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8" name="Google Shape;16448;p24"/>
            <p:cNvSpPr/>
            <p:nvPr/>
          </p:nvSpPr>
          <p:spPr>
            <a:xfrm>
              <a:off x="7652518" y="1983127"/>
              <a:ext cx="106206" cy="108694"/>
            </a:xfrm>
            <a:custGeom>
              <a:avLst/>
              <a:gdLst/>
              <a:ahLst/>
              <a:cxnLst/>
              <a:rect l="l" t="t" r="r" b="b"/>
              <a:pathLst>
                <a:path w="4056" h="4151" extrusionOk="0">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9" name="Google Shape;16449;p24"/>
            <p:cNvSpPr/>
            <p:nvPr/>
          </p:nvSpPr>
          <p:spPr>
            <a:xfrm>
              <a:off x="7678023" y="2126018"/>
              <a:ext cx="126919" cy="86463"/>
            </a:xfrm>
            <a:custGeom>
              <a:avLst/>
              <a:gdLst/>
              <a:ahLst/>
              <a:cxnLst/>
              <a:rect l="l" t="t" r="r" b="b"/>
              <a:pathLst>
                <a:path w="4847" h="3302" extrusionOk="0">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0" name="Google Shape;16450;p24"/>
            <p:cNvSpPr/>
            <p:nvPr/>
          </p:nvSpPr>
          <p:spPr>
            <a:xfrm>
              <a:off x="7715493" y="2142881"/>
              <a:ext cx="51165" cy="17701"/>
            </a:xfrm>
            <a:custGeom>
              <a:avLst/>
              <a:gdLst/>
              <a:ahLst/>
              <a:cxnLst/>
              <a:rect l="l" t="t" r="r" b="b"/>
              <a:pathLst>
                <a:path w="1954" h="676" extrusionOk="0">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1" name="Google Shape;16451;p24"/>
            <p:cNvSpPr/>
            <p:nvPr/>
          </p:nvSpPr>
          <p:spPr>
            <a:xfrm>
              <a:off x="7678023" y="2126018"/>
              <a:ext cx="78215" cy="86463"/>
            </a:xfrm>
            <a:custGeom>
              <a:avLst/>
              <a:gdLst/>
              <a:ahLst/>
              <a:cxnLst/>
              <a:rect l="l" t="t" r="r" b="b"/>
              <a:pathLst>
                <a:path w="2987" h="3302" extrusionOk="0">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2" name="Google Shape;16452;p24"/>
            <p:cNvSpPr/>
            <p:nvPr/>
          </p:nvSpPr>
          <p:spPr>
            <a:xfrm>
              <a:off x="7666030" y="1973072"/>
              <a:ext cx="164625" cy="118749"/>
            </a:xfrm>
            <a:custGeom>
              <a:avLst/>
              <a:gdLst/>
              <a:ahLst/>
              <a:cxnLst/>
              <a:rect l="l" t="t" r="r" b="b"/>
              <a:pathLst>
                <a:path w="6287" h="4535" extrusionOk="0">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6453" name="Google Shape;16453;p24"/>
          <p:cNvSpPr/>
          <p:nvPr/>
        </p:nvSpPr>
        <p:spPr>
          <a:xfrm>
            <a:off x="6360786" y="1502999"/>
            <a:ext cx="23017" cy="26264"/>
          </a:xfrm>
          <a:custGeom>
            <a:avLst/>
            <a:gdLst/>
            <a:ahLst/>
            <a:cxnLst/>
            <a:rect l="l" t="t" r="r" b="b"/>
            <a:pathLst>
              <a:path w="879" h="1003" extrusionOk="0">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6454" name="Google Shape;16454;p24"/>
          <p:cNvGrpSpPr/>
          <p:nvPr/>
        </p:nvGrpSpPr>
        <p:grpSpPr>
          <a:xfrm>
            <a:off x="6223393" y="1350599"/>
            <a:ext cx="320295" cy="354754"/>
            <a:chOff x="6223393" y="1502999"/>
            <a:chExt cx="320295" cy="354754"/>
          </a:xfrm>
        </p:grpSpPr>
        <p:sp>
          <p:nvSpPr>
            <p:cNvPr id="16455" name="Google Shape;16455;p24"/>
            <p:cNvSpPr/>
            <p:nvPr/>
          </p:nvSpPr>
          <p:spPr>
            <a:xfrm>
              <a:off x="6246384" y="1691871"/>
              <a:ext cx="274550" cy="165882"/>
            </a:xfrm>
            <a:custGeom>
              <a:avLst/>
              <a:gdLst/>
              <a:ahLst/>
              <a:cxnLst/>
              <a:rect l="l" t="t" r="r" b="b"/>
              <a:pathLst>
                <a:path w="10485" h="6335" extrusionOk="0">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6" name="Google Shape;16456;p24"/>
            <p:cNvSpPr/>
            <p:nvPr/>
          </p:nvSpPr>
          <p:spPr>
            <a:xfrm>
              <a:off x="6223393" y="1709101"/>
              <a:ext cx="320295" cy="97199"/>
            </a:xfrm>
            <a:custGeom>
              <a:avLst/>
              <a:gdLst/>
              <a:ahLst/>
              <a:cxnLst/>
              <a:rect l="l" t="t" r="r" b="b"/>
              <a:pathLst>
                <a:path w="12232" h="3712" extrusionOk="0">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7" name="Google Shape;16457;p24"/>
            <p:cNvSpPr/>
            <p:nvPr/>
          </p:nvSpPr>
          <p:spPr>
            <a:xfrm>
              <a:off x="6292103" y="1724576"/>
              <a:ext cx="183138" cy="133177"/>
            </a:xfrm>
            <a:custGeom>
              <a:avLst/>
              <a:gdLst/>
              <a:ahLst/>
              <a:cxnLst/>
              <a:rect l="l" t="t" r="r" b="b"/>
              <a:pathLst>
                <a:path w="6994" h="5086" extrusionOk="0">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8" name="Google Shape;16458;p24"/>
            <p:cNvSpPr/>
            <p:nvPr/>
          </p:nvSpPr>
          <p:spPr>
            <a:xfrm>
              <a:off x="6343556" y="1691871"/>
              <a:ext cx="80205" cy="22886"/>
            </a:xfrm>
            <a:custGeom>
              <a:avLst/>
              <a:gdLst/>
              <a:ahLst/>
              <a:cxnLst/>
              <a:rect l="l" t="t" r="r" b="b"/>
              <a:pathLst>
                <a:path w="3063" h="874" extrusionOk="0">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9" name="Google Shape;16459;p24"/>
            <p:cNvSpPr/>
            <p:nvPr/>
          </p:nvSpPr>
          <p:spPr>
            <a:xfrm>
              <a:off x="6287363" y="1588938"/>
              <a:ext cx="192355" cy="114428"/>
            </a:xfrm>
            <a:custGeom>
              <a:avLst/>
              <a:gdLst/>
              <a:ahLst/>
              <a:cxnLst/>
              <a:rect l="l" t="t" r="r" b="b"/>
              <a:pathLst>
                <a:path w="7346" h="4370" extrusionOk="0">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0" name="Google Shape;16460;p24"/>
            <p:cNvSpPr/>
            <p:nvPr/>
          </p:nvSpPr>
          <p:spPr>
            <a:xfrm>
              <a:off x="6289851" y="1588938"/>
              <a:ext cx="156665" cy="114428"/>
            </a:xfrm>
            <a:custGeom>
              <a:avLst/>
              <a:gdLst/>
              <a:ahLst/>
              <a:cxnLst/>
              <a:rect l="l" t="t" r="r" b="b"/>
              <a:pathLst>
                <a:path w="5983" h="4370" extrusionOk="0">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1" name="Google Shape;16461;p24"/>
            <p:cNvSpPr/>
            <p:nvPr/>
          </p:nvSpPr>
          <p:spPr>
            <a:xfrm>
              <a:off x="6346568" y="1606063"/>
              <a:ext cx="11260" cy="17125"/>
            </a:xfrm>
            <a:custGeom>
              <a:avLst/>
              <a:gdLst/>
              <a:ahLst/>
              <a:cxnLst/>
              <a:rect l="l" t="t" r="r" b="b"/>
              <a:pathLst>
                <a:path w="430" h="654" extrusionOk="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2" name="Google Shape;16462;p24"/>
            <p:cNvSpPr/>
            <p:nvPr/>
          </p:nvSpPr>
          <p:spPr>
            <a:xfrm>
              <a:off x="6409255" y="1606063"/>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3" name="Google Shape;16463;p24"/>
            <p:cNvSpPr/>
            <p:nvPr/>
          </p:nvSpPr>
          <p:spPr>
            <a:xfrm>
              <a:off x="6297837" y="1502999"/>
              <a:ext cx="171905" cy="85965"/>
            </a:xfrm>
            <a:custGeom>
              <a:avLst/>
              <a:gdLst/>
              <a:ahLst/>
              <a:cxnLst/>
              <a:rect l="l" t="t" r="r" b="b"/>
              <a:pathLst>
                <a:path w="6565" h="3283" extrusionOk="0">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4" name="Google Shape;16464;p24"/>
            <p:cNvSpPr/>
            <p:nvPr/>
          </p:nvSpPr>
          <p:spPr>
            <a:xfrm>
              <a:off x="6360786" y="1502999"/>
              <a:ext cx="45745" cy="85965"/>
            </a:xfrm>
            <a:custGeom>
              <a:avLst/>
              <a:gdLst/>
              <a:ahLst/>
              <a:cxnLst/>
              <a:rect l="l" t="t" r="r" b="b"/>
              <a:pathLst>
                <a:path w="1747" h="3283" extrusionOk="0">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5" name="Google Shape;16465;p24"/>
            <p:cNvSpPr/>
            <p:nvPr/>
          </p:nvSpPr>
          <p:spPr>
            <a:xfrm>
              <a:off x="6297837" y="1502999"/>
              <a:ext cx="171905" cy="85965"/>
            </a:xfrm>
            <a:custGeom>
              <a:avLst/>
              <a:gdLst/>
              <a:ahLst/>
              <a:cxnLst/>
              <a:rect l="l" t="t" r="r" b="b"/>
              <a:pathLst>
                <a:path w="6565" h="3283" extrusionOk="0">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6" name="Google Shape;16466;p24"/>
            <p:cNvSpPr/>
            <p:nvPr/>
          </p:nvSpPr>
          <p:spPr>
            <a:xfrm>
              <a:off x="6364531" y="1651886"/>
              <a:ext cx="38021" cy="11521"/>
            </a:xfrm>
            <a:custGeom>
              <a:avLst/>
              <a:gdLst/>
              <a:ahLst/>
              <a:cxnLst/>
              <a:rect l="l" t="t" r="r" b="b"/>
              <a:pathLst>
                <a:path w="1452" h="440" extrusionOk="0">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7" name="Google Shape;16467;p24"/>
            <p:cNvSpPr/>
            <p:nvPr/>
          </p:nvSpPr>
          <p:spPr>
            <a:xfrm>
              <a:off x="6291658" y="1634343"/>
              <a:ext cx="183819" cy="74523"/>
            </a:xfrm>
            <a:custGeom>
              <a:avLst/>
              <a:gdLst/>
              <a:ahLst/>
              <a:cxnLst/>
              <a:rect l="l" t="t" r="r" b="b"/>
              <a:pathLst>
                <a:path w="7020" h="2846" extrusionOk="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8" name="Google Shape;16468;p24"/>
            <p:cNvSpPr/>
            <p:nvPr/>
          </p:nvSpPr>
          <p:spPr>
            <a:xfrm>
              <a:off x="6337822" y="1812008"/>
              <a:ext cx="91700" cy="45745"/>
            </a:xfrm>
            <a:custGeom>
              <a:avLst/>
              <a:gdLst/>
              <a:ahLst/>
              <a:cxnLst/>
              <a:rect l="l" t="t" r="r" b="b"/>
              <a:pathLst>
                <a:path w="3502" h="1747" extrusionOk="0">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9" name="Google Shape;16469;p24"/>
            <p:cNvSpPr/>
            <p:nvPr/>
          </p:nvSpPr>
          <p:spPr>
            <a:xfrm>
              <a:off x="6360786" y="1571708"/>
              <a:ext cx="45745" cy="17256"/>
            </a:xfrm>
            <a:custGeom>
              <a:avLst/>
              <a:gdLst/>
              <a:ahLst/>
              <a:cxnLst/>
              <a:rect l="l" t="t" r="r" b="b"/>
              <a:pathLst>
                <a:path w="1747" h="659" extrusionOk="0">
                  <a:moveTo>
                    <a:pt x="1" y="0"/>
                  </a:moveTo>
                  <a:lnTo>
                    <a:pt x="1" y="659"/>
                  </a:lnTo>
                  <a:lnTo>
                    <a:pt x="1747" y="659"/>
                  </a:lnTo>
                  <a:lnTo>
                    <a:pt x="1747"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0" name="Google Shape;16470;p24"/>
            <p:cNvSpPr/>
            <p:nvPr/>
          </p:nvSpPr>
          <p:spPr>
            <a:xfrm>
              <a:off x="6280608" y="1582941"/>
              <a:ext cx="206128" cy="63237"/>
            </a:xfrm>
            <a:custGeom>
              <a:avLst/>
              <a:gdLst/>
              <a:ahLst/>
              <a:cxnLst/>
              <a:rect l="l" t="t" r="r" b="b"/>
              <a:pathLst>
                <a:path w="7872" h="2415" extrusionOk="0">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1" name="Google Shape;16471;p24"/>
            <p:cNvSpPr/>
            <p:nvPr/>
          </p:nvSpPr>
          <p:spPr>
            <a:xfrm>
              <a:off x="6292103" y="1777548"/>
              <a:ext cx="11521" cy="80205"/>
            </a:xfrm>
            <a:custGeom>
              <a:avLst/>
              <a:gdLst/>
              <a:ahLst/>
              <a:cxnLst/>
              <a:rect l="l" t="t" r="r" b="b"/>
              <a:pathLst>
                <a:path w="440" h="3063" extrusionOk="0">
                  <a:moveTo>
                    <a:pt x="0" y="0"/>
                  </a:moveTo>
                  <a:lnTo>
                    <a:pt x="0" y="3063"/>
                  </a:lnTo>
                  <a:lnTo>
                    <a:pt x="439" y="3063"/>
                  </a:lnTo>
                  <a:lnTo>
                    <a:pt x="439" y="439"/>
                  </a:lnTo>
                  <a:cubicBezTo>
                    <a:pt x="439" y="201"/>
                    <a:pt x="239" y="0"/>
                    <a:pt x="0"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2" name="Google Shape;16472;p24"/>
            <p:cNvSpPr/>
            <p:nvPr/>
          </p:nvSpPr>
          <p:spPr>
            <a:xfrm>
              <a:off x="6274873" y="1777548"/>
              <a:ext cx="17256" cy="28751"/>
            </a:xfrm>
            <a:custGeom>
              <a:avLst/>
              <a:gdLst/>
              <a:ahLst/>
              <a:cxnLst/>
              <a:rect l="l" t="t" r="r" b="b"/>
              <a:pathLst>
                <a:path w="659" h="1098" extrusionOk="0">
                  <a:moveTo>
                    <a:pt x="658" y="0"/>
                  </a:moveTo>
                  <a:cubicBezTo>
                    <a:pt x="296" y="0"/>
                    <a:pt x="0" y="296"/>
                    <a:pt x="0" y="659"/>
                  </a:cubicBezTo>
                  <a:lnTo>
                    <a:pt x="0" y="1097"/>
                  </a:lnTo>
                  <a:lnTo>
                    <a:pt x="658" y="1097"/>
                  </a:lnTo>
                  <a:lnTo>
                    <a:pt x="658"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3" name="Google Shape;16473;p24"/>
            <p:cNvSpPr/>
            <p:nvPr/>
          </p:nvSpPr>
          <p:spPr>
            <a:xfrm>
              <a:off x="6246384" y="1806273"/>
              <a:ext cx="45745" cy="51480"/>
            </a:xfrm>
            <a:custGeom>
              <a:avLst/>
              <a:gdLst/>
              <a:ahLst/>
              <a:cxnLst/>
              <a:rect l="l" t="t" r="r" b="b"/>
              <a:pathLst>
                <a:path w="1747" h="1966" extrusionOk="0">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4" name="Google Shape;16474;p24"/>
            <p:cNvSpPr/>
            <p:nvPr/>
          </p:nvSpPr>
          <p:spPr>
            <a:xfrm>
              <a:off x="6463719" y="1777548"/>
              <a:ext cx="11521" cy="80205"/>
            </a:xfrm>
            <a:custGeom>
              <a:avLst/>
              <a:gdLst/>
              <a:ahLst/>
              <a:cxnLst/>
              <a:rect l="l" t="t" r="r" b="b"/>
              <a:pathLst>
                <a:path w="440" h="3063" extrusionOk="0">
                  <a:moveTo>
                    <a:pt x="439" y="0"/>
                  </a:moveTo>
                  <a:cubicBezTo>
                    <a:pt x="191" y="0"/>
                    <a:pt x="0" y="201"/>
                    <a:pt x="0" y="439"/>
                  </a:cubicBezTo>
                  <a:lnTo>
                    <a:pt x="0" y="3063"/>
                  </a:lnTo>
                  <a:lnTo>
                    <a:pt x="439" y="3063"/>
                  </a:lnTo>
                  <a:lnTo>
                    <a:pt x="439"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5" name="Google Shape;16475;p24"/>
            <p:cNvSpPr/>
            <p:nvPr/>
          </p:nvSpPr>
          <p:spPr>
            <a:xfrm>
              <a:off x="6475215" y="1777548"/>
              <a:ext cx="16994" cy="28751"/>
            </a:xfrm>
            <a:custGeom>
              <a:avLst/>
              <a:gdLst/>
              <a:ahLst/>
              <a:cxnLst/>
              <a:rect l="l" t="t" r="r" b="b"/>
              <a:pathLst>
                <a:path w="649" h="1098" extrusionOk="0">
                  <a:moveTo>
                    <a:pt x="0" y="0"/>
                  </a:moveTo>
                  <a:lnTo>
                    <a:pt x="0" y="1097"/>
                  </a:lnTo>
                  <a:lnTo>
                    <a:pt x="649" y="1097"/>
                  </a:lnTo>
                  <a:lnTo>
                    <a:pt x="649" y="659"/>
                  </a:lnTo>
                  <a:cubicBezTo>
                    <a:pt x="649" y="296"/>
                    <a:pt x="353" y="0"/>
                    <a:pt x="0"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6" name="Google Shape;16476;p24"/>
            <p:cNvSpPr/>
            <p:nvPr/>
          </p:nvSpPr>
          <p:spPr>
            <a:xfrm>
              <a:off x="6475215" y="1806273"/>
              <a:ext cx="45719" cy="51480"/>
            </a:xfrm>
            <a:custGeom>
              <a:avLst/>
              <a:gdLst/>
              <a:ahLst/>
              <a:cxnLst/>
              <a:rect l="l" t="t" r="r" b="b"/>
              <a:pathLst>
                <a:path w="1746" h="1966" extrusionOk="0">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7" name="Google Shape;16477;p24"/>
            <p:cNvSpPr/>
            <p:nvPr/>
          </p:nvSpPr>
          <p:spPr>
            <a:xfrm>
              <a:off x="6349317" y="1823503"/>
              <a:ext cx="68709" cy="34250"/>
            </a:xfrm>
            <a:custGeom>
              <a:avLst/>
              <a:gdLst/>
              <a:ahLst/>
              <a:cxnLst/>
              <a:rect l="l" t="t" r="r" b="b"/>
              <a:pathLst>
                <a:path w="2624" h="1308" extrusionOk="0">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478" name="Google Shape;16478;p24"/>
          <p:cNvGrpSpPr/>
          <p:nvPr/>
        </p:nvGrpSpPr>
        <p:grpSpPr>
          <a:xfrm>
            <a:off x="5310611" y="1350572"/>
            <a:ext cx="339515" cy="354781"/>
            <a:chOff x="5310611" y="1502972"/>
            <a:chExt cx="339515" cy="354781"/>
          </a:xfrm>
        </p:grpSpPr>
        <p:sp>
          <p:nvSpPr>
            <p:cNvPr id="16479" name="Google Shape;16479;p24"/>
            <p:cNvSpPr/>
            <p:nvPr/>
          </p:nvSpPr>
          <p:spPr>
            <a:xfrm>
              <a:off x="5310611" y="1502972"/>
              <a:ext cx="339515" cy="343285"/>
            </a:xfrm>
            <a:custGeom>
              <a:avLst/>
              <a:gdLst/>
              <a:ahLst/>
              <a:cxnLst/>
              <a:rect l="l" t="t" r="r" b="b"/>
              <a:pathLst>
                <a:path w="12966" h="13110" extrusionOk="0">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0" name="Google Shape;16480;p24"/>
            <p:cNvSpPr/>
            <p:nvPr/>
          </p:nvSpPr>
          <p:spPr>
            <a:xfrm>
              <a:off x="5310611" y="1502972"/>
              <a:ext cx="169914" cy="343285"/>
            </a:xfrm>
            <a:custGeom>
              <a:avLst/>
              <a:gdLst/>
              <a:ahLst/>
              <a:cxnLst/>
              <a:rect l="l" t="t" r="r" b="b"/>
              <a:pathLst>
                <a:path w="6489" h="13110" extrusionOk="0">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1" name="Google Shape;16481;p24"/>
            <p:cNvSpPr/>
            <p:nvPr/>
          </p:nvSpPr>
          <p:spPr>
            <a:xfrm>
              <a:off x="5348841" y="1709101"/>
              <a:ext cx="263081" cy="148652"/>
            </a:xfrm>
            <a:custGeom>
              <a:avLst/>
              <a:gdLst/>
              <a:ahLst/>
              <a:cxnLst/>
              <a:rect l="l" t="t" r="r" b="b"/>
              <a:pathLst>
                <a:path w="10047" h="5677" extrusionOk="0">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2" name="Google Shape;16482;p24"/>
            <p:cNvSpPr/>
            <p:nvPr/>
          </p:nvSpPr>
          <p:spPr>
            <a:xfrm>
              <a:off x="5348841" y="1767048"/>
              <a:ext cx="263081" cy="90705"/>
            </a:xfrm>
            <a:custGeom>
              <a:avLst/>
              <a:gdLst/>
              <a:ahLst/>
              <a:cxnLst/>
              <a:rect l="l" t="t" r="r" b="b"/>
              <a:pathLst>
                <a:path w="10047" h="3464" extrusionOk="0">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3" name="Google Shape;16483;p24"/>
            <p:cNvSpPr/>
            <p:nvPr/>
          </p:nvSpPr>
          <p:spPr>
            <a:xfrm>
              <a:off x="5446013" y="1708839"/>
              <a:ext cx="68736" cy="23069"/>
            </a:xfrm>
            <a:custGeom>
              <a:avLst/>
              <a:gdLst/>
              <a:ahLst/>
              <a:cxnLst/>
              <a:rect l="l" t="t" r="r" b="b"/>
              <a:pathLst>
                <a:path w="2625" h="881" extrusionOk="0">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4" name="Google Shape;16484;p24"/>
            <p:cNvSpPr/>
            <p:nvPr/>
          </p:nvSpPr>
          <p:spPr>
            <a:xfrm>
              <a:off x="5406055" y="1548979"/>
              <a:ext cx="148652" cy="171381"/>
            </a:xfrm>
            <a:custGeom>
              <a:avLst/>
              <a:gdLst/>
              <a:ahLst/>
              <a:cxnLst/>
              <a:rect l="l" t="t" r="r" b="b"/>
              <a:pathLst>
                <a:path w="5677" h="6545" extrusionOk="0">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5" name="Google Shape;16485;p24"/>
            <p:cNvSpPr/>
            <p:nvPr/>
          </p:nvSpPr>
          <p:spPr>
            <a:xfrm>
              <a:off x="5405584" y="1548979"/>
              <a:ext cx="149124" cy="171590"/>
            </a:xfrm>
            <a:custGeom>
              <a:avLst/>
              <a:gdLst/>
              <a:ahLst/>
              <a:cxnLst/>
              <a:rect l="l" t="t" r="r" b="b"/>
              <a:pathLst>
                <a:path w="5695" h="6553" extrusionOk="0">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6" name="Google Shape;16486;p24"/>
            <p:cNvSpPr/>
            <p:nvPr/>
          </p:nvSpPr>
          <p:spPr>
            <a:xfrm>
              <a:off x="5455047" y="1668802"/>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7" name="Google Shape;16487;p24"/>
            <p:cNvSpPr/>
            <p:nvPr/>
          </p:nvSpPr>
          <p:spPr>
            <a:xfrm>
              <a:off x="5440279" y="1628844"/>
              <a:ext cx="11521" cy="17334"/>
            </a:xfrm>
            <a:custGeom>
              <a:avLst/>
              <a:gdLst/>
              <a:ahLst/>
              <a:cxnLst/>
              <a:rect l="l" t="t" r="r" b="b"/>
              <a:pathLst>
                <a:path w="440" h="662" extrusionOk="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8" name="Google Shape;16488;p24"/>
            <p:cNvSpPr/>
            <p:nvPr/>
          </p:nvSpPr>
          <p:spPr>
            <a:xfrm>
              <a:off x="5508962" y="1628844"/>
              <a:ext cx="11521" cy="17334"/>
            </a:xfrm>
            <a:custGeom>
              <a:avLst/>
              <a:gdLst/>
              <a:ahLst/>
              <a:cxnLst/>
              <a:rect l="l" t="t" r="r" b="b"/>
              <a:pathLst>
                <a:path w="440" h="662" extrusionOk="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9" name="Google Shape;16489;p24"/>
            <p:cNvSpPr/>
            <p:nvPr/>
          </p:nvSpPr>
          <p:spPr>
            <a:xfrm>
              <a:off x="5432528" y="1611666"/>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0" name="Google Shape;16490;p24"/>
            <p:cNvSpPr/>
            <p:nvPr/>
          </p:nvSpPr>
          <p:spPr>
            <a:xfrm>
              <a:off x="5501211" y="1611666"/>
              <a:ext cx="26761" cy="11521"/>
            </a:xfrm>
            <a:custGeom>
              <a:avLst/>
              <a:gdLst/>
              <a:ahLst/>
              <a:cxnLst/>
              <a:rect l="l" t="t" r="r" b="b"/>
              <a:pathLst>
                <a:path w="1022" h="440" extrusionOk="0">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1" name="Google Shape;16491;p24"/>
            <p:cNvSpPr/>
            <p:nvPr/>
          </p:nvSpPr>
          <p:spPr>
            <a:xfrm>
              <a:off x="5353842" y="1786792"/>
              <a:ext cx="46740" cy="70961"/>
            </a:xfrm>
            <a:custGeom>
              <a:avLst/>
              <a:gdLst/>
              <a:ahLst/>
              <a:cxnLst/>
              <a:rect l="l" t="t" r="r" b="b"/>
              <a:pathLst>
                <a:path w="1785" h="2710" extrusionOk="0">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2" name="Google Shape;16492;p24"/>
            <p:cNvSpPr/>
            <p:nvPr/>
          </p:nvSpPr>
          <p:spPr>
            <a:xfrm>
              <a:off x="5560415" y="1786792"/>
              <a:ext cx="46740" cy="70961"/>
            </a:xfrm>
            <a:custGeom>
              <a:avLst/>
              <a:gdLst/>
              <a:ahLst/>
              <a:cxnLst/>
              <a:rect l="l" t="t" r="r" b="b"/>
              <a:pathLst>
                <a:path w="1785" h="2710" extrusionOk="0">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3" name="Google Shape;16493;p24"/>
            <p:cNvSpPr/>
            <p:nvPr/>
          </p:nvSpPr>
          <p:spPr>
            <a:xfrm>
              <a:off x="5480499" y="1502972"/>
              <a:ext cx="149909" cy="256613"/>
            </a:xfrm>
            <a:custGeom>
              <a:avLst/>
              <a:gdLst/>
              <a:ahLst/>
              <a:cxnLst/>
              <a:rect l="l" t="t" r="r" b="b"/>
              <a:pathLst>
                <a:path w="5725" h="9800" extrusionOk="0">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4" name="Google Shape;16494;p24"/>
            <p:cNvSpPr/>
            <p:nvPr/>
          </p:nvSpPr>
          <p:spPr>
            <a:xfrm>
              <a:off x="5330354" y="1502972"/>
              <a:ext cx="149909" cy="256351"/>
            </a:xfrm>
            <a:custGeom>
              <a:avLst/>
              <a:gdLst/>
              <a:ahLst/>
              <a:cxnLst/>
              <a:rect l="l" t="t" r="r" b="b"/>
              <a:pathLst>
                <a:path w="5725" h="9790" extrusionOk="0">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495" name="Google Shape;16495;p24"/>
          <p:cNvGrpSpPr/>
          <p:nvPr/>
        </p:nvGrpSpPr>
        <p:grpSpPr>
          <a:xfrm>
            <a:off x="6253637" y="3637701"/>
            <a:ext cx="274550" cy="354833"/>
            <a:chOff x="6253637" y="3790101"/>
            <a:chExt cx="274550" cy="354833"/>
          </a:xfrm>
        </p:grpSpPr>
        <p:sp>
          <p:nvSpPr>
            <p:cNvPr id="16496" name="Google Shape;16496;p24"/>
            <p:cNvSpPr/>
            <p:nvPr/>
          </p:nvSpPr>
          <p:spPr>
            <a:xfrm>
              <a:off x="6253637" y="3987300"/>
              <a:ext cx="274550" cy="157634"/>
            </a:xfrm>
            <a:custGeom>
              <a:avLst/>
              <a:gdLst/>
              <a:ahLst/>
              <a:cxnLst/>
              <a:rect l="l" t="t" r="r" b="b"/>
              <a:pathLst>
                <a:path w="10485" h="6020" extrusionOk="0">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7" name="Google Shape;16497;p24"/>
            <p:cNvSpPr/>
            <p:nvPr/>
          </p:nvSpPr>
          <p:spPr>
            <a:xfrm>
              <a:off x="6310590" y="3801701"/>
              <a:ext cx="160147" cy="244830"/>
            </a:xfrm>
            <a:custGeom>
              <a:avLst/>
              <a:gdLst/>
              <a:ahLst/>
              <a:cxnLst/>
              <a:rect l="l" t="t" r="r" b="b"/>
              <a:pathLst>
                <a:path w="6116" h="9350" extrusionOk="0">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8" name="Google Shape;16498;p24"/>
            <p:cNvSpPr/>
            <p:nvPr/>
          </p:nvSpPr>
          <p:spPr>
            <a:xfrm>
              <a:off x="6373276" y="3984551"/>
              <a:ext cx="34512" cy="68709"/>
            </a:xfrm>
            <a:custGeom>
              <a:avLst/>
              <a:gdLst/>
              <a:ahLst/>
              <a:cxnLst/>
              <a:rect l="l" t="t" r="r" b="b"/>
              <a:pathLst>
                <a:path w="1318" h="2624" extrusionOk="0">
                  <a:moveTo>
                    <a:pt x="1" y="0"/>
                  </a:moveTo>
                  <a:lnTo>
                    <a:pt x="1" y="1966"/>
                  </a:lnTo>
                  <a:lnTo>
                    <a:pt x="659" y="2624"/>
                  </a:lnTo>
                  <a:lnTo>
                    <a:pt x="1317" y="1966"/>
                  </a:lnTo>
                  <a:lnTo>
                    <a:pt x="1317"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9" name="Google Shape;16499;p24"/>
            <p:cNvSpPr/>
            <p:nvPr/>
          </p:nvSpPr>
          <p:spPr>
            <a:xfrm>
              <a:off x="6373276" y="4001781"/>
              <a:ext cx="34512" cy="11521"/>
            </a:xfrm>
            <a:custGeom>
              <a:avLst/>
              <a:gdLst/>
              <a:ahLst/>
              <a:cxnLst/>
              <a:rect l="l" t="t" r="r" b="b"/>
              <a:pathLst>
                <a:path w="1318" h="440" extrusionOk="0">
                  <a:moveTo>
                    <a:pt x="1" y="1"/>
                  </a:moveTo>
                  <a:lnTo>
                    <a:pt x="1" y="439"/>
                  </a:lnTo>
                  <a:lnTo>
                    <a:pt x="1317" y="439"/>
                  </a:lnTo>
                  <a:lnTo>
                    <a:pt x="1317" y="1"/>
                  </a:ln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0" name="Google Shape;16500;p24"/>
            <p:cNvSpPr/>
            <p:nvPr/>
          </p:nvSpPr>
          <p:spPr>
            <a:xfrm>
              <a:off x="6373276" y="4024771"/>
              <a:ext cx="34512" cy="11260"/>
            </a:xfrm>
            <a:custGeom>
              <a:avLst/>
              <a:gdLst/>
              <a:ahLst/>
              <a:cxnLst/>
              <a:rect l="l" t="t" r="r" b="b"/>
              <a:pathLst>
                <a:path w="1318" h="430" extrusionOk="0">
                  <a:moveTo>
                    <a:pt x="1" y="0"/>
                  </a:moveTo>
                  <a:lnTo>
                    <a:pt x="1" y="430"/>
                  </a:lnTo>
                  <a:lnTo>
                    <a:pt x="1317" y="430"/>
                  </a:lnTo>
                  <a:lnTo>
                    <a:pt x="1317" y="0"/>
                  </a:ln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1" name="Google Shape;16501;p24"/>
            <p:cNvSpPr/>
            <p:nvPr/>
          </p:nvSpPr>
          <p:spPr>
            <a:xfrm>
              <a:off x="6333318" y="3927337"/>
              <a:ext cx="114428" cy="65724"/>
            </a:xfrm>
            <a:custGeom>
              <a:avLst/>
              <a:gdLst/>
              <a:ahLst/>
              <a:cxnLst/>
              <a:rect l="l" t="t" r="r" b="b"/>
              <a:pathLst>
                <a:path w="4370" h="2510" extrusionOk="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2" name="Google Shape;16502;p24"/>
            <p:cNvSpPr/>
            <p:nvPr/>
          </p:nvSpPr>
          <p:spPr>
            <a:xfrm>
              <a:off x="6333318" y="3927337"/>
              <a:ext cx="114428" cy="34512"/>
            </a:xfrm>
            <a:custGeom>
              <a:avLst/>
              <a:gdLst/>
              <a:ahLst/>
              <a:cxnLst/>
              <a:rect l="l" t="t" r="r" b="b"/>
              <a:pathLst>
                <a:path w="4370" h="1318" extrusionOk="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3" name="Google Shape;16503;p24"/>
            <p:cNvSpPr/>
            <p:nvPr/>
          </p:nvSpPr>
          <p:spPr>
            <a:xfrm>
              <a:off x="6321823" y="3812935"/>
              <a:ext cx="137419" cy="143232"/>
            </a:xfrm>
            <a:custGeom>
              <a:avLst/>
              <a:gdLst/>
              <a:ahLst/>
              <a:cxnLst/>
              <a:rect l="l" t="t" r="r" b="b"/>
              <a:pathLst>
                <a:path w="5248" h="5470" extrusionOk="0">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4" name="Google Shape;16504;p24"/>
            <p:cNvSpPr/>
            <p:nvPr/>
          </p:nvSpPr>
          <p:spPr>
            <a:xfrm>
              <a:off x="6384772" y="3915972"/>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5" name="Google Shape;16505;p24"/>
            <p:cNvSpPr/>
            <p:nvPr/>
          </p:nvSpPr>
          <p:spPr>
            <a:xfrm>
              <a:off x="6321823" y="3812935"/>
              <a:ext cx="85965" cy="128909"/>
            </a:xfrm>
            <a:custGeom>
              <a:avLst/>
              <a:gdLst/>
              <a:ahLst/>
              <a:cxnLst/>
              <a:rect l="l" t="t" r="r" b="b"/>
              <a:pathLst>
                <a:path w="3283" h="4923" extrusionOk="0">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6" name="Google Shape;16506;p24"/>
            <p:cNvSpPr/>
            <p:nvPr/>
          </p:nvSpPr>
          <p:spPr>
            <a:xfrm>
              <a:off x="6344813" y="3881618"/>
              <a:ext cx="34250" cy="34512"/>
            </a:xfrm>
            <a:custGeom>
              <a:avLst/>
              <a:gdLst/>
              <a:ahLst/>
              <a:cxnLst/>
              <a:rect l="l" t="t" r="r" b="b"/>
              <a:pathLst>
                <a:path w="1308" h="1318" extrusionOk="0">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7" name="Google Shape;16507;p24"/>
            <p:cNvSpPr/>
            <p:nvPr/>
          </p:nvSpPr>
          <p:spPr>
            <a:xfrm>
              <a:off x="6341566" y="3881382"/>
              <a:ext cx="40482" cy="23252"/>
            </a:xfrm>
            <a:custGeom>
              <a:avLst/>
              <a:gdLst/>
              <a:ahLst/>
              <a:cxnLst/>
              <a:rect l="l" t="t" r="r" b="b"/>
              <a:pathLst>
                <a:path w="1546" h="888" extrusionOk="0">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8" name="Google Shape;16508;p24"/>
            <p:cNvSpPr/>
            <p:nvPr/>
          </p:nvSpPr>
          <p:spPr>
            <a:xfrm>
              <a:off x="6402001" y="3881618"/>
              <a:ext cx="34250" cy="34512"/>
            </a:xfrm>
            <a:custGeom>
              <a:avLst/>
              <a:gdLst/>
              <a:ahLst/>
              <a:cxnLst/>
              <a:rect l="l" t="t" r="r" b="b"/>
              <a:pathLst>
                <a:path w="1308" h="1318" extrusionOk="0">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9" name="Google Shape;16509;p24"/>
            <p:cNvSpPr/>
            <p:nvPr/>
          </p:nvSpPr>
          <p:spPr>
            <a:xfrm>
              <a:off x="6398754" y="3881382"/>
              <a:ext cx="40744" cy="23252"/>
            </a:xfrm>
            <a:custGeom>
              <a:avLst/>
              <a:gdLst/>
              <a:ahLst/>
              <a:cxnLst/>
              <a:rect l="l" t="t" r="r" b="b"/>
              <a:pathLst>
                <a:path w="1556" h="888" extrusionOk="0">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0" name="Google Shape;16510;p24"/>
            <p:cNvSpPr/>
            <p:nvPr/>
          </p:nvSpPr>
          <p:spPr>
            <a:xfrm>
              <a:off x="6299094" y="3790101"/>
              <a:ext cx="182876" cy="354833"/>
            </a:xfrm>
            <a:custGeom>
              <a:avLst/>
              <a:gdLst/>
              <a:ahLst/>
              <a:cxnLst/>
              <a:rect l="l" t="t" r="r" b="b"/>
              <a:pathLst>
                <a:path w="6984" h="13551" extrusionOk="0">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1" name="Google Shape;16511;p24"/>
            <p:cNvSpPr/>
            <p:nvPr/>
          </p:nvSpPr>
          <p:spPr>
            <a:xfrm>
              <a:off x="6256387" y="4048233"/>
              <a:ext cx="53967" cy="96701"/>
            </a:xfrm>
            <a:custGeom>
              <a:avLst/>
              <a:gdLst/>
              <a:ahLst/>
              <a:cxnLst/>
              <a:rect l="l" t="t" r="r" b="b"/>
              <a:pathLst>
                <a:path w="2061" h="3693" extrusionOk="0">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2" name="Google Shape;16512;p24"/>
            <p:cNvSpPr/>
            <p:nvPr/>
          </p:nvSpPr>
          <p:spPr>
            <a:xfrm>
              <a:off x="6470449" y="4048233"/>
              <a:ext cx="54255" cy="96701"/>
            </a:xfrm>
            <a:custGeom>
              <a:avLst/>
              <a:gdLst/>
              <a:ahLst/>
              <a:cxnLst/>
              <a:rect l="l" t="t" r="r" b="b"/>
              <a:pathLst>
                <a:path w="2072" h="3693" extrusionOk="0">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513" name="Google Shape;16513;p24"/>
          <p:cNvGrpSpPr/>
          <p:nvPr/>
        </p:nvGrpSpPr>
        <p:grpSpPr>
          <a:xfrm>
            <a:off x="5802731" y="3637780"/>
            <a:ext cx="274576" cy="354754"/>
            <a:chOff x="5802731" y="3790180"/>
            <a:chExt cx="274576" cy="354754"/>
          </a:xfrm>
        </p:grpSpPr>
        <p:sp>
          <p:nvSpPr>
            <p:cNvPr id="16514" name="Google Shape;16514;p24"/>
            <p:cNvSpPr/>
            <p:nvPr/>
          </p:nvSpPr>
          <p:spPr>
            <a:xfrm>
              <a:off x="5802731" y="4026761"/>
              <a:ext cx="274576" cy="117937"/>
            </a:xfrm>
            <a:custGeom>
              <a:avLst/>
              <a:gdLst/>
              <a:ahLst/>
              <a:cxnLst/>
              <a:rect l="l" t="t" r="r" b="b"/>
              <a:pathLst>
                <a:path w="10486" h="4504" extrusionOk="0">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5" name="Google Shape;16515;p24"/>
            <p:cNvSpPr/>
            <p:nvPr/>
          </p:nvSpPr>
          <p:spPr>
            <a:xfrm>
              <a:off x="5899904" y="4030270"/>
              <a:ext cx="80231" cy="114428"/>
            </a:xfrm>
            <a:custGeom>
              <a:avLst/>
              <a:gdLst/>
              <a:ahLst/>
              <a:cxnLst/>
              <a:rect l="l" t="t" r="r" b="b"/>
              <a:pathLst>
                <a:path w="3064" h="4370" extrusionOk="0">
                  <a:moveTo>
                    <a:pt x="1" y="0"/>
                  </a:moveTo>
                  <a:lnTo>
                    <a:pt x="440" y="4369"/>
                  </a:lnTo>
                  <a:lnTo>
                    <a:pt x="2624" y="4369"/>
                  </a:lnTo>
                  <a:lnTo>
                    <a:pt x="3063" y="0"/>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6" name="Google Shape;16516;p24"/>
            <p:cNvSpPr/>
            <p:nvPr/>
          </p:nvSpPr>
          <p:spPr>
            <a:xfrm>
              <a:off x="5899904" y="4030506"/>
              <a:ext cx="80231" cy="34250"/>
            </a:xfrm>
            <a:custGeom>
              <a:avLst/>
              <a:gdLst/>
              <a:ahLst/>
              <a:cxnLst/>
              <a:rect l="l" t="t" r="r" b="b"/>
              <a:pathLst>
                <a:path w="3064" h="1308" extrusionOk="0">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7" name="Google Shape;16517;p24"/>
            <p:cNvSpPr/>
            <p:nvPr/>
          </p:nvSpPr>
          <p:spPr>
            <a:xfrm>
              <a:off x="5899904" y="3973318"/>
              <a:ext cx="80231" cy="79943"/>
            </a:xfrm>
            <a:custGeom>
              <a:avLst/>
              <a:gdLst/>
              <a:ahLst/>
              <a:cxnLst/>
              <a:rect l="l" t="t" r="r" b="b"/>
              <a:pathLst>
                <a:path w="3064" h="3053" extrusionOk="0">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8" name="Google Shape;16518;p24"/>
            <p:cNvSpPr/>
            <p:nvPr/>
          </p:nvSpPr>
          <p:spPr>
            <a:xfrm>
              <a:off x="5899904" y="3973318"/>
              <a:ext cx="80231" cy="34119"/>
            </a:xfrm>
            <a:custGeom>
              <a:avLst/>
              <a:gdLst/>
              <a:ahLst/>
              <a:cxnLst/>
              <a:rect l="l" t="t" r="r" b="b"/>
              <a:pathLst>
                <a:path w="3064" h="1303" extrusionOk="0">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9" name="Google Shape;16519;p24"/>
            <p:cNvSpPr/>
            <p:nvPr/>
          </p:nvSpPr>
          <p:spPr>
            <a:xfrm>
              <a:off x="5843711" y="3841659"/>
              <a:ext cx="192355" cy="154413"/>
            </a:xfrm>
            <a:custGeom>
              <a:avLst/>
              <a:gdLst/>
              <a:ahLst/>
              <a:cxnLst/>
              <a:rect l="l" t="t" r="r" b="b"/>
              <a:pathLst>
                <a:path w="7346" h="5897" extrusionOk="0">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0" name="Google Shape;16520;p24"/>
            <p:cNvSpPr/>
            <p:nvPr/>
          </p:nvSpPr>
          <p:spPr>
            <a:xfrm>
              <a:off x="5899904" y="3899293"/>
              <a:ext cx="11521" cy="17334"/>
            </a:xfrm>
            <a:custGeom>
              <a:avLst/>
              <a:gdLst/>
              <a:ahLst/>
              <a:cxnLst/>
              <a:rect l="l" t="t" r="r" b="b"/>
              <a:pathLst>
                <a:path w="440" h="662" extrusionOk="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1" name="Google Shape;16521;p24"/>
            <p:cNvSpPr/>
            <p:nvPr/>
          </p:nvSpPr>
          <p:spPr>
            <a:xfrm>
              <a:off x="5968613" y="3899293"/>
              <a:ext cx="11521" cy="17334"/>
            </a:xfrm>
            <a:custGeom>
              <a:avLst/>
              <a:gdLst/>
              <a:ahLst/>
              <a:cxnLst/>
              <a:rect l="l" t="t" r="r" b="b"/>
              <a:pathLst>
                <a:path w="440" h="662" extrusionOk="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2" name="Google Shape;16522;p24"/>
            <p:cNvSpPr/>
            <p:nvPr/>
          </p:nvSpPr>
          <p:spPr>
            <a:xfrm>
              <a:off x="5892415" y="3881618"/>
              <a:ext cx="26499" cy="11521"/>
            </a:xfrm>
            <a:custGeom>
              <a:avLst/>
              <a:gdLst/>
              <a:ahLst/>
              <a:cxnLst/>
              <a:rect l="l" t="t" r="r" b="b"/>
              <a:pathLst>
                <a:path w="1012" h="440" extrusionOk="0">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3" name="Google Shape;16523;p24"/>
            <p:cNvSpPr/>
            <p:nvPr/>
          </p:nvSpPr>
          <p:spPr>
            <a:xfrm>
              <a:off x="5960863" y="3881618"/>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4" name="Google Shape;16524;p24"/>
            <p:cNvSpPr/>
            <p:nvPr/>
          </p:nvSpPr>
          <p:spPr>
            <a:xfrm>
              <a:off x="5846460" y="3841659"/>
              <a:ext cx="154884" cy="154387"/>
            </a:xfrm>
            <a:custGeom>
              <a:avLst/>
              <a:gdLst/>
              <a:ahLst/>
              <a:cxnLst/>
              <a:rect l="l" t="t" r="r" b="b"/>
              <a:pathLst>
                <a:path w="5915" h="5896" extrusionOk="0">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5" name="Google Shape;16525;p24"/>
            <p:cNvSpPr/>
            <p:nvPr/>
          </p:nvSpPr>
          <p:spPr>
            <a:xfrm>
              <a:off x="5854185" y="3818643"/>
              <a:ext cx="40011" cy="83006"/>
            </a:xfrm>
            <a:custGeom>
              <a:avLst/>
              <a:gdLst/>
              <a:ahLst/>
              <a:cxnLst/>
              <a:rect l="l" t="t" r="r" b="b"/>
              <a:pathLst>
                <a:path w="1528" h="3170" extrusionOk="0">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6" name="Google Shape;16526;p24"/>
            <p:cNvSpPr/>
            <p:nvPr/>
          </p:nvSpPr>
          <p:spPr>
            <a:xfrm>
              <a:off x="5939888" y="4007515"/>
              <a:ext cx="72951" cy="137419"/>
            </a:xfrm>
            <a:custGeom>
              <a:avLst/>
              <a:gdLst/>
              <a:ahLst/>
              <a:cxnLst/>
              <a:rect l="l" t="t" r="r" b="b"/>
              <a:pathLst>
                <a:path w="2786" h="5248" extrusionOk="0">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7" name="Google Shape;16527;p24"/>
            <p:cNvSpPr/>
            <p:nvPr/>
          </p:nvSpPr>
          <p:spPr>
            <a:xfrm>
              <a:off x="6012316" y="4093323"/>
              <a:ext cx="43755" cy="40011"/>
            </a:xfrm>
            <a:custGeom>
              <a:avLst/>
              <a:gdLst/>
              <a:ahLst/>
              <a:cxnLst/>
              <a:rect l="l" t="t" r="r" b="b"/>
              <a:pathLst>
                <a:path w="1671" h="1528" extrusionOk="0">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8" name="Google Shape;16528;p24"/>
            <p:cNvSpPr/>
            <p:nvPr/>
          </p:nvSpPr>
          <p:spPr>
            <a:xfrm>
              <a:off x="5985843" y="3801649"/>
              <a:ext cx="39984" cy="100001"/>
            </a:xfrm>
            <a:custGeom>
              <a:avLst/>
              <a:gdLst/>
              <a:ahLst/>
              <a:cxnLst/>
              <a:rect l="l" t="t" r="r" b="b"/>
              <a:pathLst>
                <a:path w="1527" h="3819" extrusionOk="0">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9" name="Google Shape;16529;p24"/>
            <p:cNvSpPr/>
            <p:nvPr/>
          </p:nvSpPr>
          <p:spPr>
            <a:xfrm>
              <a:off x="5914672" y="3938753"/>
              <a:ext cx="50668" cy="17361"/>
            </a:xfrm>
            <a:custGeom>
              <a:avLst/>
              <a:gdLst/>
              <a:ahLst/>
              <a:cxnLst/>
              <a:rect l="l" t="t" r="r" b="b"/>
              <a:pathLst>
                <a:path w="1935" h="663" extrusionOk="0">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0" name="Google Shape;16530;p24"/>
            <p:cNvSpPr/>
            <p:nvPr/>
          </p:nvSpPr>
          <p:spPr>
            <a:xfrm>
              <a:off x="5866937" y="4007515"/>
              <a:ext cx="72978" cy="137419"/>
            </a:xfrm>
            <a:custGeom>
              <a:avLst/>
              <a:gdLst/>
              <a:ahLst/>
              <a:cxnLst/>
              <a:rect l="l" t="t" r="r" b="b"/>
              <a:pathLst>
                <a:path w="2787" h="5248" extrusionOk="0">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1" name="Google Shape;16531;p24"/>
            <p:cNvSpPr/>
            <p:nvPr/>
          </p:nvSpPr>
          <p:spPr>
            <a:xfrm>
              <a:off x="5853687" y="3790180"/>
              <a:ext cx="145170" cy="62582"/>
            </a:xfrm>
            <a:custGeom>
              <a:avLst/>
              <a:gdLst/>
              <a:ahLst/>
              <a:cxnLst/>
              <a:rect l="l" t="t" r="r" b="b"/>
              <a:pathLst>
                <a:path w="5544" h="2390" extrusionOk="0">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2" name="Google Shape;16532;p24"/>
            <p:cNvSpPr/>
            <p:nvPr/>
          </p:nvSpPr>
          <p:spPr>
            <a:xfrm>
              <a:off x="5831221" y="4110448"/>
              <a:ext cx="57214" cy="34250"/>
            </a:xfrm>
            <a:custGeom>
              <a:avLst/>
              <a:gdLst/>
              <a:ahLst/>
              <a:cxnLst/>
              <a:rect l="l" t="t" r="r" b="b"/>
              <a:pathLst>
                <a:path w="2185" h="1308" extrusionOk="0">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3" name="Google Shape;16533;p24"/>
            <p:cNvSpPr/>
            <p:nvPr/>
          </p:nvSpPr>
          <p:spPr>
            <a:xfrm>
              <a:off x="5854185" y="4093323"/>
              <a:ext cx="11521" cy="28646"/>
            </a:xfrm>
            <a:custGeom>
              <a:avLst/>
              <a:gdLst/>
              <a:ahLst/>
              <a:cxnLst/>
              <a:rect l="l" t="t" r="r" b="b"/>
              <a:pathLst>
                <a:path w="440" h="1094" extrusionOk="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4" name="Google Shape;16534;p24"/>
            <p:cNvSpPr/>
            <p:nvPr/>
          </p:nvSpPr>
          <p:spPr>
            <a:xfrm>
              <a:off x="5831221" y="4127678"/>
              <a:ext cx="57214" cy="17020"/>
            </a:xfrm>
            <a:custGeom>
              <a:avLst/>
              <a:gdLst/>
              <a:ahLst/>
              <a:cxnLst/>
              <a:rect l="l" t="t" r="r" b="b"/>
              <a:pathLst>
                <a:path w="2185" h="650" extrusionOk="0">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535" name="Google Shape;16535;p24"/>
          <p:cNvGrpSpPr/>
          <p:nvPr/>
        </p:nvGrpSpPr>
        <p:grpSpPr>
          <a:xfrm>
            <a:off x="5352088" y="3637806"/>
            <a:ext cx="274550" cy="354728"/>
            <a:chOff x="5352088" y="3790206"/>
            <a:chExt cx="274550" cy="354728"/>
          </a:xfrm>
        </p:grpSpPr>
        <p:sp>
          <p:nvSpPr>
            <p:cNvPr id="16536" name="Google Shape;16536;p24"/>
            <p:cNvSpPr/>
            <p:nvPr/>
          </p:nvSpPr>
          <p:spPr>
            <a:xfrm>
              <a:off x="5352088" y="3978790"/>
              <a:ext cx="274550" cy="165908"/>
            </a:xfrm>
            <a:custGeom>
              <a:avLst/>
              <a:gdLst/>
              <a:ahLst/>
              <a:cxnLst/>
              <a:rect l="l" t="t" r="r" b="b"/>
              <a:pathLst>
                <a:path w="10485" h="6336" extrusionOk="0">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7" name="Google Shape;16537;p24"/>
            <p:cNvSpPr/>
            <p:nvPr/>
          </p:nvSpPr>
          <p:spPr>
            <a:xfrm>
              <a:off x="5352088" y="4034512"/>
              <a:ext cx="274550" cy="110186"/>
            </a:xfrm>
            <a:custGeom>
              <a:avLst/>
              <a:gdLst/>
              <a:ahLst/>
              <a:cxnLst/>
              <a:rect l="l" t="t" r="r" b="b"/>
              <a:pathLst>
                <a:path w="10485" h="4208" extrusionOk="0">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8" name="Google Shape;16538;p24"/>
            <p:cNvSpPr/>
            <p:nvPr/>
          </p:nvSpPr>
          <p:spPr>
            <a:xfrm>
              <a:off x="5424542" y="4034512"/>
              <a:ext cx="129904" cy="41739"/>
            </a:xfrm>
            <a:custGeom>
              <a:avLst/>
              <a:gdLst/>
              <a:ahLst/>
              <a:cxnLst/>
              <a:rect l="l" t="t" r="r" b="b"/>
              <a:pathLst>
                <a:path w="4961" h="1594" extrusionOk="0">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9" name="Google Shape;16539;p24"/>
            <p:cNvSpPr/>
            <p:nvPr/>
          </p:nvSpPr>
          <p:spPr>
            <a:xfrm>
              <a:off x="5398042" y="4037261"/>
              <a:ext cx="28515" cy="78948"/>
            </a:xfrm>
            <a:custGeom>
              <a:avLst/>
              <a:gdLst/>
              <a:ahLst/>
              <a:cxnLst/>
              <a:rect l="l" t="t" r="r" b="b"/>
              <a:pathLst>
                <a:path w="1089" h="3015" extrusionOk="0">
                  <a:moveTo>
                    <a:pt x="1088" y="0"/>
                  </a:moveTo>
                  <a:lnTo>
                    <a:pt x="1" y="325"/>
                  </a:lnTo>
                  <a:lnTo>
                    <a:pt x="1" y="3015"/>
                  </a:lnTo>
                  <a:lnTo>
                    <a:pt x="1088" y="3015"/>
                  </a:lnTo>
                  <a:lnTo>
                    <a:pt x="1088" y="0"/>
                  </a:ln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0" name="Google Shape;16540;p24"/>
            <p:cNvSpPr/>
            <p:nvPr/>
          </p:nvSpPr>
          <p:spPr>
            <a:xfrm>
              <a:off x="5552429" y="4037261"/>
              <a:ext cx="28515" cy="78948"/>
            </a:xfrm>
            <a:custGeom>
              <a:avLst/>
              <a:gdLst/>
              <a:ahLst/>
              <a:cxnLst/>
              <a:rect l="l" t="t" r="r" b="b"/>
              <a:pathLst>
                <a:path w="1089" h="3015" extrusionOk="0">
                  <a:moveTo>
                    <a:pt x="1" y="0"/>
                  </a:moveTo>
                  <a:lnTo>
                    <a:pt x="1" y="3015"/>
                  </a:lnTo>
                  <a:lnTo>
                    <a:pt x="1088" y="3015"/>
                  </a:lnTo>
                  <a:lnTo>
                    <a:pt x="1088" y="325"/>
                  </a:lnTo>
                  <a:lnTo>
                    <a:pt x="1" y="0"/>
                  </a:ln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1" name="Google Shape;16541;p24"/>
            <p:cNvSpPr/>
            <p:nvPr/>
          </p:nvSpPr>
          <p:spPr>
            <a:xfrm>
              <a:off x="5397807" y="4093219"/>
              <a:ext cx="183138" cy="51715"/>
            </a:xfrm>
            <a:custGeom>
              <a:avLst/>
              <a:gdLst/>
              <a:ahLst/>
              <a:cxnLst/>
              <a:rect l="l" t="t" r="r" b="b"/>
              <a:pathLst>
                <a:path w="6994" h="1975" extrusionOk="0">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2" name="Google Shape;16542;p24"/>
            <p:cNvSpPr/>
            <p:nvPr/>
          </p:nvSpPr>
          <p:spPr>
            <a:xfrm>
              <a:off x="5449522" y="3984551"/>
              <a:ext cx="79943" cy="28620"/>
            </a:xfrm>
            <a:custGeom>
              <a:avLst/>
              <a:gdLst/>
              <a:ahLst/>
              <a:cxnLst/>
              <a:rect l="l" t="t" r="r" b="b"/>
              <a:pathLst>
                <a:path w="3053" h="1093" extrusionOk="0">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3" name="Google Shape;16543;p24"/>
            <p:cNvSpPr/>
            <p:nvPr/>
          </p:nvSpPr>
          <p:spPr>
            <a:xfrm>
              <a:off x="5392386" y="3801701"/>
              <a:ext cx="193952" cy="200106"/>
            </a:xfrm>
            <a:custGeom>
              <a:avLst/>
              <a:gdLst/>
              <a:ahLst/>
              <a:cxnLst/>
              <a:rect l="l" t="t" r="r" b="b"/>
              <a:pathLst>
                <a:path w="7407" h="7642" extrusionOk="0">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4" name="Google Shape;16544;p24"/>
            <p:cNvSpPr/>
            <p:nvPr/>
          </p:nvSpPr>
          <p:spPr>
            <a:xfrm>
              <a:off x="5397807" y="3795940"/>
              <a:ext cx="183138" cy="91464"/>
            </a:xfrm>
            <a:custGeom>
              <a:avLst/>
              <a:gdLst/>
              <a:ahLst/>
              <a:cxnLst/>
              <a:rect l="l" t="t" r="r" b="b"/>
              <a:pathLst>
                <a:path w="6994" h="3493" extrusionOk="0">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5" name="Google Shape;16545;p24"/>
            <p:cNvSpPr/>
            <p:nvPr/>
          </p:nvSpPr>
          <p:spPr>
            <a:xfrm>
              <a:off x="5397807" y="3795940"/>
              <a:ext cx="91700" cy="91464"/>
            </a:xfrm>
            <a:custGeom>
              <a:avLst/>
              <a:gdLst/>
              <a:ahLst/>
              <a:cxnLst/>
              <a:rect l="l" t="t" r="r" b="b"/>
              <a:pathLst>
                <a:path w="3502" h="3493" extrusionOk="0">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6" name="Google Shape;16546;p24"/>
            <p:cNvSpPr/>
            <p:nvPr/>
          </p:nvSpPr>
          <p:spPr>
            <a:xfrm>
              <a:off x="5396812" y="3887378"/>
              <a:ext cx="161404" cy="114455"/>
            </a:xfrm>
            <a:custGeom>
              <a:avLst/>
              <a:gdLst/>
              <a:ahLst/>
              <a:cxnLst/>
              <a:rect l="l" t="t" r="r" b="b"/>
              <a:pathLst>
                <a:path w="6164" h="4371" extrusionOk="0">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7" name="Google Shape;16547;p24"/>
            <p:cNvSpPr/>
            <p:nvPr/>
          </p:nvSpPr>
          <p:spPr>
            <a:xfrm>
              <a:off x="5455518" y="3944567"/>
              <a:ext cx="67714" cy="66615"/>
            </a:xfrm>
            <a:custGeom>
              <a:avLst/>
              <a:gdLst/>
              <a:ahLst/>
              <a:cxnLst/>
              <a:rect l="l" t="t" r="r" b="b"/>
              <a:pathLst>
                <a:path w="2586" h="2544" extrusionOk="0">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8" name="Google Shape;16548;p24"/>
            <p:cNvSpPr/>
            <p:nvPr/>
          </p:nvSpPr>
          <p:spPr>
            <a:xfrm>
              <a:off x="5455754" y="3944567"/>
              <a:ext cx="41739" cy="66615"/>
            </a:xfrm>
            <a:custGeom>
              <a:avLst/>
              <a:gdLst/>
              <a:ahLst/>
              <a:cxnLst/>
              <a:rect l="l" t="t" r="r" b="b"/>
              <a:pathLst>
                <a:path w="1594" h="2544" extrusionOk="0">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9" name="Google Shape;16549;p24"/>
            <p:cNvSpPr/>
            <p:nvPr/>
          </p:nvSpPr>
          <p:spPr>
            <a:xfrm>
              <a:off x="5471439" y="3956978"/>
              <a:ext cx="35873" cy="16339"/>
            </a:xfrm>
            <a:custGeom>
              <a:avLst/>
              <a:gdLst/>
              <a:ahLst/>
              <a:cxnLst/>
              <a:rect l="l" t="t" r="r" b="b"/>
              <a:pathLst>
                <a:path w="1370" h="624" extrusionOk="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0" name="Google Shape;16550;p24"/>
            <p:cNvSpPr/>
            <p:nvPr/>
          </p:nvSpPr>
          <p:spPr>
            <a:xfrm>
              <a:off x="5452271" y="3904556"/>
              <a:ext cx="11260" cy="17073"/>
            </a:xfrm>
            <a:custGeom>
              <a:avLst/>
              <a:gdLst/>
              <a:ahLst/>
              <a:cxnLst/>
              <a:rect l="l" t="t" r="r" b="b"/>
              <a:pathLst>
                <a:path w="430" h="652" extrusionOk="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1" name="Google Shape;16551;p24"/>
            <p:cNvSpPr/>
            <p:nvPr/>
          </p:nvSpPr>
          <p:spPr>
            <a:xfrm>
              <a:off x="5515220" y="3904556"/>
              <a:ext cx="11521" cy="17073"/>
            </a:xfrm>
            <a:custGeom>
              <a:avLst/>
              <a:gdLst/>
              <a:ahLst/>
              <a:cxnLst/>
              <a:rect l="l" t="t" r="r" b="b"/>
              <a:pathLst>
                <a:path w="440" h="652" extrusionOk="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2" name="Google Shape;16552;p24"/>
            <p:cNvSpPr/>
            <p:nvPr/>
          </p:nvSpPr>
          <p:spPr>
            <a:xfrm>
              <a:off x="5472251" y="3790206"/>
              <a:ext cx="34486" cy="74208"/>
            </a:xfrm>
            <a:custGeom>
              <a:avLst/>
              <a:gdLst/>
              <a:ahLst/>
              <a:cxnLst/>
              <a:rect l="l" t="t" r="r" b="b"/>
              <a:pathLst>
                <a:path w="1317" h="2834" extrusionOk="0">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3" name="Google Shape;16553;p24"/>
            <p:cNvSpPr/>
            <p:nvPr/>
          </p:nvSpPr>
          <p:spPr>
            <a:xfrm>
              <a:off x="5535199" y="3805079"/>
              <a:ext cx="23017" cy="59361"/>
            </a:xfrm>
            <a:custGeom>
              <a:avLst/>
              <a:gdLst/>
              <a:ahLst/>
              <a:cxnLst/>
              <a:rect l="l" t="t" r="r" b="b"/>
              <a:pathLst>
                <a:path w="879" h="2267" extrusionOk="0">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4" name="Google Shape;16554;p24"/>
            <p:cNvSpPr/>
            <p:nvPr/>
          </p:nvSpPr>
          <p:spPr>
            <a:xfrm>
              <a:off x="5420797" y="3805079"/>
              <a:ext cx="22990" cy="59361"/>
            </a:xfrm>
            <a:custGeom>
              <a:avLst/>
              <a:gdLst/>
              <a:ahLst/>
              <a:cxnLst/>
              <a:rect l="l" t="t" r="r" b="b"/>
              <a:pathLst>
                <a:path w="878" h="2267" extrusionOk="0">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5" name="Google Shape;16555;p24"/>
            <p:cNvSpPr/>
            <p:nvPr/>
          </p:nvSpPr>
          <p:spPr>
            <a:xfrm>
              <a:off x="5386573" y="3881618"/>
              <a:ext cx="205866" cy="11521"/>
            </a:xfrm>
            <a:custGeom>
              <a:avLst/>
              <a:gdLst/>
              <a:ahLst/>
              <a:cxnLst/>
              <a:rect l="l" t="t" r="r" b="b"/>
              <a:pathLst>
                <a:path w="7862" h="440" extrusionOk="0">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6" name="Google Shape;16556;p24"/>
            <p:cNvSpPr/>
            <p:nvPr/>
          </p:nvSpPr>
          <p:spPr>
            <a:xfrm>
              <a:off x="5415036" y="4110448"/>
              <a:ext cx="11521" cy="11521"/>
            </a:xfrm>
            <a:custGeom>
              <a:avLst/>
              <a:gdLst/>
              <a:ahLst/>
              <a:cxnLst/>
              <a:rect l="l" t="t" r="r" b="b"/>
              <a:pathLst>
                <a:path w="440" h="440" extrusionOk="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7" name="Google Shape;16557;p24"/>
            <p:cNvSpPr/>
            <p:nvPr/>
          </p:nvSpPr>
          <p:spPr>
            <a:xfrm>
              <a:off x="5552429" y="4110448"/>
              <a:ext cx="11260" cy="11521"/>
            </a:xfrm>
            <a:custGeom>
              <a:avLst/>
              <a:gdLst/>
              <a:ahLst/>
              <a:cxnLst/>
              <a:rect l="l" t="t" r="r" b="b"/>
              <a:pathLst>
                <a:path w="430" h="440" extrusionOk="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8" name="Google Shape;16558;p24"/>
            <p:cNvSpPr/>
            <p:nvPr/>
          </p:nvSpPr>
          <p:spPr>
            <a:xfrm>
              <a:off x="5380813" y="4093219"/>
              <a:ext cx="17020" cy="51480"/>
            </a:xfrm>
            <a:custGeom>
              <a:avLst/>
              <a:gdLst/>
              <a:ahLst/>
              <a:cxnLst/>
              <a:rect l="l" t="t" r="r" b="b"/>
              <a:pathLst>
                <a:path w="650" h="1966" extrusionOk="0">
                  <a:moveTo>
                    <a:pt x="649" y="0"/>
                  </a:moveTo>
                  <a:cubicBezTo>
                    <a:pt x="287" y="0"/>
                    <a:pt x="1" y="296"/>
                    <a:pt x="1" y="658"/>
                  </a:cubicBezTo>
                  <a:lnTo>
                    <a:pt x="1" y="1965"/>
                  </a:lnTo>
                  <a:lnTo>
                    <a:pt x="649" y="1965"/>
                  </a:lnTo>
                  <a:lnTo>
                    <a:pt x="649"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9" name="Google Shape;16559;p24"/>
            <p:cNvSpPr/>
            <p:nvPr/>
          </p:nvSpPr>
          <p:spPr>
            <a:xfrm>
              <a:off x="5580918" y="4093219"/>
              <a:ext cx="17256" cy="51480"/>
            </a:xfrm>
            <a:custGeom>
              <a:avLst/>
              <a:gdLst/>
              <a:ahLst/>
              <a:cxnLst/>
              <a:rect l="l" t="t" r="r" b="b"/>
              <a:pathLst>
                <a:path w="659" h="1966" extrusionOk="0">
                  <a:moveTo>
                    <a:pt x="0" y="0"/>
                  </a:moveTo>
                  <a:lnTo>
                    <a:pt x="0" y="1965"/>
                  </a:lnTo>
                  <a:lnTo>
                    <a:pt x="658" y="1965"/>
                  </a:lnTo>
                  <a:lnTo>
                    <a:pt x="658" y="658"/>
                  </a:lnTo>
                  <a:cubicBezTo>
                    <a:pt x="658" y="296"/>
                    <a:pt x="363" y="0"/>
                    <a:pt x="0"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560" name="Google Shape;16560;p24"/>
          <p:cNvGrpSpPr/>
          <p:nvPr/>
        </p:nvGrpSpPr>
        <p:grpSpPr>
          <a:xfrm>
            <a:off x="4901706" y="3637675"/>
            <a:ext cx="274550" cy="354859"/>
            <a:chOff x="4901706" y="3790075"/>
            <a:chExt cx="274550" cy="354859"/>
          </a:xfrm>
        </p:grpSpPr>
        <p:sp>
          <p:nvSpPr>
            <p:cNvPr id="16561" name="Google Shape;16561;p24"/>
            <p:cNvSpPr/>
            <p:nvPr/>
          </p:nvSpPr>
          <p:spPr>
            <a:xfrm>
              <a:off x="4901706" y="4007777"/>
              <a:ext cx="274550" cy="137157"/>
            </a:xfrm>
            <a:custGeom>
              <a:avLst/>
              <a:gdLst/>
              <a:ahLst/>
              <a:cxnLst/>
              <a:rect l="l" t="t" r="r" b="b"/>
              <a:pathLst>
                <a:path w="10485" h="5238" extrusionOk="0">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2" name="Google Shape;16562;p24"/>
            <p:cNvSpPr/>
            <p:nvPr/>
          </p:nvSpPr>
          <p:spPr>
            <a:xfrm>
              <a:off x="4935929" y="4007777"/>
              <a:ext cx="206102" cy="124169"/>
            </a:xfrm>
            <a:custGeom>
              <a:avLst/>
              <a:gdLst/>
              <a:ahLst/>
              <a:cxnLst/>
              <a:rect l="l" t="t" r="r" b="b"/>
              <a:pathLst>
                <a:path w="7871" h="4742" extrusionOk="0">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3" name="Google Shape;16563;p24"/>
            <p:cNvSpPr/>
            <p:nvPr/>
          </p:nvSpPr>
          <p:spPr>
            <a:xfrm>
              <a:off x="4941664" y="4017518"/>
              <a:ext cx="194633" cy="103195"/>
            </a:xfrm>
            <a:custGeom>
              <a:avLst/>
              <a:gdLst/>
              <a:ahLst/>
              <a:cxnLst/>
              <a:rect l="l" t="t" r="r" b="b"/>
              <a:pathLst>
                <a:path w="7433" h="3941" extrusionOk="0">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4" name="Google Shape;16564;p24"/>
            <p:cNvSpPr/>
            <p:nvPr/>
          </p:nvSpPr>
          <p:spPr>
            <a:xfrm>
              <a:off x="4959967" y="4034512"/>
              <a:ext cx="157922" cy="65279"/>
            </a:xfrm>
            <a:custGeom>
              <a:avLst/>
              <a:gdLst/>
              <a:ahLst/>
              <a:cxnLst/>
              <a:rect l="l" t="t" r="r" b="b"/>
              <a:pathLst>
                <a:path w="6031" h="2493" extrusionOk="0">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5" name="Google Shape;16565;p24"/>
            <p:cNvSpPr/>
            <p:nvPr/>
          </p:nvSpPr>
          <p:spPr>
            <a:xfrm>
              <a:off x="4984869" y="4013276"/>
              <a:ext cx="107961" cy="86515"/>
            </a:xfrm>
            <a:custGeom>
              <a:avLst/>
              <a:gdLst/>
              <a:ahLst/>
              <a:cxnLst/>
              <a:rect l="l" t="t" r="r" b="b"/>
              <a:pathLst>
                <a:path w="4123" h="3304" extrusionOk="0">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6" name="Google Shape;16566;p24"/>
            <p:cNvSpPr/>
            <p:nvPr/>
          </p:nvSpPr>
          <p:spPr>
            <a:xfrm>
              <a:off x="4998878" y="4013276"/>
              <a:ext cx="80205" cy="28620"/>
            </a:xfrm>
            <a:custGeom>
              <a:avLst/>
              <a:gdLst/>
              <a:ahLst/>
              <a:cxnLst/>
              <a:rect l="l" t="t" r="r" b="b"/>
              <a:pathLst>
                <a:path w="3063" h="1093" extrusionOk="0">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7" name="Google Shape;16567;p24"/>
            <p:cNvSpPr/>
            <p:nvPr/>
          </p:nvSpPr>
          <p:spPr>
            <a:xfrm>
              <a:off x="4942161" y="3830164"/>
              <a:ext cx="193612" cy="200132"/>
            </a:xfrm>
            <a:custGeom>
              <a:avLst/>
              <a:gdLst/>
              <a:ahLst/>
              <a:cxnLst/>
              <a:rect l="l" t="t" r="r" b="b"/>
              <a:pathLst>
                <a:path w="7394" h="7643" extrusionOk="0">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8" name="Google Shape;16568;p24"/>
            <p:cNvSpPr/>
            <p:nvPr/>
          </p:nvSpPr>
          <p:spPr>
            <a:xfrm>
              <a:off x="4946168" y="3860984"/>
              <a:ext cx="109689" cy="169338"/>
            </a:xfrm>
            <a:custGeom>
              <a:avLst/>
              <a:gdLst/>
              <a:ahLst/>
              <a:cxnLst/>
              <a:rect l="l" t="t" r="r" b="b"/>
              <a:pathLst>
                <a:path w="4189" h="6467" extrusionOk="0">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9" name="Google Shape;16569;p24"/>
            <p:cNvSpPr/>
            <p:nvPr/>
          </p:nvSpPr>
          <p:spPr>
            <a:xfrm>
              <a:off x="4998878" y="3935035"/>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0" name="Google Shape;16570;p24"/>
            <p:cNvSpPr/>
            <p:nvPr/>
          </p:nvSpPr>
          <p:spPr>
            <a:xfrm>
              <a:off x="5067561" y="3935035"/>
              <a:ext cx="11521" cy="17308"/>
            </a:xfrm>
            <a:custGeom>
              <a:avLst/>
              <a:gdLst/>
              <a:ahLst/>
              <a:cxnLst/>
              <a:rect l="l" t="t" r="r" b="b"/>
              <a:pathLst>
                <a:path w="440" h="661" extrusionOk="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1" name="Google Shape;16571;p24"/>
            <p:cNvSpPr/>
            <p:nvPr/>
          </p:nvSpPr>
          <p:spPr>
            <a:xfrm>
              <a:off x="5013646" y="3974993"/>
              <a:ext cx="50668" cy="17334"/>
            </a:xfrm>
            <a:custGeom>
              <a:avLst/>
              <a:gdLst/>
              <a:ahLst/>
              <a:cxnLst/>
              <a:rect l="l" t="t" r="r" b="b"/>
              <a:pathLst>
                <a:path w="1935" h="662" extrusionOk="0">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2" name="Google Shape;16572;p24"/>
            <p:cNvSpPr/>
            <p:nvPr/>
          </p:nvSpPr>
          <p:spPr>
            <a:xfrm>
              <a:off x="4990368" y="3917727"/>
              <a:ext cx="33752" cy="17387"/>
            </a:xfrm>
            <a:custGeom>
              <a:avLst/>
              <a:gdLst/>
              <a:ahLst/>
              <a:cxnLst/>
              <a:rect l="l" t="t" r="r" b="b"/>
              <a:pathLst>
                <a:path w="1289" h="664" extrusionOk="0">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3" name="Google Shape;16573;p24"/>
            <p:cNvSpPr/>
            <p:nvPr/>
          </p:nvSpPr>
          <p:spPr>
            <a:xfrm>
              <a:off x="5053814" y="3917727"/>
              <a:ext cx="33779" cy="17387"/>
            </a:xfrm>
            <a:custGeom>
              <a:avLst/>
              <a:gdLst/>
              <a:ahLst/>
              <a:cxnLst/>
              <a:rect l="l" t="t" r="r" b="b"/>
              <a:pathLst>
                <a:path w="1290" h="664" extrusionOk="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4" name="Google Shape;16574;p24"/>
            <p:cNvSpPr/>
            <p:nvPr/>
          </p:nvSpPr>
          <p:spPr>
            <a:xfrm>
              <a:off x="5022104" y="3790075"/>
              <a:ext cx="33255" cy="67793"/>
            </a:xfrm>
            <a:custGeom>
              <a:avLst/>
              <a:gdLst/>
              <a:ahLst/>
              <a:cxnLst/>
              <a:rect l="l" t="t" r="r" b="b"/>
              <a:pathLst>
                <a:path w="1270" h="2589" extrusionOk="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5" name="Google Shape;16575;p24"/>
            <p:cNvSpPr/>
            <p:nvPr/>
          </p:nvSpPr>
          <p:spPr>
            <a:xfrm>
              <a:off x="5022340" y="3790206"/>
              <a:ext cx="16785" cy="67976"/>
            </a:xfrm>
            <a:custGeom>
              <a:avLst/>
              <a:gdLst/>
              <a:ahLst/>
              <a:cxnLst/>
              <a:rect l="l" t="t" r="r" b="b"/>
              <a:pathLst>
                <a:path w="641" h="2596" extrusionOk="0">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6" name="Google Shape;16576;p24"/>
            <p:cNvSpPr/>
            <p:nvPr/>
          </p:nvSpPr>
          <p:spPr>
            <a:xfrm>
              <a:off x="4987383" y="4104688"/>
              <a:ext cx="11521" cy="40246"/>
            </a:xfrm>
            <a:custGeom>
              <a:avLst/>
              <a:gdLst/>
              <a:ahLst/>
              <a:cxnLst/>
              <a:rect l="l" t="t" r="r" b="b"/>
              <a:pathLst>
                <a:path w="440" h="1537" extrusionOk="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7" name="Google Shape;16577;p24"/>
            <p:cNvSpPr/>
            <p:nvPr/>
          </p:nvSpPr>
          <p:spPr>
            <a:xfrm>
              <a:off x="5079057" y="4104688"/>
              <a:ext cx="11260" cy="40246"/>
            </a:xfrm>
            <a:custGeom>
              <a:avLst/>
              <a:gdLst/>
              <a:ahLst/>
              <a:cxnLst/>
              <a:rect l="l" t="t" r="r" b="b"/>
              <a:pathLst>
                <a:path w="430" h="1537" extrusionOk="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578" name="Google Shape;16578;p24"/>
          <p:cNvGrpSpPr/>
          <p:nvPr/>
        </p:nvGrpSpPr>
        <p:grpSpPr>
          <a:xfrm>
            <a:off x="8052704" y="1350808"/>
            <a:ext cx="275073" cy="354545"/>
            <a:chOff x="8052704" y="1503208"/>
            <a:chExt cx="275073" cy="354545"/>
          </a:xfrm>
        </p:grpSpPr>
        <p:sp>
          <p:nvSpPr>
            <p:cNvPr id="16579" name="Google Shape;16579;p24"/>
            <p:cNvSpPr/>
            <p:nvPr/>
          </p:nvSpPr>
          <p:spPr>
            <a:xfrm>
              <a:off x="8052704" y="1697344"/>
              <a:ext cx="274812" cy="160409"/>
            </a:xfrm>
            <a:custGeom>
              <a:avLst/>
              <a:gdLst/>
              <a:ahLst/>
              <a:cxnLst/>
              <a:rect l="l" t="t" r="r" b="b"/>
              <a:pathLst>
                <a:path w="10495" h="6126" extrusionOk="0">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0" name="Google Shape;16580;p24"/>
            <p:cNvSpPr/>
            <p:nvPr/>
          </p:nvSpPr>
          <p:spPr>
            <a:xfrm>
              <a:off x="8098685" y="1823267"/>
              <a:ext cx="11260" cy="34486"/>
            </a:xfrm>
            <a:custGeom>
              <a:avLst/>
              <a:gdLst/>
              <a:ahLst/>
              <a:cxnLst/>
              <a:rect l="l" t="t" r="r" b="b"/>
              <a:pathLst>
                <a:path w="430" h="1317" extrusionOk="0">
                  <a:moveTo>
                    <a:pt x="0" y="0"/>
                  </a:moveTo>
                  <a:lnTo>
                    <a:pt x="0" y="1317"/>
                  </a:lnTo>
                  <a:lnTo>
                    <a:pt x="430" y="1317"/>
                  </a:lnTo>
                  <a:lnTo>
                    <a:pt x="430"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1" name="Google Shape;16581;p24"/>
            <p:cNvSpPr/>
            <p:nvPr/>
          </p:nvSpPr>
          <p:spPr>
            <a:xfrm>
              <a:off x="8270301" y="1823267"/>
              <a:ext cx="11521" cy="34486"/>
            </a:xfrm>
            <a:custGeom>
              <a:avLst/>
              <a:gdLst/>
              <a:ahLst/>
              <a:cxnLst/>
              <a:rect l="l" t="t" r="r" b="b"/>
              <a:pathLst>
                <a:path w="440" h="1317" extrusionOk="0">
                  <a:moveTo>
                    <a:pt x="0" y="0"/>
                  </a:moveTo>
                  <a:lnTo>
                    <a:pt x="0" y="1317"/>
                  </a:lnTo>
                  <a:lnTo>
                    <a:pt x="439" y="1317"/>
                  </a:lnTo>
                  <a:lnTo>
                    <a:pt x="439"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2" name="Google Shape;16582;p24"/>
            <p:cNvSpPr/>
            <p:nvPr/>
          </p:nvSpPr>
          <p:spPr>
            <a:xfrm>
              <a:off x="8052704" y="1747069"/>
              <a:ext cx="275073" cy="110684"/>
            </a:xfrm>
            <a:custGeom>
              <a:avLst/>
              <a:gdLst/>
              <a:ahLst/>
              <a:cxnLst/>
              <a:rect l="l" t="t" r="r" b="b"/>
              <a:pathLst>
                <a:path w="10505" h="4227" extrusionOk="0">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3" name="Google Shape;16583;p24"/>
            <p:cNvSpPr/>
            <p:nvPr/>
          </p:nvSpPr>
          <p:spPr>
            <a:xfrm>
              <a:off x="8150138" y="1697344"/>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4" name="Google Shape;16584;p24"/>
            <p:cNvSpPr/>
            <p:nvPr/>
          </p:nvSpPr>
          <p:spPr>
            <a:xfrm>
              <a:off x="8087687" y="1503208"/>
              <a:ext cx="205107" cy="136974"/>
            </a:xfrm>
            <a:custGeom>
              <a:avLst/>
              <a:gdLst/>
              <a:ahLst/>
              <a:cxnLst/>
              <a:rect l="l" t="t" r="r" b="b"/>
              <a:pathLst>
                <a:path w="7833" h="5231" extrusionOk="0">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5" name="Google Shape;16585;p24"/>
            <p:cNvSpPr/>
            <p:nvPr/>
          </p:nvSpPr>
          <p:spPr>
            <a:xfrm>
              <a:off x="8087687" y="1515751"/>
              <a:ext cx="190889" cy="124431"/>
            </a:xfrm>
            <a:custGeom>
              <a:avLst/>
              <a:gdLst/>
              <a:ahLst/>
              <a:cxnLst/>
              <a:rect l="l" t="t" r="r" b="b"/>
              <a:pathLst>
                <a:path w="7290" h="4752" extrusionOk="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6" name="Google Shape;16586;p24"/>
            <p:cNvSpPr/>
            <p:nvPr/>
          </p:nvSpPr>
          <p:spPr>
            <a:xfrm>
              <a:off x="8097690" y="1577207"/>
              <a:ext cx="184866" cy="143415"/>
            </a:xfrm>
            <a:custGeom>
              <a:avLst/>
              <a:gdLst/>
              <a:ahLst/>
              <a:cxnLst/>
              <a:rect l="l" t="t" r="r" b="b"/>
              <a:pathLst>
                <a:path w="7060" h="5477" extrusionOk="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7" name="Google Shape;16587;p24"/>
            <p:cNvSpPr/>
            <p:nvPr/>
          </p:nvSpPr>
          <p:spPr>
            <a:xfrm>
              <a:off x="8150138" y="1623031"/>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8" name="Google Shape;16588;p24"/>
            <p:cNvSpPr/>
            <p:nvPr/>
          </p:nvSpPr>
          <p:spPr>
            <a:xfrm>
              <a:off x="8218848" y="1623031"/>
              <a:ext cx="11495" cy="17151"/>
            </a:xfrm>
            <a:custGeom>
              <a:avLst/>
              <a:gdLst/>
              <a:ahLst/>
              <a:cxnLst/>
              <a:rect l="l" t="t" r="r" b="b"/>
              <a:pathLst>
                <a:path w="439" h="655" extrusionOk="0">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89" name="Google Shape;16589;p24"/>
            <p:cNvSpPr/>
            <p:nvPr/>
          </p:nvSpPr>
          <p:spPr>
            <a:xfrm>
              <a:off x="8164618" y="1662963"/>
              <a:ext cx="50799" cy="17439"/>
            </a:xfrm>
            <a:custGeom>
              <a:avLst/>
              <a:gdLst/>
              <a:ahLst/>
              <a:cxnLst/>
              <a:rect l="l" t="t" r="r" b="b"/>
              <a:pathLst>
                <a:path w="1940" h="666" extrusionOk="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0" name="Google Shape;16590;p24"/>
            <p:cNvSpPr/>
            <p:nvPr/>
          </p:nvSpPr>
          <p:spPr>
            <a:xfrm>
              <a:off x="8097690" y="1577207"/>
              <a:ext cx="155382" cy="143389"/>
            </a:xfrm>
            <a:custGeom>
              <a:avLst/>
              <a:gdLst/>
              <a:ahLst/>
              <a:cxnLst/>
              <a:rect l="l" t="t" r="r" b="b"/>
              <a:pathLst>
                <a:path w="5934" h="5476" extrusionOk="0">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1" name="Google Shape;16591;p24"/>
            <p:cNvSpPr/>
            <p:nvPr/>
          </p:nvSpPr>
          <p:spPr>
            <a:xfrm>
              <a:off x="8178863" y="1754558"/>
              <a:ext cx="22755" cy="63237"/>
            </a:xfrm>
            <a:custGeom>
              <a:avLst/>
              <a:gdLst/>
              <a:ahLst/>
              <a:cxnLst/>
              <a:rect l="l" t="t" r="r" b="b"/>
              <a:pathLst>
                <a:path w="869" h="2415" extrusionOk="0">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2" name="Google Shape;16592;p24"/>
            <p:cNvSpPr/>
            <p:nvPr/>
          </p:nvSpPr>
          <p:spPr>
            <a:xfrm>
              <a:off x="8127645" y="1728137"/>
              <a:ext cx="62477" cy="57921"/>
            </a:xfrm>
            <a:custGeom>
              <a:avLst/>
              <a:gdLst/>
              <a:ahLst/>
              <a:cxnLst/>
              <a:rect l="l" t="t" r="r" b="b"/>
              <a:pathLst>
                <a:path w="2386" h="2212" extrusionOk="0">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3" name="Google Shape;16593;p24"/>
            <p:cNvSpPr/>
            <p:nvPr/>
          </p:nvSpPr>
          <p:spPr>
            <a:xfrm>
              <a:off x="8190096" y="1728137"/>
              <a:ext cx="62477" cy="57816"/>
            </a:xfrm>
            <a:custGeom>
              <a:avLst/>
              <a:gdLst/>
              <a:ahLst/>
              <a:cxnLst/>
              <a:rect l="l" t="t" r="r" b="b"/>
              <a:pathLst>
                <a:path w="2386" h="2208" extrusionOk="0">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4" name="Google Shape;16594;p24"/>
            <p:cNvSpPr/>
            <p:nvPr/>
          </p:nvSpPr>
          <p:spPr>
            <a:xfrm>
              <a:off x="8058464" y="1770557"/>
              <a:ext cx="51480" cy="64206"/>
            </a:xfrm>
            <a:custGeom>
              <a:avLst/>
              <a:gdLst/>
              <a:ahLst/>
              <a:cxnLst/>
              <a:rect l="l" t="t" r="r" b="b"/>
              <a:pathLst>
                <a:path w="1966" h="2452" extrusionOk="0">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5" name="Google Shape;16595;p24"/>
            <p:cNvSpPr/>
            <p:nvPr/>
          </p:nvSpPr>
          <p:spPr>
            <a:xfrm>
              <a:off x="8270301" y="1770557"/>
              <a:ext cx="51480" cy="64206"/>
            </a:xfrm>
            <a:custGeom>
              <a:avLst/>
              <a:gdLst/>
              <a:ahLst/>
              <a:cxnLst/>
              <a:rect l="l" t="t" r="r" b="b"/>
              <a:pathLst>
                <a:path w="1966" h="2452" extrusionOk="0">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596" name="Google Shape;16596;p24"/>
          <p:cNvGrpSpPr/>
          <p:nvPr/>
        </p:nvGrpSpPr>
        <p:grpSpPr>
          <a:xfrm>
            <a:off x="5794745" y="1350599"/>
            <a:ext cx="274550" cy="354754"/>
            <a:chOff x="5794745" y="1502999"/>
            <a:chExt cx="274550" cy="354754"/>
          </a:xfrm>
        </p:grpSpPr>
        <p:sp>
          <p:nvSpPr>
            <p:cNvPr id="16597" name="Google Shape;16597;p24"/>
            <p:cNvSpPr/>
            <p:nvPr/>
          </p:nvSpPr>
          <p:spPr>
            <a:xfrm>
              <a:off x="5794745" y="1703340"/>
              <a:ext cx="274550" cy="154413"/>
            </a:xfrm>
            <a:custGeom>
              <a:avLst/>
              <a:gdLst/>
              <a:ahLst/>
              <a:cxnLst/>
              <a:rect l="l" t="t" r="r" b="b"/>
              <a:pathLst>
                <a:path w="10485" h="5897" extrusionOk="0">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8" name="Google Shape;16598;p24"/>
            <p:cNvSpPr/>
            <p:nvPr/>
          </p:nvSpPr>
          <p:spPr>
            <a:xfrm>
              <a:off x="5891918" y="1703340"/>
              <a:ext cx="80205" cy="22886"/>
            </a:xfrm>
            <a:custGeom>
              <a:avLst/>
              <a:gdLst/>
              <a:ahLst/>
              <a:cxnLst/>
              <a:rect l="l" t="t" r="r" b="b"/>
              <a:pathLst>
                <a:path w="3063" h="874" extrusionOk="0">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99" name="Google Shape;16599;p24"/>
            <p:cNvSpPr/>
            <p:nvPr/>
          </p:nvSpPr>
          <p:spPr>
            <a:xfrm>
              <a:off x="5835698" y="1554478"/>
              <a:ext cx="192381" cy="160147"/>
            </a:xfrm>
            <a:custGeom>
              <a:avLst/>
              <a:gdLst/>
              <a:ahLst/>
              <a:cxnLst/>
              <a:rect l="l" t="t" r="r" b="b"/>
              <a:pathLst>
                <a:path w="7347" h="6116" extrusionOk="0">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0" name="Google Shape;16600;p24"/>
            <p:cNvSpPr/>
            <p:nvPr/>
          </p:nvSpPr>
          <p:spPr>
            <a:xfrm>
              <a:off x="5839705" y="1554478"/>
              <a:ext cx="143677" cy="160357"/>
            </a:xfrm>
            <a:custGeom>
              <a:avLst/>
              <a:gdLst/>
              <a:ahLst/>
              <a:cxnLst/>
              <a:rect l="l" t="t" r="r" b="b"/>
              <a:pathLst>
                <a:path w="5487" h="6124" extrusionOk="0">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1" name="Google Shape;16601;p24"/>
            <p:cNvSpPr/>
            <p:nvPr/>
          </p:nvSpPr>
          <p:spPr>
            <a:xfrm>
              <a:off x="5842716" y="1502999"/>
              <a:ext cx="187118" cy="114455"/>
            </a:xfrm>
            <a:custGeom>
              <a:avLst/>
              <a:gdLst/>
              <a:ahLst/>
              <a:cxnLst/>
              <a:rect l="l" t="t" r="r" b="b"/>
              <a:pathLst>
                <a:path w="7146" h="4371" extrusionOk="0">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2" name="Google Shape;16602;p24"/>
            <p:cNvSpPr/>
            <p:nvPr/>
          </p:nvSpPr>
          <p:spPr>
            <a:xfrm>
              <a:off x="5842716" y="1502999"/>
              <a:ext cx="72218" cy="114455"/>
            </a:xfrm>
            <a:custGeom>
              <a:avLst/>
              <a:gdLst/>
              <a:ahLst/>
              <a:cxnLst/>
              <a:rect l="l" t="t" r="r" b="b"/>
              <a:pathLst>
                <a:path w="2758" h="4371" extrusionOk="0">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3" name="Google Shape;16603;p24"/>
            <p:cNvSpPr/>
            <p:nvPr/>
          </p:nvSpPr>
          <p:spPr>
            <a:xfrm>
              <a:off x="5891918" y="1617532"/>
              <a:ext cx="11521" cy="17151"/>
            </a:xfrm>
            <a:custGeom>
              <a:avLst/>
              <a:gdLst/>
              <a:ahLst/>
              <a:cxnLst/>
              <a:rect l="l" t="t" r="r" b="b"/>
              <a:pathLst>
                <a:path w="440" h="655" extrusionOk="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4" name="Google Shape;16604;p24"/>
            <p:cNvSpPr/>
            <p:nvPr/>
          </p:nvSpPr>
          <p:spPr>
            <a:xfrm>
              <a:off x="5960601" y="1617532"/>
              <a:ext cx="11521" cy="17151"/>
            </a:xfrm>
            <a:custGeom>
              <a:avLst/>
              <a:gdLst/>
              <a:ahLst/>
              <a:cxnLst/>
              <a:rect l="l" t="t" r="r" b="b"/>
              <a:pathLst>
                <a:path w="440" h="655" extrusionOk="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5" name="Google Shape;16605;p24"/>
            <p:cNvSpPr/>
            <p:nvPr/>
          </p:nvSpPr>
          <p:spPr>
            <a:xfrm>
              <a:off x="5906424" y="1657438"/>
              <a:ext cx="50773" cy="17282"/>
            </a:xfrm>
            <a:custGeom>
              <a:avLst/>
              <a:gdLst/>
              <a:ahLst/>
              <a:cxnLst/>
              <a:rect l="l" t="t" r="r" b="b"/>
              <a:pathLst>
                <a:path w="1939" h="660" extrusionOk="0">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6" name="Google Shape;16606;p24"/>
            <p:cNvSpPr/>
            <p:nvPr/>
          </p:nvSpPr>
          <p:spPr>
            <a:xfrm>
              <a:off x="5884429" y="1600433"/>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7" name="Google Shape;16607;p24"/>
            <p:cNvSpPr/>
            <p:nvPr/>
          </p:nvSpPr>
          <p:spPr>
            <a:xfrm>
              <a:off x="5953112" y="1600433"/>
              <a:ext cx="26499" cy="11260"/>
            </a:xfrm>
            <a:custGeom>
              <a:avLst/>
              <a:gdLst/>
              <a:ahLst/>
              <a:cxnLst/>
              <a:rect l="l" t="t" r="r" b="b"/>
              <a:pathLst>
                <a:path w="1012" h="430" extrusionOk="0">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8" name="Google Shape;16608;p24"/>
            <p:cNvSpPr/>
            <p:nvPr/>
          </p:nvSpPr>
          <p:spPr>
            <a:xfrm>
              <a:off x="5846199" y="1748326"/>
              <a:ext cx="171643" cy="109427"/>
            </a:xfrm>
            <a:custGeom>
              <a:avLst/>
              <a:gdLst/>
              <a:ahLst/>
              <a:cxnLst/>
              <a:rect l="l" t="t" r="r" b="b"/>
              <a:pathLst>
                <a:path w="6555" h="4179" extrusionOk="0">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9" name="Google Shape;16609;p24"/>
            <p:cNvSpPr/>
            <p:nvPr/>
          </p:nvSpPr>
          <p:spPr>
            <a:xfrm>
              <a:off x="5845439" y="1548979"/>
              <a:ext cx="177901" cy="28489"/>
            </a:xfrm>
            <a:custGeom>
              <a:avLst/>
              <a:gdLst/>
              <a:ahLst/>
              <a:cxnLst/>
              <a:rect l="l" t="t" r="r" b="b"/>
              <a:pathLst>
                <a:path w="6794" h="1088" extrusionOk="0">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0" name="Google Shape;16610;p24"/>
            <p:cNvSpPr/>
            <p:nvPr/>
          </p:nvSpPr>
          <p:spPr>
            <a:xfrm>
              <a:off x="5932635" y="1548979"/>
              <a:ext cx="90941" cy="22781"/>
            </a:xfrm>
            <a:custGeom>
              <a:avLst/>
              <a:gdLst/>
              <a:ahLst/>
              <a:cxnLst/>
              <a:rect l="l" t="t" r="r" b="b"/>
              <a:pathLst>
                <a:path w="3473" h="870" extrusionOk="0">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1" name="Google Shape;16611;p24"/>
            <p:cNvSpPr/>
            <p:nvPr/>
          </p:nvSpPr>
          <p:spPr>
            <a:xfrm>
              <a:off x="5932373" y="1537484"/>
              <a:ext cx="17282" cy="11521"/>
            </a:xfrm>
            <a:custGeom>
              <a:avLst/>
              <a:gdLst/>
              <a:ahLst/>
              <a:cxnLst/>
              <a:rect l="l" t="t" r="r" b="b"/>
              <a:pathLst>
                <a:path w="660" h="440" extrusionOk="0">
                  <a:moveTo>
                    <a:pt x="440" y="0"/>
                  </a:moveTo>
                  <a:cubicBezTo>
                    <a:pt x="201" y="0"/>
                    <a:pt x="1" y="191"/>
                    <a:pt x="10" y="439"/>
                  </a:cubicBezTo>
                  <a:lnTo>
                    <a:pt x="659" y="439"/>
                  </a:lnTo>
                  <a:lnTo>
                    <a:pt x="659"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2" name="Google Shape;16612;p24"/>
            <p:cNvSpPr/>
            <p:nvPr/>
          </p:nvSpPr>
          <p:spPr>
            <a:xfrm>
              <a:off x="5972096" y="1502999"/>
              <a:ext cx="57240" cy="57240"/>
            </a:xfrm>
            <a:custGeom>
              <a:avLst/>
              <a:gdLst/>
              <a:ahLst/>
              <a:cxnLst/>
              <a:rect l="l" t="t" r="r" b="b"/>
              <a:pathLst>
                <a:path w="2186" h="2186" extrusionOk="0">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3" name="Google Shape;16613;p24"/>
            <p:cNvSpPr/>
            <p:nvPr/>
          </p:nvSpPr>
          <p:spPr>
            <a:xfrm>
              <a:off x="5943371" y="1525989"/>
              <a:ext cx="34250" cy="34250"/>
            </a:xfrm>
            <a:custGeom>
              <a:avLst/>
              <a:gdLst/>
              <a:ahLst/>
              <a:cxnLst/>
              <a:rect l="l" t="t" r="r" b="b"/>
              <a:pathLst>
                <a:path w="1308" h="1308" extrusionOk="0">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4" name="Google Shape;16614;p24"/>
            <p:cNvSpPr/>
            <p:nvPr/>
          </p:nvSpPr>
          <p:spPr>
            <a:xfrm>
              <a:off x="5845204" y="1548979"/>
              <a:ext cx="23750" cy="28489"/>
            </a:xfrm>
            <a:custGeom>
              <a:avLst/>
              <a:gdLst/>
              <a:ahLst/>
              <a:cxnLst/>
              <a:rect l="l" t="t" r="r" b="b"/>
              <a:pathLst>
                <a:path w="907" h="1088" extrusionOk="0">
                  <a:moveTo>
                    <a:pt x="0" y="0"/>
                  </a:moveTo>
                  <a:cubicBezTo>
                    <a:pt x="0" y="58"/>
                    <a:pt x="0" y="115"/>
                    <a:pt x="10" y="172"/>
                  </a:cubicBezTo>
                  <a:lnTo>
                    <a:pt x="105" y="1088"/>
                  </a:lnTo>
                  <a:lnTo>
                    <a:pt x="907" y="1088"/>
                  </a:lnTo>
                  <a:lnTo>
                    <a:pt x="907"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5" name="Google Shape;16615;p24"/>
            <p:cNvSpPr/>
            <p:nvPr/>
          </p:nvSpPr>
          <p:spPr>
            <a:xfrm>
              <a:off x="5863428" y="1748326"/>
              <a:ext cx="137419" cy="80964"/>
            </a:xfrm>
            <a:custGeom>
              <a:avLst/>
              <a:gdLst/>
              <a:ahLst/>
              <a:cxnLst/>
              <a:rect l="l" t="t" r="r" b="b"/>
              <a:pathLst>
                <a:path w="5248" h="3092" extrusionOk="0">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6" name="Google Shape;16616;p24"/>
            <p:cNvSpPr/>
            <p:nvPr/>
          </p:nvSpPr>
          <p:spPr>
            <a:xfrm>
              <a:off x="5828969" y="1817768"/>
              <a:ext cx="17256" cy="39984"/>
            </a:xfrm>
            <a:custGeom>
              <a:avLst/>
              <a:gdLst/>
              <a:ahLst/>
              <a:cxnLst/>
              <a:rect l="l" t="t" r="r" b="b"/>
              <a:pathLst>
                <a:path w="659" h="1527" extrusionOk="0">
                  <a:moveTo>
                    <a:pt x="659" y="0"/>
                  </a:moveTo>
                  <a:cubicBezTo>
                    <a:pt x="296" y="0"/>
                    <a:pt x="0" y="286"/>
                    <a:pt x="0" y="649"/>
                  </a:cubicBezTo>
                  <a:lnTo>
                    <a:pt x="0" y="1527"/>
                  </a:lnTo>
                  <a:lnTo>
                    <a:pt x="659" y="1527"/>
                  </a:lnTo>
                  <a:lnTo>
                    <a:pt x="659"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7" name="Google Shape;16617;p24"/>
            <p:cNvSpPr/>
            <p:nvPr/>
          </p:nvSpPr>
          <p:spPr>
            <a:xfrm>
              <a:off x="5846199" y="1817768"/>
              <a:ext cx="11521" cy="39984"/>
            </a:xfrm>
            <a:custGeom>
              <a:avLst/>
              <a:gdLst/>
              <a:ahLst/>
              <a:cxnLst/>
              <a:rect l="l" t="t" r="r" b="b"/>
              <a:pathLst>
                <a:path w="440" h="1527" extrusionOk="0">
                  <a:moveTo>
                    <a:pt x="1" y="0"/>
                  </a:moveTo>
                  <a:lnTo>
                    <a:pt x="1" y="1527"/>
                  </a:lnTo>
                  <a:lnTo>
                    <a:pt x="439" y="1527"/>
                  </a:lnTo>
                  <a:lnTo>
                    <a:pt x="439" y="439"/>
                  </a:lnTo>
                  <a:cubicBezTo>
                    <a:pt x="439" y="191"/>
                    <a:pt x="239" y="0"/>
                    <a:pt x="1"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8" name="Google Shape;16618;p24"/>
            <p:cNvSpPr/>
            <p:nvPr/>
          </p:nvSpPr>
          <p:spPr>
            <a:xfrm>
              <a:off x="6017815" y="1817768"/>
              <a:ext cx="17256" cy="39984"/>
            </a:xfrm>
            <a:custGeom>
              <a:avLst/>
              <a:gdLst/>
              <a:ahLst/>
              <a:cxnLst/>
              <a:rect l="l" t="t" r="r" b="b"/>
              <a:pathLst>
                <a:path w="659" h="1527" extrusionOk="0">
                  <a:moveTo>
                    <a:pt x="1" y="0"/>
                  </a:moveTo>
                  <a:lnTo>
                    <a:pt x="1" y="1527"/>
                  </a:lnTo>
                  <a:lnTo>
                    <a:pt x="659" y="1527"/>
                  </a:lnTo>
                  <a:lnTo>
                    <a:pt x="659" y="649"/>
                  </a:lnTo>
                  <a:cubicBezTo>
                    <a:pt x="649" y="286"/>
                    <a:pt x="363" y="0"/>
                    <a:pt x="1" y="0"/>
                  </a:cubicBez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9" name="Google Shape;16619;p24"/>
            <p:cNvSpPr/>
            <p:nvPr/>
          </p:nvSpPr>
          <p:spPr>
            <a:xfrm>
              <a:off x="6006320" y="1817768"/>
              <a:ext cx="11521" cy="39984"/>
            </a:xfrm>
            <a:custGeom>
              <a:avLst/>
              <a:gdLst/>
              <a:ahLst/>
              <a:cxnLst/>
              <a:rect l="l" t="t" r="r" b="b"/>
              <a:pathLst>
                <a:path w="440" h="1527" extrusionOk="0">
                  <a:moveTo>
                    <a:pt x="440" y="0"/>
                  </a:moveTo>
                  <a:cubicBezTo>
                    <a:pt x="192" y="0"/>
                    <a:pt x="1" y="191"/>
                    <a:pt x="1" y="439"/>
                  </a:cubicBezTo>
                  <a:lnTo>
                    <a:pt x="1" y="1527"/>
                  </a:lnTo>
                  <a:lnTo>
                    <a:pt x="440" y="1527"/>
                  </a:lnTo>
                  <a:lnTo>
                    <a:pt x="440"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620" name="Google Shape;16620;p24"/>
          <p:cNvGrpSpPr/>
          <p:nvPr/>
        </p:nvGrpSpPr>
        <p:grpSpPr>
          <a:xfrm>
            <a:off x="4896940" y="1350599"/>
            <a:ext cx="263317" cy="354754"/>
            <a:chOff x="4896940" y="1502999"/>
            <a:chExt cx="263317" cy="354754"/>
          </a:xfrm>
        </p:grpSpPr>
        <p:sp>
          <p:nvSpPr>
            <p:cNvPr id="16621" name="Google Shape;16621;p24"/>
            <p:cNvSpPr/>
            <p:nvPr/>
          </p:nvSpPr>
          <p:spPr>
            <a:xfrm>
              <a:off x="4904193" y="1594384"/>
              <a:ext cx="113433" cy="103221"/>
            </a:xfrm>
            <a:custGeom>
              <a:avLst/>
              <a:gdLst/>
              <a:ahLst/>
              <a:cxnLst/>
              <a:rect l="l" t="t" r="r" b="b"/>
              <a:pathLst>
                <a:path w="4332" h="3942" extrusionOk="0">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2" name="Google Shape;16622;p24"/>
            <p:cNvSpPr/>
            <p:nvPr/>
          </p:nvSpPr>
          <p:spPr>
            <a:xfrm>
              <a:off x="5039831" y="1594620"/>
              <a:ext cx="113198" cy="102907"/>
            </a:xfrm>
            <a:custGeom>
              <a:avLst/>
              <a:gdLst/>
              <a:ahLst/>
              <a:cxnLst/>
              <a:rect l="l" t="t" r="r" b="b"/>
              <a:pathLst>
                <a:path w="4323" h="3930" extrusionOk="0">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3" name="Google Shape;16623;p24"/>
            <p:cNvSpPr/>
            <p:nvPr/>
          </p:nvSpPr>
          <p:spPr>
            <a:xfrm>
              <a:off x="4937160" y="1502999"/>
              <a:ext cx="183138" cy="123200"/>
            </a:xfrm>
            <a:custGeom>
              <a:avLst/>
              <a:gdLst/>
              <a:ahLst/>
              <a:cxnLst/>
              <a:rect l="l" t="t" r="r" b="b"/>
              <a:pathLst>
                <a:path w="6994" h="4705" extrusionOk="0">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4" name="Google Shape;16624;p24"/>
            <p:cNvSpPr/>
            <p:nvPr/>
          </p:nvSpPr>
          <p:spPr>
            <a:xfrm>
              <a:off x="4896940" y="1680376"/>
              <a:ext cx="263316" cy="177377"/>
            </a:xfrm>
            <a:custGeom>
              <a:avLst/>
              <a:gdLst/>
              <a:ahLst/>
              <a:cxnLst/>
              <a:rect l="l" t="t" r="r" b="b"/>
              <a:pathLst>
                <a:path w="10056" h="6774" extrusionOk="0">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5" name="Google Shape;16625;p24"/>
            <p:cNvSpPr/>
            <p:nvPr/>
          </p:nvSpPr>
          <p:spPr>
            <a:xfrm>
              <a:off x="4897202" y="1730834"/>
              <a:ext cx="263055" cy="126919"/>
            </a:xfrm>
            <a:custGeom>
              <a:avLst/>
              <a:gdLst/>
              <a:ahLst/>
              <a:cxnLst/>
              <a:rect l="l" t="t" r="r" b="b"/>
              <a:pathLst>
                <a:path w="10046" h="4847" extrusionOk="0">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6" name="Google Shape;16626;p24"/>
            <p:cNvSpPr/>
            <p:nvPr/>
          </p:nvSpPr>
          <p:spPr>
            <a:xfrm>
              <a:off x="4953395" y="1730834"/>
              <a:ext cx="150407" cy="81697"/>
            </a:xfrm>
            <a:custGeom>
              <a:avLst/>
              <a:gdLst/>
              <a:ahLst/>
              <a:cxnLst/>
              <a:rect l="l" t="t" r="r" b="b"/>
              <a:pathLst>
                <a:path w="5744" h="3120" extrusionOk="0">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7" name="Google Shape;16627;p24"/>
            <p:cNvSpPr/>
            <p:nvPr/>
          </p:nvSpPr>
          <p:spPr>
            <a:xfrm>
              <a:off x="4994374" y="1691871"/>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8" name="Google Shape;16628;p24"/>
            <p:cNvSpPr/>
            <p:nvPr/>
          </p:nvSpPr>
          <p:spPr>
            <a:xfrm>
              <a:off x="4936427" y="1559846"/>
              <a:ext cx="184630" cy="149019"/>
            </a:xfrm>
            <a:custGeom>
              <a:avLst/>
              <a:gdLst/>
              <a:ahLst/>
              <a:cxnLst/>
              <a:rect l="l" t="t" r="r" b="b"/>
              <a:pathLst>
                <a:path w="7051" h="5691" extrusionOk="0">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9" name="Google Shape;16629;p24"/>
            <p:cNvSpPr/>
            <p:nvPr/>
          </p:nvSpPr>
          <p:spPr>
            <a:xfrm>
              <a:off x="4936427" y="1560082"/>
              <a:ext cx="169391" cy="149019"/>
            </a:xfrm>
            <a:custGeom>
              <a:avLst/>
              <a:gdLst/>
              <a:ahLst/>
              <a:cxnLst/>
              <a:rect l="l" t="t" r="r" b="b"/>
              <a:pathLst>
                <a:path w="6469" h="5691" extrusionOk="0">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0" name="Google Shape;16630;p24"/>
            <p:cNvSpPr/>
            <p:nvPr/>
          </p:nvSpPr>
          <p:spPr>
            <a:xfrm>
              <a:off x="4988614" y="1612295"/>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1" name="Google Shape;16631;p24"/>
            <p:cNvSpPr/>
            <p:nvPr/>
          </p:nvSpPr>
          <p:spPr>
            <a:xfrm>
              <a:off x="5057323" y="1612295"/>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2" name="Google Shape;16632;p24"/>
            <p:cNvSpPr/>
            <p:nvPr/>
          </p:nvSpPr>
          <p:spPr>
            <a:xfrm>
              <a:off x="5003382" y="1652174"/>
              <a:ext cx="50694" cy="17282"/>
            </a:xfrm>
            <a:custGeom>
              <a:avLst/>
              <a:gdLst/>
              <a:ahLst/>
              <a:cxnLst/>
              <a:rect l="l" t="t" r="r" b="b"/>
              <a:pathLst>
                <a:path w="1936" h="660" extrusionOk="0">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3" name="Google Shape;16633;p24"/>
            <p:cNvSpPr/>
            <p:nvPr/>
          </p:nvSpPr>
          <p:spPr>
            <a:xfrm>
              <a:off x="5040093" y="1504255"/>
              <a:ext cx="79943" cy="90469"/>
            </a:xfrm>
            <a:custGeom>
              <a:avLst/>
              <a:gdLst/>
              <a:ahLst/>
              <a:cxnLst/>
              <a:rect l="l" t="t" r="r" b="b"/>
              <a:pathLst>
                <a:path w="3053" h="3455" extrusionOk="0">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4" name="Google Shape;16634;p24"/>
            <p:cNvSpPr/>
            <p:nvPr/>
          </p:nvSpPr>
          <p:spPr>
            <a:xfrm>
              <a:off x="5020114" y="1789043"/>
              <a:ext cx="17256" cy="57214"/>
            </a:xfrm>
            <a:custGeom>
              <a:avLst/>
              <a:gdLst/>
              <a:ahLst/>
              <a:cxnLst/>
              <a:rect l="l" t="t" r="r" b="b"/>
              <a:pathLst>
                <a:path w="659" h="2185" extrusionOk="0">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5" name="Google Shape;16635;p24"/>
            <p:cNvSpPr/>
            <p:nvPr/>
          </p:nvSpPr>
          <p:spPr>
            <a:xfrm>
              <a:off x="4899689" y="1767546"/>
              <a:ext cx="48992" cy="90207"/>
            </a:xfrm>
            <a:custGeom>
              <a:avLst/>
              <a:gdLst/>
              <a:ahLst/>
              <a:cxnLst/>
              <a:rect l="l" t="t" r="r" b="b"/>
              <a:pathLst>
                <a:path w="1871" h="3445" extrusionOk="0">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6" name="Google Shape;16636;p24"/>
            <p:cNvSpPr/>
            <p:nvPr/>
          </p:nvSpPr>
          <p:spPr>
            <a:xfrm>
              <a:off x="5108777" y="1767546"/>
              <a:ext cx="48992" cy="90207"/>
            </a:xfrm>
            <a:custGeom>
              <a:avLst/>
              <a:gdLst/>
              <a:ahLst/>
              <a:cxnLst/>
              <a:rect l="l" t="t" r="r" b="b"/>
              <a:pathLst>
                <a:path w="1871" h="3445" extrusionOk="0">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7" name="Google Shape;16637;p24"/>
            <p:cNvSpPr/>
            <p:nvPr/>
          </p:nvSpPr>
          <p:spPr>
            <a:xfrm>
              <a:off x="5020114" y="1789043"/>
              <a:ext cx="17256" cy="17989"/>
            </a:xfrm>
            <a:custGeom>
              <a:avLst/>
              <a:gdLst/>
              <a:ahLst/>
              <a:cxnLst/>
              <a:rect l="l" t="t" r="r" b="b"/>
              <a:pathLst>
                <a:path w="659" h="687" extrusionOk="0">
                  <a:moveTo>
                    <a:pt x="0" y="0"/>
                  </a:moveTo>
                  <a:lnTo>
                    <a:pt x="0" y="687"/>
                  </a:lnTo>
                  <a:lnTo>
                    <a:pt x="324" y="611"/>
                  </a:lnTo>
                  <a:lnTo>
                    <a:pt x="658" y="687"/>
                  </a:lnTo>
                  <a:lnTo>
                    <a:pt x="658" y="0"/>
                  </a:lnTo>
                  <a:close/>
                </a:path>
              </a:pathLst>
            </a:custGeom>
            <a:solidFill>
              <a:srgbClr val="ED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8" name="Google Shape;16638;p24"/>
            <p:cNvSpPr/>
            <p:nvPr/>
          </p:nvSpPr>
          <p:spPr>
            <a:xfrm>
              <a:off x="4963895" y="1720334"/>
              <a:ext cx="129432" cy="80650"/>
            </a:xfrm>
            <a:custGeom>
              <a:avLst/>
              <a:gdLst/>
              <a:ahLst/>
              <a:cxnLst/>
              <a:rect l="l" t="t" r="r" b="b"/>
              <a:pathLst>
                <a:path w="4943" h="3080" extrusionOk="0">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9" name="Google Shape;16639;p24"/>
            <p:cNvSpPr/>
            <p:nvPr/>
          </p:nvSpPr>
          <p:spPr>
            <a:xfrm>
              <a:off x="5063058" y="1720334"/>
              <a:ext cx="26" cy="288"/>
            </a:xfrm>
            <a:custGeom>
              <a:avLst/>
              <a:gdLst/>
              <a:ahLst/>
              <a:cxnLst/>
              <a:rect l="l" t="t" r="r" b="b"/>
              <a:pathLst>
                <a:path w="1" h="11" extrusionOk="0">
                  <a:moveTo>
                    <a:pt x="1" y="10"/>
                  </a:moveTo>
                  <a:lnTo>
                    <a:pt x="1" y="10"/>
                  </a:lnTo>
                  <a:lnTo>
                    <a:pt x="1"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0" name="Google Shape;16640;p24"/>
            <p:cNvSpPr/>
            <p:nvPr/>
          </p:nvSpPr>
          <p:spPr>
            <a:xfrm>
              <a:off x="4994374" y="1720334"/>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1" name="Google Shape;16641;p24"/>
            <p:cNvSpPr/>
            <p:nvPr/>
          </p:nvSpPr>
          <p:spPr>
            <a:xfrm>
              <a:off x="4982879" y="1720334"/>
              <a:ext cx="91464" cy="62975"/>
            </a:xfrm>
            <a:custGeom>
              <a:avLst/>
              <a:gdLst/>
              <a:ahLst/>
              <a:cxnLst/>
              <a:rect l="l" t="t" r="r" b="b"/>
              <a:pathLst>
                <a:path w="3493" h="2405" extrusionOk="0">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642" name="Google Shape;16642;p24"/>
          <p:cNvGrpSpPr/>
          <p:nvPr/>
        </p:nvGrpSpPr>
        <p:grpSpPr>
          <a:xfrm>
            <a:off x="6464817" y="4115682"/>
            <a:ext cx="274550" cy="354729"/>
            <a:chOff x="6255392" y="4268082"/>
            <a:chExt cx="274550" cy="354729"/>
          </a:xfrm>
        </p:grpSpPr>
        <p:sp>
          <p:nvSpPr>
            <p:cNvPr id="16643" name="Google Shape;16643;p24"/>
            <p:cNvSpPr/>
            <p:nvPr/>
          </p:nvSpPr>
          <p:spPr>
            <a:xfrm>
              <a:off x="6286342" y="4268082"/>
              <a:ext cx="213120" cy="206102"/>
            </a:xfrm>
            <a:custGeom>
              <a:avLst/>
              <a:gdLst/>
              <a:ahLst/>
              <a:cxnLst/>
              <a:rect l="l" t="t" r="r" b="b"/>
              <a:pathLst>
                <a:path w="8139" h="7871" extrusionOk="0">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4" name="Google Shape;16644;p24"/>
            <p:cNvSpPr/>
            <p:nvPr/>
          </p:nvSpPr>
          <p:spPr>
            <a:xfrm>
              <a:off x="6352800" y="4451168"/>
              <a:ext cx="80205" cy="68736"/>
            </a:xfrm>
            <a:custGeom>
              <a:avLst/>
              <a:gdLst/>
              <a:ahLst/>
              <a:cxnLst/>
              <a:rect l="l" t="t" r="r" b="b"/>
              <a:pathLst>
                <a:path w="3063" h="2625" extrusionOk="0">
                  <a:moveTo>
                    <a:pt x="1" y="1"/>
                  </a:moveTo>
                  <a:lnTo>
                    <a:pt x="1" y="2624"/>
                  </a:lnTo>
                  <a:lnTo>
                    <a:pt x="3063" y="2624"/>
                  </a:lnTo>
                  <a:lnTo>
                    <a:pt x="3063" y="1"/>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5" name="Google Shape;16645;p24"/>
            <p:cNvSpPr/>
            <p:nvPr/>
          </p:nvSpPr>
          <p:spPr>
            <a:xfrm>
              <a:off x="6352800" y="4451168"/>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6" name="Google Shape;16646;p24"/>
            <p:cNvSpPr/>
            <p:nvPr/>
          </p:nvSpPr>
          <p:spPr>
            <a:xfrm>
              <a:off x="6296842" y="4307464"/>
              <a:ext cx="192381" cy="166458"/>
            </a:xfrm>
            <a:custGeom>
              <a:avLst/>
              <a:gdLst/>
              <a:ahLst/>
              <a:cxnLst/>
              <a:rect l="l" t="t" r="r" b="b"/>
              <a:pathLst>
                <a:path w="7347" h="6357" extrusionOk="0">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7" name="Google Shape;16647;p24"/>
            <p:cNvSpPr/>
            <p:nvPr/>
          </p:nvSpPr>
          <p:spPr>
            <a:xfrm>
              <a:off x="6296607" y="4320033"/>
              <a:ext cx="107935" cy="154125"/>
            </a:xfrm>
            <a:custGeom>
              <a:avLst/>
              <a:gdLst/>
              <a:ahLst/>
              <a:cxnLst/>
              <a:rect l="l" t="t" r="r" b="b"/>
              <a:pathLst>
                <a:path w="4122" h="5886" extrusionOk="0">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8" name="Google Shape;16648;p24"/>
            <p:cNvSpPr/>
            <p:nvPr/>
          </p:nvSpPr>
          <p:spPr>
            <a:xfrm>
              <a:off x="6352800" y="4376855"/>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9" name="Google Shape;16649;p24"/>
            <p:cNvSpPr/>
            <p:nvPr/>
          </p:nvSpPr>
          <p:spPr>
            <a:xfrm>
              <a:off x="6421509" y="4376855"/>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0" name="Google Shape;16650;p24"/>
            <p:cNvSpPr/>
            <p:nvPr/>
          </p:nvSpPr>
          <p:spPr>
            <a:xfrm>
              <a:off x="6345311" y="4359756"/>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1" name="Google Shape;16651;p24"/>
            <p:cNvSpPr/>
            <p:nvPr/>
          </p:nvSpPr>
          <p:spPr>
            <a:xfrm>
              <a:off x="6413758" y="4359756"/>
              <a:ext cx="26761" cy="11521"/>
            </a:xfrm>
            <a:custGeom>
              <a:avLst/>
              <a:gdLst/>
              <a:ahLst/>
              <a:cxnLst/>
              <a:rect l="l" t="t" r="r" b="b"/>
              <a:pathLst>
                <a:path w="1022" h="440" extrusionOk="0">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2" name="Google Shape;16652;p24"/>
            <p:cNvSpPr/>
            <p:nvPr/>
          </p:nvSpPr>
          <p:spPr>
            <a:xfrm>
              <a:off x="6255392" y="4508382"/>
              <a:ext cx="274550" cy="114428"/>
            </a:xfrm>
            <a:custGeom>
              <a:avLst/>
              <a:gdLst/>
              <a:ahLst/>
              <a:cxnLst/>
              <a:rect l="l" t="t" r="r" b="b"/>
              <a:pathLst>
                <a:path w="10485" h="4370" extrusionOk="0">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3" name="Google Shape;16653;p24"/>
            <p:cNvSpPr/>
            <p:nvPr/>
          </p:nvSpPr>
          <p:spPr>
            <a:xfrm>
              <a:off x="6376785" y="4456667"/>
              <a:ext cx="32260" cy="28751"/>
            </a:xfrm>
            <a:custGeom>
              <a:avLst/>
              <a:gdLst/>
              <a:ahLst/>
              <a:cxnLst/>
              <a:rect l="l" t="t" r="r" b="b"/>
              <a:pathLst>
                <a:path w="1232" h="1098" extrusionOk="0">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4" name="Google Shape;16654;p24"/>
            <p:cNvSpPr/>
            <p:nvPr/>
          </p:nvSpPr>
          <p:spPr>
            <a:xfrm>
              <a:off x="6370029" y="4422705"/>
              <a:ext cx="45745" cy="16994"/>
            </a:xfrm>
            <a:custGeom>
              <a:avLst/>
              <a:gdLst/>
              <a:ahLst/>
              <a:cxnLst/>
              <a:rect l="l" t="t" r="r" b="b"/>
              <a:pathLst>
                <a:path w="1747" h="649" extrusionOk="0">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5" name="Google Shape;16655;p24"/>
            <p:cNvSpPr/>
            <p:nvPr/>
          </p:nvSpPr>
          <p:spPr>
            <a:xfrm>
              <a:off x="6352800" y="4416944"/>
              <a:ext cx="79969" cy="28568"/>
            </a:xfrm>
            <a:custGeom>
              <a:avLst/>
              <a:gdLst/>
              <a:ahLst/>
              <a:cxnLst/>
              <a:rect l="l" t="t" r="r" b="b"/>
              <a:pathLst>
                <a:path w="3054" h="1091" extrusionOk="0">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6" name="Google Shape;16656;p24"/>
            <p:cNvSpPr/>
            <p:nvPr/>
          </p:nvSpPr>
          <p:spPr>
            <a:xfrm>
              <a:off x="6262619" y="4532106"/>
              <a:ext cx="50249" cy="90705"/>
            </a:xfrm>
            <a:custGeom>
              <a:avLst/>
              <a:gdLst/>
              <a:ahLst/>
              <a:cxnLst/>
              <a:rect l="l" t="t" r="r" b="b"/>
              <a:pathLst>
                <a:path w="1919" h="3464" extrusionOk="0">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7" name="Google Shape;16657;p24"/>
            <p:cNvSpPr/>
            <p:nvPr/>
          </p:nvSpPr>
          <p:spPr>
            <a:xfrm>
              <a:off x="6472963" y="4532106"/>
              <a:ext cx="49987" cy="90705"/>
            </a:xfrm>
            <a:custGeom>
              <a:avLst/>
              <a:gdLst/>
              <a:ahLst/>
              <a:cxnLst/>
              <a:rect l="l" t="t" r="r" b="b"/>
              <a:pathLst>
                <a:path w="1909" h="3464" extrusionOk="0">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8" name="Google Shape;16658;p24"/>
            <p:cNvSpPr/>
            <p:nvPr/>
          </p:nvSpPr>
          <p:spPr>
            <a:xfrm>
              <a:off x="6387285" y="4548340"/>
              <a:ext cx="11260" cy="11521"/>
            </a:xfrm>
            <a:custGeom>
              <a:avLst/>
              <a:gdLst/>
              <a:ahLst/>
              <a:cxnLst/>
              <a:rect l="l" t="t" r="r" b="b"/>
              <a:pathLst>
                <a:path w="430" h="440" extrusionOk="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9" name="Google Shape;16659;p24"/>
            <p:cNvSpPr/>
            <p:nvPr/>
          </p:nvSpPr>
          <p:spPr>
            <a:xfrm>
              <a:off x="6387285" y="4588560"/>
              <a:ext cx="11260" cy="11286"/>
            </a:xfrm>
            <a:custGeom>
              <a:avLst/>
              <a:gdLst/>
              <a:ahLst/>
              <a:cxnLst/>
              <a:rect l="l" t="t" r="r" b="b"/>
              <a:pathLst>
                <a:path w="430" h="431" extrusionOk="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0" name="Google Shape;16660;p24"/>
            <p:cNvSpPr/>
            <p:nvPr/>
          </p:nvSpPr>
          <p:spPr>
            <a:xfrm>
              <a:off x="6318838" y="4508382"/>
              <a:ext cx="148155" cy="48495"/>
            </a:xfrm>
            <a:custGeom>
              <a:avLst/>
              <a:gdLst/>
              <a:ahLst/>
              <a:cxnLst/>
              <a:rect l="l" t="t" r="r" b="b"/>
              <a:pathLst>
                <a:path w="5658" h="1852" extrusionOk="0">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1" name="Google Shape;16661;p24"/>
            <p:cNvSpPr/>
            <p:nvPr/>
          </p:nvSpPr>
          <p:spPr>
            <a:xfrm>
              <a:off x="6329809" y="4487853"/>
              <a:ext cx="62975" cy="57581"/>
            </a:xfrm>
            <a:custGeom>
              <a:avLst/>
              <a:gdLst/>
              <a:ahLst/>
              <a:cxnLst/>
              <a:rect l="l" t="t" r="r" b="b"/>
              <a:pathLst>
                <a:path w="2405" h="2199" extrusionOk="0">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2" name="Google Shape;16662;p24"/>
            <p:cNvSpPr/>
            <p:nvPr/>
          </p:nvSpPr>
          <p:spPr>
            <a:xfrm>
              <a:off x="6392784" y="4487853"/>
              <a:ext cx="62975" cy="57581"/>
            </a:xfrm>
            <a:custGeom>
              <a:avLst/>
              <a:gdLst/>
              <a:ahLst/>
              <a:cxnLst/>
              <a:rect l="l" t="t" r="r" b="b"/>
              <a:pathLst>
                <a:path w="2405" h="2199" extrusionOk="0">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663" name="Google Shape;16663;p24"/>
          <p:cNvGrpSpPr/>
          <p:nvPr/>
        </p:nvGrpSpPr>
        <p:grpSpPr>
          <a:xfrm>
            <a:off x="7604076" y="3637675"/>
            <a:ext cx="275807" cy="354860"/>
            <a:chOff x="7604076" y="3790075"/>
            <a:chExt cx="275807" cy="354860"/>
          </a:xfrm>
        </p:grpSpPr>
        <p:sp>
          <p:nvSpPr>
            <p:cNvPr id="16664" name="Google Shape;16664;p24"/>
            <p:cNvSpPr/>
            <p:nvPr/>
          </p:nvSpPr>
          <p:spPr>
            <a:xfrm>
              <a:off x="7623558" y="3790075"/>
              <a:ext cx="237341" cy="113800"/>
            </a:xfrm>
            <a:custGeom>
              <a:avLst/>
              <a:gdLst/>
              <a:ahLst/>
              <a:cxnLst/>
              <a:rect l="l" t="t" r="r" b="b"/>
              <a:pathLst>
                <a:path w="9064" h="4346" extrusionOk="0">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5" name="Google Shape;16665;p24"/>
            <p:cNvSpPr/>
            <p:nvPr/>
          </p:nvSpPr>
          <p:spPr>
            <a:xfrm>
              <a:off x="7604076" y="4018513"/>
              <a:ext cx="275545" cy="126186"/>
            </a:xfrm>
            <a:custGeom>
              <a:avLst/>
              <a:gdLst/>
              <a:ahLst/>
              <a:cxnLst/>
              <a:rect l="l" t="t" r="r" b="b"/>
              <a:pathLst>
                <a:path w="10523" h="4819" extrusionOk="0">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6" name="Google Shape;16666;p24"/>
            <p:cNvSpPr/>
            <p:nvPr/>
          </p:nvSpPr>
          <p:spPr>
            <a:xfrm>
              <a:off x="7604312" y="4049987"/>
              <a:ext cx="275571" cy="94711"/>
            </a:xfrm>
            <a:custGeom>
              <a:avLst/>
              <a:gdLst/>
              <a:ahLst/>
              <a:cxnLst/>
              <a:rect l="l" t="t" r="r" b="b"/>
              <a:pathLst>
                <a:path w="10524" h="3617" extrusionOk="0">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7" name="Google Shape;16667;p24"/>
            <p:cNvSpPr/>
            <p:nvPr/>
          </p:nvSpPr>
          <p:spPr>
            <a:xfrm>
              <a:off x="7726962" y="4096204"/>
              <a:ext cx="30270" cy="48495"/>
            </a:xfrm>
            <a:custGeom>
              <a:avLst/>
              <a:gdLst/>
              <a:ahLst/>
              <a:cxnLst/>
              <a:rect l="l" t="t" r="r" b="b"/>
              <a:pathLst>
                <a:path w="1156" h="1852" extrusionOk="0">
                  <a:moveTo>
                    <a:pt x="936" y="1"/>
                  </a:moveTo>
                  <a:lnTo>
                    <a:pt x="220" y="29"/>
                  </a:lnTo>
                  <a:lnTo>
                    <a:pt x="1" y="1851"/>
                  </a:lnTo>
                  <a:lnTo>
                    <a:pt x="1155" y="1851"/>
                  </a:lnTo>
                  <a:lnTo>
                    <a:pt x="936" y="1"/>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8" name="Google Shape;16668;p24"/>
            <p:cNvSpPr/>
            <p:nvPr/>
          </p:nvSpPr>
          <p:spPr>
            <a:xfrm>
              <a:off x="7668779" y="4049987"/>
              <a:ext cx="146400" cy="57319"/>
            </a:xfrm>
            <a:custGeom>
              <a:avLst/>
              <a:gdLst/>
              <a:ahLst/>
              <a:cxnLst/>
              <a:rect l="l" t="t" r="r" b="b"/>
              <a:pathLst>
                <a:path w="5591" h="2189" extrusionOk="0">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9" name="Google Shape;16669;p24"/>
            <p:cNvSpPr/>
            <p:nvPr/>
          </p:nvSpPr>
          <p:spPr>
            <a:xfrm>
              <a:off x="7719238" y="4064494"/>
              <a:ext cx="45981" cy="35245"/>
            </a:xfrm>
            <a:custGeom>
              <a:avLst/>
              <a:gdLst/>
              <a:ahLst/>
              <a:cxnLst/>
              <a:rect l="l" t="t" r="r" b="b"/>
              <a:pathLst>
                <a:path w="1756" h="1346" extrusionOk="0">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0" name="Google Shape;16670;p24"/>
            <p:cNvSpPr/>
            <p:nvPr/>
          </p:nvSpPr>
          <p:spPr>
            <a:xfrm>
              <a:off x="7701982" y="4018513"/>
              <a:ext cx="80231" cy="23148"/>
            </a:xfrm>
            <a:custGeom>
              <a:avLst/>
              <a:gdLst/>
              <a:ahLst/>
              <a:cxnLst/>
              <a:rect l="l" t="t" r="r" b="b"/>
              <a:pathLst>
                <a:path w="3064" h="884" extrusionOk="0">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1" name="Google Shape;16671;p24"/>
            <p:cNvSpPr/>
            <p:nvPr/>
          </p:nvSpPr>
          <p:spPr>
            <a:xfrm>
              <a:off x="7645527" y="3875124"/>
              <a:ext cx="188139" cy="154675"/>
            </a:xfrm>
            <a:custGeom>
              <a:avLst/>
              <a:gdLst/>
              <a:ahLst/>
              <a:cxnLst/>
              <a:rect l="l" t="t" r="r" b="b"/>
              <a:pathLst>
                <a:path w="7185" h="5907" extrusionOk="0">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2" name="Google Shape;16672;p24"/>
            <p:cNvSpPr/>
            <p:nvPr/>
          </p:nvSpPr>
          <p:spPr>
            <a:xfrm>
              <a:off x="7701982" y="3933412"/>
              <a:ext cx="11521" cy="16942"/>
            </a:xfrm>
            <a:custGeom>
              <a:avLst/>
              <a:gdLst/>
              <a:ahLst/>
              <a:cxnLst/>
              <a:rect l="l" t="t" r="r" b="b"/>
              <a:pathLst>
                <a:path w="440" h="647" extrusionOk="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3" name="Google Shape;16673;p24"/>
            <p:cNvSpPr/>
            <p:nvPr/>
          </p:nvSpPr>
          <p:spPr>
            <a:xfrm>
              <a:off x="7770691"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4" name="Google Shape;16674;p24"/>
            <p:cNvSpPr/>
            <p:nvPr/>
          </p:nvSpPr>
          <p:spPr>
            <a:xfrm>
              <a:off x="7648276" y="3875124"/>
              <a:ext cx="168396" cy="154884"/>
            </a:xfrm>
            <a:custGeom>
              <a:avLst/>
              <a:gdLst/>
              <a:ahLst/>
              <a:cxnLst/>
              <a:rect l="l" t="t" r="r" b="b"/>
              <a:pathLst>
                <a:path w="6431" h="5915" extrusionOk="0">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5" name="Google Shape;16675;p24"/>
            <p:cNvSpPr/>
            <p:nvPr/>
          </p:nvSpPr>
          <p:spPr>
            <a:xfrm>
              <a:off x="7656027" y="3892380"/>
              <a:ext cx="23017" cy="42970"/>
            </a:xfrm>
            <a:custGeom>
              <a:avLst/>
              <a:gdLst/>
              <a:ahLst/>
              <a:cxnLst/>
              <a:rect l="l" t="t" r="r" b="b"/>
              <a:pathLst>
                <a:path w="879" h="1641" extrusionOk="0">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6" name="Google Shape;16676;p24"/>
            <p:cNvSpPr/>
            <p:nvPr/>
          </p:nvSpPr>
          <p:spPr>
            <a:xfrm>
              <a:off x="7805151" y="3892380"/>
              <a:ext cx="23017" cy="42970"/>
            </a:xfrm>
            <a:custGeom>
              <a:avLst/>
              <a:gdLst/>
              <a:ahLst/>
              <a:cxnLst/>
              <a:rect l="l" t="t" r="r" b="b"/>
              <a:pathLst>
                <a:path w="879" h="1641" extrusionOk="0">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7" name="Google Shape;16677;p24"/>
            <p:cNvSpPr/>
            <p:nvPr/>
          </p:nvSpPr>
          <p:spPr>
            <a:xfrm>
              <a:off x="7679515" y="4038073"/>
              <a:ext cx="62477" cy="57659"/>
            </a:xfrm>
            <a:custGeom>
              <a:avLst/>
              <a:gdLst/>
              <a:ahLst/>
              <a:cxnLst/>
              <a:rect l="l" t="t" r="r" b="b"/>
              <a:pathLst>
                <a:path w="2386" h="2202" extrusionOk="0">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8" name="Google Shape;16678;p24"/>
            <p:cNvSpPr/>
            <p:nvPr/>
          </p:nvSpPr>
          <p:spPr>
            <a:xfrm>
              <a:off x="7741966" y="4037942"/>
              <a:ext cx="62477" cy="57843"/>
            </a:xfrm>
            <a:custGeom>
              <a:avLst/>
              <a:gdLst/>
              <a:ahLst/>
              <a:cxnLst/>
              <a:rect l="l" t="t" r="r" b="b"/>
              <a:pathLst>
                <a:path w="2386" h="2209" extrusionOk="0">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9" name="Google Shape;16679;p24"/>
            <p:cNvSpPr/>
            <p:nvPr/>
          </p:nvSpPr>
          <p:spPr>
            <a:xfrm>
              <a:off x="7722694" y="3978528"/>
              <a:ext cx="38806" cy="11312"/>
            </a:xfrm>
            <a:custGeom>
              <a:avLst/>
              <a:gdLst/>
              <a:ahLst/>
              <a:cxnLst/>
              <a:rect l="l" t="t" r="r" b="b"/>
              <a:pathLst>
                <a:path w="1482" h="432" extrusionOk="0">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0" name="Google Shape;16680;p24"/>
            <p:cNvSpPr/>
            <p:nvPr/>
          </p:nvSpPr>
          <p:spPr>
            <a:xfrm>
              <a:off x="7656027" y="3892380"/>
              <a:ext cx="172140" cy="28751"/>
            </a:xfrm>
            <a:custGeom>
              <a:avLst/>
              <a:gdLst/>
              <a:ahLst/>
              <a:cxnLst/>
              <a:rect l="l" t="t" r="r" b="b"/>
              <a:pathLst>
                <a:path w="6574" h="1098" extrusionOk="0">
                  <a:moveTo>
                    <a:pt x="1" y="0"/>
                  </a:moveTo>
                  <a:cubicBezTo>
                    <a:pt x="1" y="611"/>
                    <a:pt x="1470" y="1097"/>
                    <a:pt x="3282" y="1097"/>
                  </a:cubicBezTo>
                  <a:cubicBezTo>
                    <a:pt x="5104" y="1097"/>
                    <a:pt x="6574" y="611"/>
                    <a:pt x="6574"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1" name="Google Shape;16681;p24"/>
            <p:cNvSpPr/>
            <p:nvPr/>
          </p:nvSpPr>
          <p:spPr>
            <a:xfrm>
              <a:off x="7656027" y="3857894"/>
              <a:ext cx="172140" cy="34512"/>
            </a:xfrm>
            <a:custGeom>
              <a:avLst/>
              <a:gdLst/>
              <a:ahLst/>
              <a:cxnLst/>
              <a:rect l="l" t="t" r="r" b="b"/>
              <a:pathLst>
                <a:path w="6574" h="1318" extrusionOk="0">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2" name="Google Shape;16682;p24"/>
            <p:cNvSpPr/>
            <p:nvPr/>
          </p:nvSpPr>
          <p:spPr>
            <a:xfrm>
              <a:off x="7724972" y="3823670"/>
              <a:ext cx="34250" cy="39984"/>
            </a:xfrm>
            <a:custGeom>
              <a:avLst/>
              <a:gdLst/>
              <a:ahLst/>
              <a:cxnLst/>
              <a:rect l="l" t="t" r="r" b="b"/>
              <a:pathLst>
                <a:path w="1308" h="1527" extrusionOk="0">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3" name="Google Shape;16683;p24"/>
            <p:cNvSpPr/>
            <p:nvPr/>
          </p:nvSpPr>
          <p:spPr>
            <a:xfrm>
              <a:off x="7724763"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4" name="Google Shape;16684;p24"/>
            <p:cNvSpPr/>
            <p:nvPr/>
          </p:nvSpPr>
          <p:spPr>
            <a:xfrm>
              <a:off x="7609811" y="4080729"/>
              <a:ext cx="51977" cy="64206"/>
            </a:xfrm>
            <a:custGeom>
              <a:avLst/>
              <a:gdLst/>
              <a:ahLst/>
              <a:cxnLst/>
              <a:rect l="l" t="t" r="r" b="b"/>
              <a:pathLst>
                <a:path w="1985" h="2452" extrusionOk="0">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5" name="Google Shape;16685;p24"/>
            <p:cNvSpPr/>
            <p:nvPr/>
          </p:nvSpPr>
          <p:spPr>
            <a:xfrm>
              <a:off x="7822407" y="4080729"/>
              <a:ext cx="51977" cy="64206"/>
            </a:xfrm>
            <a:custGeom>
              <a:avLst/>
              <a:gdLst/>
              <a:ahLst/>
              <a:cxnLst/>
              <a:rect l="l" t="t" r="r" b="b"/>
              <a:pathLst>
                <a:path w="1985" h="2452" extrusionOk="0">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686" name="Google Shape;16686;p24"/>
          <p:cNvGrpSpPr/>
          <p:nvPr/>
        </p:nvGrpSpPr>
        <p:grpSpPr>
          <a:xfrm>
            <a:off x="7154427" y="3637806"/>
            <a:ext cx="274550" cy="354493"/>
            <a:chOff x="7154427" y="3790206"/>
            <a:chExt cx="274550" cy="354493"/>
          </a:xfrm>
        </p:grpSpPr>
        <p:sp>
          <p:nvSpPr>
            <p:cNvPr id="16687" name="Google Shape;16687;p24"/>
            <p:cNvSpPr/>
            <p:nvPr/>
          </p:nvSpPr>
          <p:spPr>
            <a:xfrm>
              <a:off x="7154427" y="3978790"/>
              <a:ext cx="274550" cy="165908"/>
            </a:xfrm>
            <a:custGeom>
              <a:avLst/>
              <a:gdLst/>
              <a:ahLst/>
              <a:cxnLst/>
              <a:rect l="l" t="t" r="r" b="b"/>
              <a:pathLst>
                <a:path w="10485" h="6336" extrusionOk="0">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8" name="Google Shape;16688;p24"/>
            <p:cNvSpPr/>
            <p:nvPr/>
          </p:nvSpPr>
          <p:spPr>
            <a:xfrm>
              <a:off x="7154427" y="4035743"/>
              <a:ext cx="274550" cy="108956"/>
            </a:xfrm>
            <a:custGeom>
              <a:avLst/>
              <a:gdLst/>
              <a:ahLst/>
              <a:cxnLst/>
              <a:rect l="l" t="t" r="r" b="b"/>
              <a:pathLst>
                <a:path w="10485" h="4161" extrusionOk="0">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9" name="Google Shape;16689;p24"/>
            <p:cNvSpPr/>
            <p:nvPr/>
          </p:nvSpPr>
          <p:spPr>
            <a:xfrm>
              <a:off x="7251600" y="3978790"/>
              <a:ext cx="79969" cy="22964"/>
            </a:xfrm>
            <a:custGeom>
              <a:avLst/>
              <a:gdLst/>
              <a:ahLst/>
              <a:cxnLst/>
              <a:rect l="l" t="t" r="r" b="b"/>
              <a:pathLst>
                <a:path w="3054" h="877" extrusionOk="0">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0" name="Google Shape;16690;p24"/>
            <p:cNvSpPr/>
            <p:nvPr/>
          </p:nvSpPr>
          <p:spPr>
            <a:xfrm>
              <a:off x="7195145" y="3835925"/>
              <a:ext cx="192381" cy="154387"/>
            </a:xfrm>
            <a:custGeom>
              <a:avLst/>
              <a:gdLst/>
              <a:ahLst/>
              <a:cxnLst/>
              <a:rect l="l" t="t" r="r" b="b"/>
              <a:pathLst>
                <a:path w="7347" h="5896" extrusionOk="0">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1" name="Google Shape;16691;p24"/>
            <p:cNvSpPr/>
            <p:nvPr/>
          </p:nvSpPr>
          <p:spPr>
            <a:xfrm>
              <a:off x="7195145" y="3835925"/>
              <a:ext cx="107935" cy="154387"/>
            </a:xfrm>
            <a:custGeom>
              <a:avLst/>
              <a:gdLst/>
              <a:ahLst/>
              <a:cxnLst/>
              <a:rect l="l" t="t" r="r" b="b"/>
              <a:pathLst>
                <a:path w="4122" h="5896" extrusionOk="0">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2" name="Google Shape;16692;p24"/>
            <p:cNvSpPr/>
            <p:nvPr/>
          </p:nvSpPr>
          <p:spPr>
            <a:xfrm>
              <a:off x="7205619" y="3790206"/>
              <a:ext cx="171905" cy="91438"/>
            </a:xfrm>
            <a:custGeom>
              <a:avLst/>
              <a:gdLst/>
              <a:ahLst/>
              <a:cxnLst/>
              <a:rect l="l" t="t" r="r" b="b"/>
              <a:pathLst>
                <a:path w="6565" h="3492" extrusionOk="0">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3" name="Google Shape;16693;p24"/>
            <p:cNvSpPr/>
            <p:nvPr/>
          </p:nvSpPr>
          <p:spPr>
            <a:xfrm>
              <a:off x="7245839" y="3790206"/>
              <a:ext cx="91464" cy="91438"/>
            </a:xfrm>
            <a:custGeom>
              <a:avLst/>
              <a:gdLst/>
              <a:ahLst/>
              <a:cxnLst/>
              <a:rect l="l" t="t" r="r" b="b"/>
              <a:pathLst>
                <a:path w="3493" h="3492" extrusionOk="0">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4" name="Google Shape;16694;p24"/>
            <p:cNvSpPr/>
            <p:nvPr/>
          </p:nvSpPr>
          <p:spPr>
            <a:xfrm>
              <a:off x="7274328" y="3875883"/>
              <a:ext cx="34486" cy="34486"/>
            </a:xfrm>
            <a:custGeom>
              <a:avLst/>
              <a:gdLst/>
              <a:ahLst/>
              <a:cxnLst/>
              <a:rect l="l" t="t" r="r" b="b"/>
              <a:pathLst>
                <a:path w="1317" h="1317" extrusionOk="0">
                  <a:moveTo>
                    <a:pt x="0" y="0"/>
                  </a:moveTo>
                  <a:lnTo>
                    <a:pt x="0" y="1317"/>
                  </a:lnTo>
                  <a:lnTo>
                    <a:pt x="1317" y="1317"/>
                  </a:lnTo>
                  <a:lnTo>
                    <a:pt x="1317" y="0"/>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5" name="Google Shape;16695;p24"/>
            <p:cNvSpPr/>
            <p:nvPr/>
          </p:nvSpPr>
          <p:spPr>
            <a:xfrm>
              <a:off x="7266106" y="3933019"/>
              <a:ext cx="50747" cy="17334"/>
            </a:xfrm>
            <a:custGeom>
              <a:avLst/>
              <a:gdLst/>
              <a:ahLst/>
              <a:cxnLst/>
              <a:rect l="l" t="t" r="r" b="b"/>
              <a:pathLst>
                <a:path w="1938" h="662" extrusionOk="0">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6" name="Google Shape;16696;p24"/>
            <p:cNvSpPr/>
            <p:nvPr/>
          </p:nvSpPr>
          <p:spPr>
            <a:xfrm>
              <a:off x="7205619" y="3875883"/>
              <a:ext cx="74470" cy="49804"/>
            </a:xfrm>
            <a:custGeom>
              <a:avLst/>
              <a:gdLst/>
              <a:ahLst/>
              <a:cxnLst/>
              <a:rect l="l" t="t" r="r" b="b"/>
              <a:pathLst>
                <a:path w="2844" h="1902" extrusionOk="0">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7" name="Google Shape;16697;p24"/>
            <p:cNvSpPr/>
            <p:nvPr/>
          </p:nvSpPr>
          <p:spPr>
            <a:xfrm>
              <a:off x="7303053" y="3875883"/>
              <a:ext cx="74208" cy="49699"/>
            </a:xfrm>
            <a:custGeom>
              <a:avLst/>
              <a:gdLst/>
              <a:ahLst/>
              <a:cxnLst/>
              <a:rect l="l" t="t" r="r" b="b"/>
              <a:pathLst>
                <a:path w="2834" h="1898" extrusionOk="0">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8" name="Google Shape;16698;p24"/>
            <p:cNvSpPr/>
            <p:nvPr/>
          </p:nvSpPr>
          <p:spPr>
            <a:xfrm>
              <a:off x="7254349"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9" name="Google Shape;16699;p24"/>
            <p:cNvSpPr/>
            <p:nvPr/>
          </p:nvSpPr>
          <p:spPr>
            <a:xfrm>
              <a:off x="7317298"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0" name="Google Shape;16700;p24"/>
            <p:cNvSpPr/>
            <p:nvPr/>
          </p:nvSpPr>
          <p:spPr>
            <a:xfrm>
              <a:off x="7257099" y="4058890"/>
              <a:ext cx="63158" cy="85808"/>
            </a:xfrm>
            <a:custGeom>
              <a:avLst/>
              <a:gdLst/>
              <a:ahLst/>
              <a:cxnLst/>
              <a:rect l="l" t="t" r="r" b="b"/>
              <a:pathLst>
                <a:path w="2412" h="3277" extrusionOk="0">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1" name="Google Shape;16701;p24"/>
            <p:cNvSpPr/>
            <p:nvPr/>
          </p:nvSpPr>
          <p:spPr>
            <a:xfrm>
              <a:off x="7267232" y="3835873"/>
              <a:ext cx="49594" cy="23043"/>
            </a:xfrm>
            <a:custGeom>
              <a:avLst/>
              <a:gdLst/>
              <a:ahLst/>
              <a:cxnLst/>
              <a:rect l="l" t="t" r="r" b="b"/>
              <a:pathLst>
                <a:path w="1894" h="880" extrusionOk="0">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2" name="Google Shape;16702;p24"/>
            <p:cNvSpPr/>
            <p:nvPr/>
          </p:nvSpPr>
          <p:spPr>
            <a:xfrm>
              <a:off x="7285824" y="381880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3" name="Google Shape;16703;p24"/>
            <p:cNvSpPr/>
            <p:nvPr/>
          </p:nvSpPr>
          <p:spPr>
            <a:xfrm>
              <a:off x="7371501" y="4046505"/>
              <a:ext cx="51742" cy="98194"/>
            </a:xfrm>
            <a:custGeom>
              <a:avLst/>
              <a:gdLst/>
              <a:ahLst/>
              <a:cxnLst/>
              <a:rect l="l" t="t" r="r" b="b"/>
              <a:pathLst>
                <a:path w="1976" h="3750" extrusionOk="0">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4" name="Google Shape;16704;p24"/>
            <p:cNvSpPr/>
            <p:nvPr/>
          </p:nvSpPr>
          <p:spPr>
            <a:xfrm>
              <a:off x="7159664" y="4046505"/>
              <a:ext cx="51742" cy="98194"/>
            </a:xfrm>
            <a:custGeom>
              <a:avLst/>
              <a:gdLst/>
              <a:ahLst/>
              <a:cxnLst/>
              <a:rect l="l" t="t" r="r" b="b"/>
              <a:pathLst>
                <a:path w="1976" h="3750" extrusionOk="0">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5" name="Google Shape;16705;p24"/>
            <p:cNvSpPr/>
            <p:nvPr/>
          </p:nvSpPr>
          <p:spPr>
            <a:xfrm>
              <a:off x="7274328" y="4070490"/>
              <a:ext cx="34486" cy="34224"/>
            </a:xfrm>
            <a:custGeom>
              <a:avLst/>
              <a:gdLst/>
              <a:ahLst/>
              <a:cxnLst/>
              <a:rect l="l" t="t" r="r" b="b"/>
              <a:pathLst>
                <a:path w="1317" h="1307" extrusionOk="0">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6" name="Google Shape;16706;p24"/>
            <p:cNvSpPr/>
            <p:nvPr/>
          </p:nvSpPr>
          <p:spPr>
            <a:xfrm>
              <a:off x="7270820" y="4071983"/>
              <a:ext cx="36502" cy="32757"/>
            </a:xfrm>
            <a:custGeom>
              <a:avLst/>
              <a:gdLst/>
              <a:ahLst/>
              <a:cxnLst/>
              <a:rect l="l" t="t" r="r" b="b"/>
              <a:pathLst>
                <a:path w="1394" h="1251" extrusionOk="0">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707" name="Google Shape;16707;p24"/>
          <p:cNvGrpSpPr/>
          <p:nvPr/>
        </p:nvGrpSpPr>
        <p:grpSpPr>
          <a:xfrm>
            <a:off x="8054458" y="1820750"/>
            <a:ext cx="274576" cy="354729"/>
            <a:chOff x="8054458" y="1973150"/>
            <a:chExt cx="274576" cy="354729"/>
          </a:xfrm>
        </p:grpSpPr>
        <p:sp>
          <p:nvSpPr>
            <p:cNvPr id="16708" name="Google Shape;16708;p24"/>
            <p:cNvSpPr/>
            <p:nvPr/>
          </p:nvSpPr>
          <p:spPr>
            <a:xfrm>
              <a:off x="8054458" y="2150501"/>
              <a:ext cx="274576" cy="177377"/>
            </a:xfrm>
            <a:custGeom>
              <a:avLst/>
              <a:gdLst/>
              <a:ahLst/>
              <a:cxnLst/>
              <a:rect l="l" t="t" r="r" b="b"/>
              <a:pathLst>
                <a:path w="10486" h="6774" extrusionOk="0">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9" name="Google Shape;16709;p24"/>
            <p:cNvSpPr/>
            <p:nvPr/>
          </p:nvSpPr>
          <p:spPr>
            <a:xfrm>
              <a:off x="8088944" y="2150501"/>
              <a:ext cx="205866" cy="124431"/>
            </a:xfrm>
            <a:custGeom>
              <a:avLst/>
              <a:gdLst/>
              <a:ahLst/>
              <a:cxnLst/>
              <a:rect l="l" t="t" r="r" b="b"/>
              <a:pathLst>
                <a:path w="7862" h="4752" extrusionOk="0">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0" name="Google Shape;16710;p24"/>
            <p:cNvSpPr/>
            <p:nvPr/>
          </p:nvSpPr>
          <p:spPr>
            <a:xfrm>
              <a:off x="8157391" y="2246417"/>
              <a:ext cx="11521" cy="81462"/>
            </a:xfrm>
            <a:custGeom>
              <a:avLst/>
              <a:gdLst/>
              <a:ahLst/>
              <a:cxnLst/>
              <a:rect l="l" t="t" r="r" b="b"/>
              <a:pathLst>
                <a:path w="440" h="3111" extrusionOk="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1" name="Google Shape;16711;p24"/>
            <p:cNvSpPr/>
            <p:nvPr/>
          </p:nvSpPr>
          <p:spPr>
            <a:xfrm>
              <a:off x="8214579" y="2246417"/>
              <a:ext cx="11521" cy="81462"/>
            </a:xfrm>
            <a:custGeom>
              <a:avLst/>
              <a:gdLst/>
              <a:ahLst/>
              <a:cxnLst/>
              <a:rect l="l" t="t" r="r" b="b"/>
              <a:pathLst>
                <a:path w="440" h="3111" extrusionOk="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2" name="Google Shape;16712;p24"/>
            <p:cNvSpPr/>
            <p:nvPr/>
          </p:nvSpPr>
          <p:spPr>
            <a:xfrm>
              <a:off x="8094443" y="2160478"/>
              <a:ext cx="194607" cy="103195"/>
            </a:xfrm>
            <a:custGeom>
              <a:avLst/>
              <a:gdLst/>
              <a:ahLst/>
              <a:cxnLst/>
              <a:rect l="l" t="t" r="r" b="b"/>
              <a:pathLst>
                <a:path w="7432" h="3941" extrusionOk="0">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3" name="Google Shape;16713;p24"/>
            <p:cNvSpPr/>
            <p:nvPr/>
          </p:nvSpPr>
          <p:spPr>
            <a:xfrm>
              <a:off x="8112746" y="2177734"/>
              <a:ext cx="158000" cy="65227"/>
            </a:xfrm>
            <a:custGeom>
              <a:avLst/>
              <a:gdLst/>
              <a:ahLst/>
              <a:cxnLst/>
              <a:rect l="l" t="t" r="r" b="b"/>
              <a:pathLst>
                <a:path w="6034" h="2491" extrusionOk="0">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4" name="Google Shape;16714;p24"/>
            <p:cNvSpPr/>
            <p:nvPr/>
          </p:nvSpPr>
          <p:spPr>
            <a:xfrm>
              <a:off x="8137910" y="2156236"/>
              <a:ext cx="107935" cy="86725"/>
            </a:xfrm>
            <a:custGeom>
              <a:avLst/>
              <a:gdLst/>
              <a:ahLst/>
              <a:cxnLst/>
              <a:rect l="l" t="t" r="r" b="b"/>
              <a:pathLst>
                <a:path w="4122" h="3312" extrusionOk="0">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5" name="Google Shape;16715;p24"/>
            <p:cNvSpPr/>
            <p:nvPr/>
          </p:nvSpPr>
          <p:spPr>
            <a:xfrm>
              <a:off x="8151631" y="2156236"/>
              <a:ext cx="80231" cy="28646"/>
            </a:xfrm>
            <a:custGeom>
              <a:avLst/>
              <a:gdLst/>
              <a:ahLst/>
              <a:cxnLst/>
              <a:rect l="l" t="t" r="r" b="b"/>
              <a:pathLst>
                <a:path w="3064" h="1094" extrusionOk="0">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6" name="Google Shape;16716;p24"/>
            <p:cNvSpPr/>
            <p:nvPr/>
          </p:nvSpPr>
          <p:spPr>
            <a:xfrm>
              <a:off x="8094678" y="1973150"/>
              <a:ext cx="194136" cy="200368"/>
            </a:xfrm>
            <a:custGeom>
              <a:avLst/>
              <a:gdLst/>
              <a:ahLst/>
              <a:cxnLst/>
              <a:rect l="l" t="t" r="r" b="b"/>
              <a:pathLst>
                <a:path w="7414" h="7652" extrusionOk="0">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7" name="Google Shape;16717;p24"/>
            <p:cNvSpPr/>
            <p:nvPr/>
          </p:nvSpPr>
          <p:spPr>
            <a:xfrm>
              <a:off x="8099182" y="2003970"/>
              <a:ext cx="109427" cy="169548"/>
            </a:xfrm>
            <a:custGeom>
              <a:avLst/>
              <a:gdLst/>
              <a:ahLst/>
              <a:cxnLst/>
              <a:rect l="l" t="t" r="r" b="b"/>
              <a:pathLst>
                <a:path w="4179" h="6475" extrusionOk="0">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8" name="Google Shape;16718;p24"/>
            <p:cNvSpPr/>
            <p:nvPr/>
          </p:nvSpPr>
          <p:spPr>
            <a:xfrm>
              <a:off x="8157889" y="2116277"/>
              <a:ext cx="67714" cy="66588"/>
            </a:xfrm>
            <a:custGeom>
              <a:avLst/>
              <a:gdLst/>
              <a:ahLst/>
              <a:cxnLst/>
              <a:rect l="l" t="t" r="r" b="b"/>
              <a:pathLst>
                <a:path w="2586" h="2543" extrusionOk="0">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9" name="Google Shape;16719;p24"/>
            <p:cNvSpPr/>
            <p:nvPr/>
          </p:nvSpPr>
          <p:spPr>
            <a:xfrm>
              <a:off x="8157889" y="2116016"/>
              <a:ext cx="41739" cy="66667"/>
            </a:xfrm>
            <a:custGeom>
              <a:avLst/>
              <a:gdLst/>
              <a:ahLst/>
              <a:cxnLst/>
              <a:rect l="l" t="t" r="r" b="b"/>
              <a:pathLst>
                <a:path w="1594" h="2546" extrusionOk="0">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0" name="Google Shape;16720;p24"/>
            <p:cNvSpPr/>
            <p:nvPr/>
          </p:nvSpPr>
          <p:spPr>
            <a:xfrm>
              <a:off x="8172317" y="2128034"/>
              <a:ext cx="37366" cy="16758"/>
            </a:xfrm>
            <a:custGeom>
              <a:avLst/>
              <a:gdLst/>
              <a:ahLst/>
              <a:cxnLst/>
              <a:rect l="l" t="t" r="r" b="b"/>
              <a:pathLst>
                <a:path w="1427" h="640" extrusionOk="0">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1" name="Google Shape;16721;p24"/>
            <p:cNvSpPr/>
            <p:nvPr/>
          </p:nvSpPr>
          <p:spPr>
            <a:xfrm>
              <a:off x="8144142" y="2047568"/>
              <a:ext cx="32496" cy="11521"/>
            </a:xfrm>
            <a:custGeom>
              <a:avLst/>
              <a:gdLst/>
              <a:ahLst/>
              <a:cxnLst/>
              <a:rect l="l" t="t" r="r" b="b"/>
              <a:pathLst>
                <a:path w="1241" h="440" extrusionOk="0">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2" name="Google Shape;16722;p24"/>
            <p:cNvSpPr/>
            <p:nvPr/>
          </p:nvSpPr>
          <p:spPr>
            <a:xfrm>
              <a:off x="8207091" y="2047568"/>
              <a:ext cx="32260" cy="11521"/>
            </a:xfrm>
            <a:custGeom>
              <a:avLst/>
              <a:gdLst/>
              <a:ahLst/>
              <a:cxnLst/>
              <a:rect l="l" t="t" r="r" b="b"/>
              <a:pathLst>
                <a:path w="1232" h="440" extrusionOk="0">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3" name="Google Shape;16723;p24"/>
            <p:cNvSpPr/>
            <p:nvPr/>
          </p:nvSpPr>
          <p:spPr>
            <a:xfrm>
              <a:off x="8104183" y="2070558"/>
              <a:ext cx="43729" cy="11260"/>
            </a:xfrm>
            <a:custGeom>
              <a:avLst/>
              <a:gdLst/>
              <a:ahLst/>
              <a:cxnLst/>
              <a:rect l="l" t="t" r="r" b="b"/>
              <a:pathLst>
                <a:path w="1670" h="430" extrusionOk="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4" name="Google Shape;16724;p24"/>
            <p:cNvSpPr/>
            <p:nvPr/>
          </p:nvSpPr>
          <p:spPr>
            <a:xfrm>
              <a:off x="8235580" y="2070558"/>
              <a:ext cx="43729" cy="11260"/>
            </a:xfrm>
            <a:custGeom>
              <a:avLst/>
              <a:gdLst/>
              <a:ahLst/>
              <a:cxnLst/>
              <a:rect l="l" t="t" r="r" b="b"/>
              <a:pathLst>
                <a:path w="1670" h="430" extrusionOk="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5" name="Google Shape;16725;p24"/>
            <p:cNvSpPr/>
            <p:nvPr/>
          </p:nvSpPr>
          <p:spPr>
            <a:xfrm>
              <a:off x="8174621" y="2070558"/>
              <a:ext cx="34486" cy="22833"/>
            </a:xfrm>
            <a:custGeom>
              <a:avLst/>
              <a:gdLst/>
              <a:ahLst/>
              <a:cxnLst/>
              <a:rect l="l" t="t" r="r" b="b"/>
              <a:pathLst>
                <a:path w="1317" h="872" extrusionOk="0">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6" name="Google Shape;16726;p24"/>
            <p:cNvSpPr/>
            <p:nvPr/>
          </p:nvSpPr>
          <p:spPr>
            <a:xfrm>
              <a:off x="8134663" y="2064824"/>
              <a:ext cx="51480" cy="39984"/>
            </a:xfrm>
            <a:custGeom>
              <a:avLst/>
              <a:gdLst/>
              <a:ahLst/>
              <a:cxnLst/>
              <a:rect l="l" t="t" r="r" b="b"/>
              <a:pathLst>
                <a:path w="1966" h="1527" extrusionOk="0">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7" name="Google Shape;16727;p24"/>
            <p:cNvSpPr/>
            <p:nvPr/>
          </p:nvSpPr>
          <p:spPr>
            <a:xfrm>
              <a:off x="8197612" y="2064824"/>
              <a:ext cx="51218" cy="39984"/>
            </a:xfrm>
            <a:custGeom>
              <a:avLst/>
              <a:gdLst/>
              <a:ahLst/>
              <a:cxnLst/>
              <a:rect l="l" t="t" r="r" b="b"/>
              <a:pathLst>
                <a:path w="1956" h="1527" extrusionOk="0">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8" name="Google Shape;16728;p24"/>
            <p:cNvSpPr/>
            <p:nvPr/>
          </p:nvSpPr>
          <p:spPr>
            <a:xfrm>
              <a:off x="8154642" y="2076319"/>
              <a:ext cx="11521" cy="11312"/>
            </a:xfrm>
            <a:custGeom>
              <a:avLst/>
              <a:gdLst/>
              <a:ahLst/>
              <a:cxnLst/>
              <a:rect l="l" t="t" r="r" b="b"/>
              <a:pathLst>
                <a:path w="440" h="432" extrusionOk="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9" name="Google Shape;16729;p24"/>
            <p:cNvSpPr/>
            <p:nvPr/>
          </p:nvSpPr>
          <p:spPr>
            <a:xfrm>
              <a:off x="8217591" y="2076319"/>
              <a:ext cx="11521" cy="11312"/>
            </a:xfrm>
            <a:custGeom>
              <a:avLst/>
              <a:gdLst/>
              <a:ahLst/>
              <a:cxnLst/>
              <a:rect l="l" t="t" r="r" b="b"/>
              <a:pathLst>
                <a:path w="440" h="432" extrusionOk="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730" name="Google Shape;16730;p24"/>
          <p:cNvGrpSpPr/>
          <p:nvPr/>
        </p:nvGrpSpPr>
        <p:grpSpPr>
          <a:xfrm>
            <a:off x="7153930" y="1820750"/>
            <a:ext cx="274812" cy="354729"/>
            <a:chOff x="7153930" y="1973150"/>
            <a:chExt cx="274812" cy="354729"/>
          </a:xfrm>
        </p:grpSpPr>
        <p:sp>
          <p:nvSpPr>
            <p:cNvPr id="16731" name="Google Shape;16731;p24"/>
            <p:cNvSpPr/>
            <p:nvPr/>
          </p:nvSpPr>
          <p:spPr>
            <a:xfrm>
              <a:off x="7153930" y="2212691"/>
              <a:ext cx="274812" cy="115188"/>
            </a:xfrm>
            <a:custGeom>
              <a:avLst/>
              <a:gdLst/>
              <a:ahLst/>
              <a:cxnLst/>
              <a:rect l="l" t="t" r="r" b="b"/>
              <a:pathLst>
                <a:path w="10495" h="4399" extrusionOk="0">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2" name="Google Shape;16732;p24"/>
            <p:cNvSpPr/>
            <p:nvPr/>
          </p:nvSpPr>
          <p:spPr>
            <a:xfrm>
              <a:off x="7184409" y="2116277"/>
              <a:ext cx="213591" cy="211601"/>
            </a:xfrm>
            <a:custGeom>
              <a:avLst/>
              <a:gdLst/>
              <a:ahLst/>
              <a:cxnLst/>
              <a:rect l="l" t="t" r="r" b="b"/>
              <a:pathLst>
                <a:path w="8157" h="8081" extrusionOk="0">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3" name="Google Shape;16733;p24"/>
            <p:cNvSpPr/>
            <p:nvPr/>
          </p:nvSpPr>
          <p:spPr>
            <a:xfrm>
              <a:off x="7185640" y="2116277"/>
              <a:ext cx="211365" cy="145458"/>
            </a:xfrm>
            <a:custGeom>
              <a:avLst/>
              <a:gdLst/>
              <a:ahLst/>
              <a:cxnLst/>
              <a:rect l="l" t="t" r="r" b="b"/>
              <a:pathLst>
                <a:path w="8072" h="5555" extrusionOk="0">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4" name="Google Shape;16734;p24"/>
            <p:cNvSpPr/>
            <p:nvPr/>
          </p:nvSpPr>
          <p:spPr>
            <a:xfrm>
              <a:off x="7244608" y="2167731"/>
              <a:ext cx="93454" cy="94004"/>
            </a:xfrm>
            <a:custGeom>
              <a:avLst/>
              <a:gdLst/>
              <a:ahLst/>
              <a:cxnLst/>
              <a:rect l="l" t="t" r="r" b="b"/>
              <a:pathLst>
                <a:path w="3569" h="3590" extrusionOk="0">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5" name="Google Shape;16735;p24"/>
            <p:cNvSpPr/>
            <p:nvPr/>
          </p:nvSpPr>
          <p:spPr>
            <a:xfrm>
              <a:off x="7157177" y="2238430"/>
              <a:ext cx="48233" cy="89448"/>
            </a:xfrm>
            <a:custGeom>
              <a:avLst/>
              <a:gdLst/>
              <a:ahLst/>
              <a:cxnLst/>
              <a:rect l="l" t="t" r="r" b="b"/>
              <a:pathLst>
                <a:path w="1842" h="3416" extrusionOk="0">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6" name="Google Shape;16736;p24"/>
            <p:cNvSpPr/>
            <p:nvPr/>
          </p:nvSpPr>
          <p:spPr>
            <a:xfrm>
              <a:off x="7377000" y="2238430"/>
              <a:ext cx="48495" cy="89448"/>
            </a:xfrm>
            <a:custGeom>
              <a:avLst/>
              <a:gdLst/>
              <a:ahLst/>
              <a:cxnLst/>
              <a:rect l="l" t="t" r="r" b="b"/>
              <a:pathLst>
                <a:path w="1852" h="3416" extrusionOk="0">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7" name="Google Shape;16737;p24"/>
            <p:cNvSpPr/>
            <p:nvPr/>
          </p:nvSpPr>
          <p:spPr>
            <a:xfrm>
              <a:off x="7251338" y="2167731"/>
              <a:ext cx="79969" cy="22886"/>
            </a:xfrm>
            <a:custGeom>
              <a:avLst/>
              <a:gdLst/>
              <a:ahLst/>
              <a:cxnLst/>
              <a:rect l="l" t="t" r="r" b="b"/>
              <a:pathLst>
                <a:path w="3054" h="874" extrusionOk="0">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8" name="Google Shape;16738;p24"/>
            <p:cNvSpPr/>
            <p:nvPr/>
          </p:nvSpPr>
          <p:spPr>
            <a:xfrm>
              <a:off x="7195145" y="2013109"/>
              <a:ext cx="192381" cy="165882"/>
            </a:xfrm>
            <a:custGeom>
              <a:avLst/>
              <a:gdLst/>
              <a:ahLst/>
              <a:cxnLst/>
              <a:rect l="l" t="t" r="r" b="b"/>
              <a:pathLst>
                <a:path w="7347" h="6335" extrusionOk="0">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9" name="Google Shape;16739;p24"/>
            <p:cNvSpPr/>
            <p:nvPr/>
          </p:nvSpPr>
          <p:spPr>
            <a:xfrm>
              <a:off x="7274067" y="2122012"/>
              <a:ext cx="34512" cy="17020"/>
            </a:xfrm>
            <a:custGeom>
              <a:avLst/>
              <a:gdLst/>
              <a:ahLst/>
              <a:cxnLst/>
              <a:rect l="l" t="t" r="r" b="b"/>
              <a:pathLst>
                <a:path w="1318" h="650" extrusionOk="0">
                  <a:moveTo>
                    <a:pt x="1" y="1"/>
                  </a:moveTo>
                  <a:cubicBezTo>
                    <a:pt x="1" y="363"/>
                    <a:pt x="297" y="650"/>
                    <a:pt x="659" y="650"/>
                  </a:cubicBezTo>
                  <a:cubicBezTo>
                    <a:pt x="1022" y="650"/>
                    <a:pt x="1317" y="363"/>
                    <a:pt x="1317"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0" name="Google Shape;16740;p24"/>
            <p:cNvSpPr/>
            <p:nvPr/>
          </p:nvSpPr>
          <p:spPr>
            <a:xfrm>
              <a:off x="7197633" y="2013344"/>
              <a:ext cx="145170" cy="165882"/>
            </a:xfrm>
            <a:custGeom>
              <a:avLst/>
              <a:gdLst/>
              <a:ahLst/>
              <a:cxnLst/>
              <a:rect l="l" t="t" r="r" b="b"/>
              <a:pathLst>
                <a:path w="5544" h="6335" extrusionOk="0">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1" name="Google Shape;16741;p24"/>
            <p:cNvSpPr/>
            <p:nvPr/>
          </p:nvSpPr>
          <p:spPr>
            <a:xfrm>
              <a:off x="7251338" y="2081923"/>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2" name="Google Shape;16742;p24"/>
            <p:cNvSpPr/>
            <p:nvPr/>
          </p:nvSpPr>
          <p:spPr>
            <a:xfrm>
              <a:off x="7319786" y="2081923"/>
              <a:ext cx="11521" cy="17151"/>
            </a:xfrm>
            <a:custGeom>
              <a:avLst/>
              <a:gdLst/>
              <a:ahLst/>
              <a:cxnLst/>
              <a:rect l="l" t="t" r="r" b="b"/>
              <a:pathLst>
                <a:path w="440" h="655" extrusionOk="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3" name="Google Shape;16743;p24"/>
            <p:cNvSpPr/>
            <p:nvPr/>
          </p:nvSpPr>
          <p:spPr>
            <a:xfrm>
              <a:off x="7242671" y="2064641"/>
              <a:ext cx="33674" cy="17439"/>
            </a:xfrm>
            <a:custGeom>
              <a:avLst/>
              <a:gdLst/>
              <a:ahLst/>
              <a:cxnLst/>
              <a:rect l="l" t="t" r="r" b="b"/>
              <a:pathLst>
                <a:path w="1286" h="666" extrusionOk="0">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4" name="Google Shape;16744;p24"/>
            <p:cNvSpPr/>
            <p:nvPr/>
          </p:nvSpPr>
          <p:spPr>
            <a:xfrm>
              <a:off x="7306143" y="2064745"/>
              <a:ext cx="33255" cy="17099"/>
            </a:xfrm>
            <a:custGeom>
              <a:avLst/>
              <a:gdLst/>
              <a:ahLst/>
              <a:cxnLst/>
              <a:rect l="l" t="t" r="r" b="b"/>
              <a:pathLst>
                <a:path w="1270" h="653" extrusionOk="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5" name="Google Shape;16745;p24"/>
            <p:cNvSpPr/>
            <p:nvPr/>
          </p:nvSpPr>
          <p:spPr>
            <a:xfrm>
              <a:off x="7205383" y="1973150"/>
              <a:ext cx="171643" cy="111679"/>
            </a:xfrm>
            <a:custGeom>
              <a:avLst/>
              <a:gdLst/>
              <a:ahLst/>
              <a:cxnLst/>
              <a:rect l="l" t="t" r="r" b="b"/>
              <a:pathLst>
                <a:path w="6555" h="4265" extrusionOk="0">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6" name="Google Shape;16746;p24"/>
            <p:cNvSpPr/>
            <p:nvPr/>
          </p:nvSpPr>
          <p:spPr>
            <a:xfrm>
              <a:off x="7297057" y="2120284"/>
              <a:ext cx="23017" cy="21236"/>
            </a:xfrm>
            <a:custGeom>
              <a:avLst/>
              <a:gdLst/>
              <a:ahLst/>
              <a:cxnLst/>
              <a:rect l="l" t="t" r="r" b="b"/>
              <a:pathLst>
                <a:path w="879" h="811" extrusionOk="0">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7" name="Google Shape;16747;p24"/>
            <p:cNvSpPr/>
            <p:nvPr/>
          </p:nvSpPr>
          <p:spPr>
            <a:xfrm>
              <a:off x="7262598" y="2120284"/>
              <a:ext cx="22990" cy="21236"/>
            </a:xfrm>
            <a:custGeom>
              <a:avLst/>
              <a:gdLst/>
              <a:ahLst/>
              <a:cxnLst/>
              <a:rect l="l" t="t" r="r" b="b"/>
              <a:pathLst>
                <a:path w="878" h="811" extrusionOk="0">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8" name="Google Shape;16748;p24"/>
            <p:cNvSpPr/>
            <p:nvPr/>
          </p:nvSpPr>
          <p:spPr>
            <a:xfrm>
              <a:off x="7248877" y="2112350"/>
              <a:ext cx="84918" cy="15449"/>
            </a:xfrm>
            <a:custGeom>
              <a:avLst/>
              <a:gdLst/>
              <a:ahLst/>
              <a:cxnLst/>
              <a:rect l="l" t="t" r="r" b="b"/>
              <a:pathLst>
                <a:path w="3243" h="590" extrusionOk="0">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9" name="Google Shape;16749;p24"/>
            <p:cNvSpPr/>
            <p:nvPr/>
          </p:nvSpPr>
          <p:spPr>
            <a:xfrm>
              <a:off x="7285562" y="2257912"/>
              <a:ext cx="11521" cy="69966"/>
            </a:xfrm>
            <a:custGeom>
              <a:avLst/>
              <a:gdLst/>
              <a:ahLst/>
              <a:cxnLst/>
              <a:rect l="l" t="t" r="r" b="b"/>
              <a:pathLst>
                <a:path w="440" h="2672" extrusionOk="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750" name="Google Shape;16750;p24"/>
          <p:cNvGrpSpPr/>
          <p:nvPr/>
        </p:nvGrpSpPr>
        <p:grpSpPr>
          <a:xfrm>
            <a:off x="6703522" y="1820698"/>
            <a:ext cx="274812" cy="354781"/>
            <a:chOff x="6703522" y="1973098"/>
            <a:chExt cx="274812" cy="354781"/>
          </a:xfrm>
        </p:grpSpPr>
        <p:sp>
          <p:nvSpPr>
            <p:cNvPr id="16751" name="Google Shape;16751;p24"/>
            <p:cNvSpPr/>
            <p:nvPr/>
          </p:nvSpPr>
          <p:spPr>
            <a:xfrm>
              <a:off x="6761233" y="1973150"/>
              <a:ext cx="160147" cy="57214"/>
            </a:xfrm>
            <a:custGeom>
              <a:avLst/>
              <a:gdLst/>
              <a:ahLst/>
              <a:cxnLst/>
              <a:rect l="l" t="t" r="r" b="b"/>
              <a:pathLst>
                <a:path w="6116" h="2185" extrusionOk="0">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2" name="Google Shape;16752;p24"/>
            <p:cNvSpPr/>
            <p:nvPr/>
          </p:nvSpPr>
          <p:spPr>
            <a:xfrm>
              <a:off x="6724758" y="2116277"/>
              <a:ext cx="232601" cy="112177"/>
            </a:xfrm>
            <a:custGeom>
              <a:avLst/>
              <a:gdLst/>
              <a:ahLst/>
              <a:cxnLst/>
              <a:rect l="l" t="t" r="r" b="b"/>
              <a:pathLst>
                <a:path w="8883" h="4284" extrusionOk="0">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3" name="Google Shape;16753;p24"/>
            <p:cNvSpPr/>
            <p:nvPr/>
          </p:nvSpPr>
          <p:spPr>
            <a:xfrm>
              <a:off x="6703522" y="2201955"/>
              <a:ext cx="274812" cy="125924"/>
            </a:xfrm>
            <a:custGeom>
              <a:avLst/>
              <a:gdLst/>
              <a:ahLst/>
              <a:cxnLst/>
              <a:rect l="l" t="t" r="r" b="b"/>
              <a:pathLst>
                <a:path w="10495" h="4809" extrusionOk="0">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4" name="Google Shape;16754;p24"/>
            <p:cNvSpPr/>
            <p:nvPr/>
          </p:nvSpPr>
          <p:spPr>
            <a:xfrm>
              <a:off x="6769717" y="2201955"/>
              <a:ext cx="142918" cy="68736"/>
            </a:xfrm>
            <a:custGeom>
              <a:avLst/>
              <a:gdLst/>
              <a:ahLst/>
              <a:cxnLst/>
              <a:rect l="l" t="t" r="r" b="b"/>
              <a:pathLst>
                <a:path w="5458" h="2625" extrusionOk="0">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5" name="Google Shape;16755;p24"/>
            <p:cNvSpPr/>
            <p:nvPr/>
          </p:nvSpPr>
          <p:spPr>
            <a:xfrm>
              <a:off x="6755237" y="2212455"/>
              <a:ext cx="28751" cy="115423"/>
            </a:xfrm>
            <a:custGeom>
              <a:avLst/>
              <a:gdLst/>
              <a:ahLst/>
              <a:cxnLst/>
              <a:rect l="l" t="t" r="r" b="b"/>
              <a:pathLst>
                <a:path w="1098" h="4408" extrusionOk="0">
                  <a:moveTo>
                    <a:pt x="1098" y="0"/>
                  </a:moveTo>
                  <a:lnTo>
                    <a:pt x="0" y="325"/>
                  </a:lnTo>
                  <a:lnTo>
                    <a:pt x="0" y="4408"/>
                  </a:lnTo>
                  <a:lnTo>
                    <a:pt x="1098" y="4408"/>
                  </a:lnTo>
                  <a:lnTo>
                    <a:pt x="1098"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6" name="Google Shape;16756;p24"/>
            <p:cNvSpPr/>
            <p:nvPr/>
          </p:nvSpPr>
          <p:spPr>
            <a:xfrm>
              <a:off x="6898364" y="2212455"/>
              <a:ext cx="28515" cy="115423"/>
            </a:xfrm>
            <a:custGeom>
              <a:avLst/>
              <a:gdLst/>
              <a:ahLst/>
              <a:cxnLst/>
              <a:rect l="l" t="t" r="r" b="b"/>
              <a:pathLst>
                <a:path w="1089" h="4408" extrusionOk="0">
                  <a:moveTo>
                    <a:pt x="1" y="0"/>
                  </a:moveTo>
                  <a:lnTo>
                    <a:pt x="1" y="4408"/>
                  </a:lnTo>
                  <a:lnTo>
                    <a:pt x="1088" y="4408"/>
                  </a:lnTo>
                  <a:lnTo>
                    <a:pt x="1088" y="325"/>
                  </a:lnTo>
                  <a:lnTo>
                    <a:pt x="1"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7" name="Google Shape;16757;p24"/>
            <p:cNvSpPr/>
            <p:nvPr/>
          </p:nvSpPr>
          <p:spPr>
            <a:xfrm>
              <a:off x="6744737" y="2053329"/>
              <a:ext cx="192643" cy="137157"/>
            </a:xfrm>
            <a:custGeom>
              <a:avLst/>
              <a:gdLst/>
              <a:ahLst/>
              <a:cxnLst/>
              <a:rect l="l" t="t" r="r" b="b"/>
              <a:pathLst>
                <a:path w="7357" h="5238" extrusionOk="0">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8" name="Google Shape;16758;p24"/>
            <p:cNvSpPr/>
            <p:nvPr/>
          </p:nvSpPr>
          <p:spPr>
            <a:xfrm>
              <a:off x="6748743" y="2053329"/>
              <a:ext cx="166641" cy="116419"/>
            </a:xfrm>
            <a:custGeom>
              <a:avLst/>
              <a:gdLst/>
              <a:ahLst/>
              <a:cxnLst/>
              <a:rect l="l" t="t" r="r" b="b"/>
              <a:pathLst>
                <a:path w="6364" h="4446" extrusionOk="0">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9" name="Google Shape;16759;p24"/>
            <p:cNvSpPr/>
            <p:nvPr/>
          </p:nvSpPr>
          <p:spPr>
            <a:xfrm>
              <a:off x="6801192" y="2093418"/>
              <a:ext cx="11286" cy="17125"/>
            </a:xfrm>
            <a:custGeom>
              <a:avLst/>
              <a:gdLst/>
              <a:ahLst/>
              <a:cxnLst/>
              <a:rect l="l" t="t" r="r" b="b"/>
              <a:pathLst>
                <a:path w="431" h="654" extrusionOk="0">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0" name="Google Shape;16760;p24"/>
            <p:cNvSpPr/>
            <p:nvPr/>
          </p:nvSpPr>
          <p:spPr>
            <a:xfrm>
              <a:off x="6869901"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1" name="Google Shape;16761;p24"/>
            <p:cNvSpPr/>
            <p:nvPr/>
          </p:nvSpPr>
          <p:spPr>
            <a:xfrm>
              <a:off x="6792970" y="2076057"/>
              <a:ext cx="27887" cy="14768"/>
            </a:xfrm>
            <a:custGeom>
              <a:avLst/>
              <a:gdLst/>
              <a:ahLst/>
              <a:cxnLst/>
              <a:rect l="l" t="t" r="r" b="b"/>
              <a:pathLst>
                <a:path w="1065" h="564" extrusionOk="0">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2" name="Google Shape;16762;p24"/>
            <p:cNvSpPr/>
            <p:nvPr/>
          </p:nvSpPr>
          <p:spPr>
            <a:xfrm>
              <a:off x="6861496" y="2076057"/>
              <a:ext cx="27651" cy="14768"/>
            </a:xfrm>
            <a:custGeom>
              <a:avLst/>
              <a:gdLst/>
              <a:ahLst/>
              <a:cxnLst/>
              <a:rect l="l" t="t" r="r" b="b"/>
              <a:pathLst>
                <a:path w="1056" h="564" extrusionOk="0">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3" name="Google Shape;16763;p24"/>
            <p:cNvSpPr/>
            <p:nvPr/>
          </p:nvSpPr>
          <p:spPr>
            <a:xfrm>
              <a:off x="6755237" y="2064824"/>
              <a:ext cx="23017" cy="31501"/>
            </a:xfrm>
            <a:custGeom>
              <a:avLst/>
              <a:gdLst/>
              <a:ahLst/>
              <a:cxnLst/>
              <a:rect l="l" t="t" r="r" b="b"/>
              <a:pathLst>
                <a:path w="879" h="1203" extrusionOk="0">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4" name="Google Shape;16764;p24"/>
            <p:cNvSpPr/>
            <p:nvPr/>
          </p:nvSpPr>
          <p:spPr>
            <a:xfrm>
              <a:off x="6903863" y="2064824"/>
              <a:ext cx="23017" cy="31501"/>
            </a:xfrm>
            <a:custGeom>
              <a:avLst/>
              <a:gdLst/>
              <a:ahLst/>
              <a:cxnLst/>
              <a:rect l="l" t="t" r="r" b="b"/>
              <a:pathLst>
                <a:path w="879" h="1203" extrusionOk="0">
                  <a:moveTo>
                    <a:pt x="1" y="0"/>
                  </a:moveTo>
                  <a:lnTo>
                    <a:pt x="1" y="706"/>
                  </a:lnTo>
                  <a:cubicBezTo>
                    <a:pt x="1" y="926"/>
                    <a:pt x="163" y="1107"/>
                    <a:pt x="392" y="1135"/>
                  </a:cubicBezTo>
                  <a:lnTo>
                    <a:pt x="878" y="1202"/>
                  </a:lnTo>
                  <a:lnTo>
                    <a:pt x="878"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5" name="Google Shape;16765;p24"/>
            <p:cNvSpPr/>
            <p:nvPr/>
          </p:nvSpPr>
          <p:spPr>
            <a:xfrm>
              <a:off x="6898364" y="2212455"/>
              <a:ext cx="14271" cy="31239"/>
            </a:xfrm>
            <a:custGeom>
              <a:avLst/>
              <a:gdLst/>
              <a:ahLst/>
              <a:cxnLst/>
              <a:rect l="l" t="t" r="r" b="b"/>
              <a:pathLst>
                <a:path w="545" h="1193" extrusionOk="0">
                  <a:moveTo>
                    <a:pt x="1" y="0"/>
                  </a:moveTo>
                  <a:lnTo>
                    <a:pt x="1" y="1193"/>
                  </a:lnTo>
                  <a:cubicBezTo>
                    <a:pt x="249" y="887"/>
                    <a:pt x="430" y="534"/>
                    <a:pt x="545" y="162"/>
                  </a:cubicBezTo>
                  <a:lnTo>
                    <a:pt x="1" y="0"/>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6" name="Google Shape;16766;p24"/>
            <p:cNvSpPr/>
            <p:nvPr/>
          </p:nvSpPr>
          <p:spPr>
            <a:xfrm>
              <a:off x="6769717" y="2212193"/>
              <a:ext cx="14271" cy="31501"/>
            </a:xfrm>
            <a:custGeom>
              <a:avLst/>
              <a:gdLst/>
              <a:ahLst/>
              <a:cxnLst/>
              <a:rect l="l" t="t" r="r" b="b"/>
              <a:pathLst>
                <a:path w="545" h="1203" extrusionOk="0">
                  <a:moveTo>
                    <a:pt x="545" y="1"/>
                  </a:moveTo>
                  <a:lnTo>
                    <a:pt x="1" y="163"/>
                  </a:lnTo>
                  <a:cubicBezTo>
                    <a:pt x="106" y="544"/>
                    <a:pt x="287" y="897"/>
                    <a:pt x="545" y="1203"/>
                  </a:cubicBezTo>
                  <a:lnTo>
                    <a:pt x="545" y="1"/>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7" name="Google Shape;16767;p24"/>
            <p:cNvSpPr/>
            <p:nvPr/>
          </p:nvSpPr>
          <p:spPr>
            <a:xfrm>
              <a:off x="6777966" y="2127773"/>
              <a:ext cx="126186" cy="131423"/>
            </a:xfrm>
            <a:custGeom>
              <a:avLst/>
              <a:gdLst/>
              <a:ahLst/>
              <a:cxnLst/>
              <a:rect l="l" t="t" r="r" b="b"/>
              <a:pathLst>
                <a:path w="4819" h="5019" extrusionOk="0">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8" name="Google Shape;16768;p24"/>
            <p:cNvSpPr/>
            <p:nvPr/>
          </p:nvSpPr>
          <p:spPr>
            <a:xfrm>
              <a:off x="6815908" y="2144688"/>
              <a:ext cx="50537" cy="17334"/>
            </a:xfrm>
            <a:custGeom>
              <a:avLst/>
              <a:gdLst/>
              <a:ahLst/>
              <a:cxnLst/>
              <a:rect l="l" t="t" r="r" b="b"/>
              <a:pathLst>
                <a:path w="1930" h="662" extrusionOk="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9" name="Google Shape;16769;p24"/>
            <p:cNvSpPr/>
            <p:nvPr/>
          </p:nvSpPr>
          <p:spPr>
            <a:xfrm>
              <a:off x="6778044" y="2127773"/>
              <a:ext cx="100131" cy="131658"/>
            </a:xfrm>
            <a:custGeom>
              <a:avLst/>
              <a:gdLst/>
              <a:ahLst/>
              <a:cxnLst/>
              <a:rect l="l" t="t" r="r" b="b"/>
              <a:pathLst>
                <a:path w="3824" h="5028" extrusionOk="0">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0" name="Google Shape;16770;p24"/>
            <p:cNvSpPr/>
            <p:nvPr/>
          </p:nvSpPr>
          <p:spPr>
            <a:xfrm>
              <a:off x="6749503" y="2030338"/>
              <a:ext cx="183112" cy="34512"/>
            </a:xfrm>
            <a:custGeom>
              <a:avLst/>
              <a:gdLst/>
              <a:ahLst/>
              <a:cxnLst/>
              <a:rect l="l" t="t" r="r" b="b"/>
              <a:pathLst>
                <a:path w="6993" h="1318" extrusionOk="0">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1" name="Google Shape;16771;p24"/>
            <p:cNvSpPr/>
            <p:nvPr/>
          </p:nvSpPr>
          <p:spPr>
            <a:xfrm>
              <a:off x="6810697" y="1973098"/>
              <a:ext cx="106678" cy="45771"/>
            </a:xfrm>
            <a:custGeom>
              <a:avLst/>
              <a:gdLst/>
              <a:ahLst/>
              <a:cxnLst/>
              <a:rect l="l" t="t" r="r" b="b"/>
              <a:pathLst>
                <a:path w="4074" h="1748" extrusionOk="0">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2" name="Google Shape;16772;p24"/>
            <p:cNvSpPr/>
            <p:nvPr/>
          </p:nvSpPr>
          <p:spPr>
            <a:xfrm>
              <a:off x="6738243" y="2276399"/>
              <a:ext cx="17020" cy="51480"/>
            </a:xfrm>
            <a:custGeom>
              <a:avLst/>
              <a:gdLst/>
              <a:ahLst/>
              <a:cxnLst/>
              <a:rect l="l" t="t" r="r" b="b"/>
              <a:pathLst>
                <a:path w="650" h="1966" extrusionOk="0">
                  <a:moveTo>
                    <a:pt x="649" y="0"/>
                  </a:moveTo>
                  <a:cubicBezTo>
                    <a:pt x="287" y="0"/>
                    <a:pt x="1" y="287"/>
                    <a:pt x="1" y="649"/>
                  </a:cubicBezTo>
                  <a:lnTo>
                    <a:pt x="1" y="1966"/>
                  </a:lnTo>
                  <a:lnTo>
                    <a:pt x="649" y="1966"/>
                  </a:lnTo>
                  <a:lnTo>
                    <a:pt x="649"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3" name="Google Shape;16773;p24"/>
            <p:cNvSpPr/>
            <p:nvPr/>
          </p:nvSpPr>
          <p:spPr>
            <a:xfrm>
              <a:off x="6755237" y="2276399"/>
              <a:ext cx="11521" cy="51480"/>
            </a:xfrm>
            <a:custGeom>
              <a:avLst/>
              <a:gdLst/>
              <a:ahLst/>
              <a:cxnLst/>
              <a:rect l="l" t="t" r="r" b="b"/>
              <a:pathLst>
                <a:path w="440" h="1966" extrusionOk="0">
                  <a:moveTo>
                    <a:pt x="0" y="0"/>
                  </a:moveTo>
                  <a:lnTo>
                    <a:pt x="0" y="1966"/>
                  </a:lnTo>
                  <a:lnTo>
                    <a:pt x="439" y="1966"/>
                  </a:lnTo>
                  <a:lnTo>
                    <a:pt x="439" y="439"/>
                  </a:lnTo>
                  <a:cubicBezTo>
                    <a:pt x="439" y="191"/>
                    <a:pt x="239" y="0"/>
                    <a:pt x="0"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4" name="Google Shape;16774;p24"/>
            <p:cNvSpPr/>
            <p:nvPr/>
          </p:nvSpPr>
          <p:spPr>
            <a:xfrm>
              <a:off x="6926854" y="2276399"/>
              <a:ext cx="17256" cy="51480"/>
            </a:xfrm>
            <a:custGeom>
              <a:avLst/>
              <a:gdLst/>
              <a:ahLst/>
              <a:cxnLst/>
              <a:rect l="l" t="t" r="r" b="b"/>
              <a:pathLst>
                <a:path w="659" h="1966" extrusionOk="0">
                  <a:moveTo>
                    <a:pt x="0" y="0"/>
                  </a:moveTo>
                  <a:lnTo>
                    <a:pt x="0" y="1966"/>
                  </a:lnTo>
                  <a:lnTo>
                    <a:pt x="659" y="1966"/>
                  </a:lnTo>
                  <a:lnTo>
                    <a:pt x="659" y="649"/>
                  </a:lnTo>
                  <a:cubicBezTo>
                    <a:pt x="649" y="287"/>
                    <a:pt x="363" y="0"/>
                    <a:pt x="0"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5" name="Google Shape;16775;p24"/>
            <p:cNvSpPr/>
            <p:nvPr/>
          </p:nvSpPr>
          <p:spPr>
            <a:xfrm>
              <a:off x="6915358" y="2276399"/>
              <a:ext cx="11521" cy="51480"/>
            </a:xfrm>
            <a:custGeom>
              <a:avLst/>
              <a:gdLst/>
              <a:ahLst/>
              <a:cxnLst/>
              <a:rect l="l" t="t" r="r" b="b"/>
              <a:pathLst>
                <a:path w="440" h="1966" extrusionOk="0">
                  <a:moveTo>
                    <a:pt x="439" y="0"/>
                  </a:moveTo>
                  <a:cubicBezTo>
                    <a:pt x="201" y="0"/>
                    <a:pt x="1" y="191"/>
                    <a:pt x="1" y="439"/>
                  </a:cubicBezTo>
                  <a:lnTo>
                    <a:pt x="1" y="1966"/>
                  </a:lnTo>
                  <a:lnTo>
                    <a:pt x="439" y="1966"/>
                  </a:lnTo>
                  <a:lnTo>
                    <a:pt x="439" y="0"/>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776" name="Google Shape;16776;p24"/>
          <p:cNvGrpSpPr/>
          <p:nvPr/>
        </p:nvGrpSpPr>
        <p:grpSpPr>
          <a:xfrm>
            <a:off x="6253375" y="1820750"/>
            <a:ext cx="274812" cy="354729"/>
            <a:chOff x="6253375" y="1973150"/>
            <a:chExt cx="274812" cy="354729"/>
          </a:xfrm>
        </p:grpSpPr>
        <p:sp>
          <p:nvSpPr>
            <p:cNvPr id="16777" name="Google Shape;16777;p24"/>
            <p:cNvSpPr/>
            <p:nvPr/>
          </p:nvSpPr>
          <p:spPr>
            <a:xfrm>
              <a:off x="6253637" y="2173492"/>
              <a:ext cx="274550" cy="154387"/>
            </a:xfrm>
            <a:custGeom>
              <a:avLst/>
              <a:gdLst/>
              <a:ahLst/>
              <a:cxnLst/>
              <a:rect l="l" t="t" r="r" b="b"/>
              <a:pathLst>
                <a:path w="10485" h="5896" extrusionOk="0">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8" name="Google Shape;16778;p24"/>
            <p:cNvSpPr/>
            <p:nvPr/>
          </p:nvSpPr>
          <p:spPr>
            <a:xfrm>
              <a:off x="6253375" y="2210439"/>
              <a:ext cx="274812" cy="117440"/>
            </a:xfrm>
            <a:custGeom>
              <a:avLst/>
              <a:gdLst/>
              <a:ahLst/>
              <a:cxnLst/>
              <a:rect l="l" t="t" r="r" b="b"/>
              <a:pathLst>
                <a:path w="10495" h="4485" extrusionOk="0">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9" name="Google Shape;16779;p24"/>
            <p:cNvSpPr/>
            <p:nvPr/>
          </p:nvSpPr>
          <p:spPr>
            <a:xfrm>
              <a:off x="6315591" y="2210439"/>
              <a:ext cx="150407" cy="49542"/>
            </a:xfrm>
            <a:custGeom>
              <a:avLst/>
              <a:gdLst/>
              <a:ahLst/>
              <a:cxnLst/>
              <a:rect l="l" t="t" r="r" b="b"/>
              <a:pathLst>
                <a:path w="5744" h="1892" extrusionOk="0">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0" name="Google Shape;16780;p24"/>
            <p:cNvSpPr/>
            <p:nvPr/>
          </p:nvSpPr>
          <p:spPr>
            <a:xfrm>
              <a:off x="6350810" y="2173492"/>
              <a:ext cx="79969" cy="22860"/>
            </a:xfrm>
            <a:custGeom>
              <a:avLst/>
              <a:gdLst/>
              <a:ahLst/>
              <a:cxnLst/>
              <a:rect l="l" t="t" r="r" b="b"/>
              <a:pathLst>
                <a:path w="3054" h="873" extrusionOk="0">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1" name="Google Shape;16781;p24"/>
            <p:cNvSpPr/>
            <p:nvPr/>
          </p:nvSpPr>
          <p:spPr>
            <a:xfrm>
              <a:off x="6294355" y="2059063"/>
              <a:ext cx="192617" cy="125688"/>
            </a:xfrm>
            <a:custGeom>
              <a:avLst/>
              <a:gdLst/>
              <a:ahLst/>
              <a:cxnLst/>
              <a:rect l="l" t="t" r="r" b="b"/>
              <a:pathLst>
                <a:path w="7356" h="4800" extrusionOk="0">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2" name="Google Shape;16782;p24"/>
            <p:cNvSpPr/>
            <p:nvPr/>
          </p:nvSpPr>
          <p:spPr>
            <a:xfrm>
              <a:off x="6297340" y="2059063"/>
              <a:ext cx="144908" cy="125897"/>
            </a:xfrm>
            <a:custGeom>
              <a:avLst/>
              <a:gdLst/>
              <a:ahLst/>
              <a:cxnLst/>
              <a:rect l="l" t="t" r="r" b="b"/>
              <a:pathLst>
                <a:path w="5534" h="4808" extrusionOk="0">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3" name="Google Shape;16783;p24"/>
            <p:cNvSpPr/>
            <p:nvPr/>
          </p:nvSpPr>
          <p:spPr>
            <a:xfrm>
              <a:off x="6316822" y="2116775"/>
              <a:ext cx="147919" cy="67976"/>
            </a:xfrm>
            <a:custGeom>
              <a:avLst/>
              <a:gdLst/>
              <a:ahLst/>
              <a:cxnLst/>
              <a:rect l="l" t="t" r="r" b="b"/>
              <a:pathLst>
                <a:path w="5649" h="2596" extrusionOk="0">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4" name="Google Shape;16784;p24"/>
            <p:cNvSpPr/>
            <p:nvPr/>
          </p:nvSpPr>
          <p:spPr>
            <a:xfrm>
              <a:off x="6305091" y="2059063"/>
              <a:ext cx="22755" cy="28515"/>
            </a:xfrm>
            <a:custGeom>
              <a:avLst/>
              <a:gdLst/>
              <a:ahLst/>
              <a:cxnLst/>
              <a:rect l="l" t="t" r="r" b="b"/>
              <a:pathLst>
                <a:path w="869" h="1089" extrusionOk="0">
                  <a:moveTo>
                    <a:pt x="0" y="1"/>
                  </a:moveTo>
                  <a:lnTo>
                    <a:pt x="0" y="1088"/>
                  </a:lnTo>
                  <a:lnTo>
                    <a:pt x="869" y="1088"/>
                  </a:lnTo>
                  <a:lnTo>
                    <a:pt x="869" y="1"/>
                  </a:lnTo>
                  <a:close/>
                </a:path>
              </a:pathLst>
            </a:custGeom>
            <a:solidFill>
              <a:srgbClr val="BD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5" name="Google Shape;16785;p24"/>
            <p:cNvSpPr/>
            <p:nvPr/>
          </p:nvSpPr>
          <p:spPr>
            <a:xfrm>
              <a:off x="6453717" y="2059063"/>
              <a:ext cx="23017" cy="28515"/>
            </a:xfrm>
            <a:custGeom>
              <a:avLst/>
              <a:gdLst/>
              <a:ahLst/>
              <a:cxnLst/>
              <a:rect l="l" t="t" r="r" b="b"/>
              <a:pathLst>
                <a:path w="879" h="1089" extrusionOk="0">
                  <a:moveTo>
                    <a:pt x="1" y="1"/>
                  </a:moveTo>
                  <a:lnTo>
                    <a:pt x="1" y="1088"/>
                  </a:lnTo>
                  <a:lnTo>
                    <a:pt x="878" y="1088"/>
                  </a:lnTo>
                  <a:lnTo>
                    <a:pt x="878" y="1"/>
                  </a:lnTo>
                  <a:close/>
                </a:path>
              </a:pathLst>
            </a:custGeom>
            <a:solidFill>
              <a:srgbClr val="BD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6" name="Google Shape;16786;p24"/>
            <p:cNvSpPr/>
            <p:nvPr/>
          </p:nvSpPr>
          <p:spPr>
            <a:xfrm>
              <a:off x="6328579" y="2198525"/>
              <a:ext cx="62216" cy="50197"/>
            </a:xfrm>
            <a:custGeom>
              <a:avLst/>
              <a:gdLst/>
              <a:ahLst/>
              <a:cxnLst/>
              <a:rect l="l" t="t" r="r" b="b"/>
              <a:pathLst>
                <a:path w="2376" h="1917" extrusionOk="0">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7" name="Google Shape;16787;p24"/>
            <p:cNvSpPr/>
            <p:nvPr/>
          </p:nvSpPr>
          <p:spPr>
            <a:xfrm>
              <a:off x="6390768" y="2198525"/>
              <a:ext cx="62477" cy="50197"/>
            </a:xfrm>
            <a:custGeom>
              <a:avLst/>
              <a:gdLst/>
              <a:ahLst/>
              <a:cxnLst/>
              <a:rect l="l" t="t" r="r" b="b"/>
              <a:pathLst>
                <a:path w="2386" h="1917" extrusionOk="0">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8" name="Google Shape;16788;p24"/>
            <p:cNvSpPr/>
            <p:nvPr/>
          </p:nvSpPr>
          <p:spPr>
            <a:xfrm>
              <a:off x="6353559"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9" name="Google Shape;16789;p24"/>
            <p:cNvSpPr/>
            <p:nvPr/>
          </p:nvSpPr>
          <p:spPr>
            <a:xfrm>
              <a:off x="6416508"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0" name="Google Shape;16790;p24"/>
            <p:cNvSpPr/>
            <p:nvPr/>
          </p:nvSpPr>
          <p:spPr>
            <a:xfrm>
              <a:off x="6373669" y="2081792"/>
              <a:ext cx="34355" cy="23017"/>
            </a:xfrm>
            <a:custGeom>
              <a:avLst/>
              <a:gdLst/>
              <a:ahLst/>
              <a:cxnLst/>
              <a:rect l="l" t="t" r="r" b="b"/>
              <a:pathLst>
                <a:path w="1312" h="879" extrusionOk="0">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1" name="Google Shape;16791;p24"/>
            <p:cNvSpPr/>
            <p:nvPr/>
          </p:nvSpPr>
          <p:spPr>
            <a:xfrm>
              <a:off x="6305091" y="1973150"/>
              <a:ext cx="171643" cy="85939"/>
            </a:xfrm>
            <a:custGeom>
              <a:avLst/>
              <a:gdLst/>
              <a:ahLst/>
              <a:cxnLst/>
              <a:rect l="l" t="t" r="r" b="b"/>
              <a:pathLst>
                <a:path w="6555" h="3282" extrusionOk="0">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2" name="Google Shape;16792;p24"/>
            <p:cNvSpPr/>
            <p:nvPr/>
          </p:nvSpPr>
          <p:spPr>
            <a:xfrm>
              <a:off x="6377545" y="2156236"/>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3" name="Google Shape;16793;p24"/>
            <p:cNvSpPr/>
            <p:nvPr/>
          </p:nvSpPr>
          <p:spPr>
            <a:xfrm>
              <a:off x="6303101" y="2081792"/>
              <a:ext cx="43729" cy="11521"/>
            </a:xfrm>
            <a:custGeom>
              <a:avLst/>
              <a:gdLst/>
              <a:ahLst/>
              <a:cxnLst/>
              <a:rect l="l" t="t" r="r" b="b"/>
              <a:pathLst>
                <a:path w="1670" h="440" extrusionOk="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4" name="Google Shape;16794;p24"/>
            <p:cNvSpPr/>
            <p:nvPr/>
          </p:nvSpPr>
          <p:spPr>
            <a:xfrm>
              <a:off x="6434733" y="2081792"/>
              <a:ext cx="43755" cy="11521"/>
            </a:xfrm>
            <a:custGeom>
              <a:avLst/>
              <a:gdLst/>
              <a:ahLst/>
              <a:cxnLst/>
              <a:rect l="l" t="t" r="r" b="b"/>
              <a:pathLst>
                <a:path w="1671" h="440" extrusionOk="0">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5" name="Google Shape;16795;p24"/>
            <p:cNvSpPr/>
            <p:nvPr/>
          </p:nvSpPr>
          <p:spPr>
            <a:xfrm>
              <a:off x="6333580" y="2076057"/>
              <a:ext cx="51480" cy="40246"/>
            </a:xfrm>
            <a:custGeom>
              <a:avLst/>
              <a:gdLst/>
              <a:ahLst/>
              <a:cxnLst/>
              <a:rect l="l" t="t" r="r" b="b"/>
              <a:pathLst>
                <a:path w="1966" h="1537" extrusionOk="0">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6" name="Google Shape;16796;p24"/>
            <p:cNvSpPr/>
            <p:nvPr/>
          </p:nvSpPr>
          <p:spPr>
            <a:xfrm>
              <a:off x="6396529" y="2076057"/>
              <a:ext cx="51480" cy="40246"/>
            </a:xfrm>
            <a:custGeom>
              <a:avLst/>
              <a:gdLst/>
              <a:ahLst/>
              <a:cxnLst/>
              <a:rect l="l" t="t" r="r" b="b"/>
              <a:pathLst>
                <a:path w="1966" h="1537" extrusionOk="0">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7" name="Google Shape;16797;p24"/>
            <p:cNvSpPr/>
            <p:nvPr/>
          </p:nvSpPr>
          <p:spPr>
            <a:xfrm>
              <a:off x="6316822" y="2116775"/>
              <a:ext cx="85468" cy="68133"/>
            </a:xfrm>
            <a:custGeom>
              <a:avLst/>
              <a:gdLst/>
              <a:ahLst/>
              <a:cxnLst/>
              <a:rect l="l" t="t" r="r" b="b"/>
              <a:pathLst>
                <a:path w="3264" h="2602" extrusionOk="0">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8" name="Google Shape;16798;p24"/>
            <p:cNvSpPr/>
            <p:nvPr/>
          </p:nvSpPr>
          <p:spPr>
            <a:xfrm>
              <a:off x="6367804" y="2133507"/>
              <a:ext cx="45981" cy="17020"/>
            </a:xfrm>
            <a:custGeom>
              <a:avLst/>
              <a:gdLst/>
              <a:ahLst/>
              <a:cxnLst/>
              <a:rect l="l" t="t" r="r" b="b"/>
              <a:pathLst>
                <a:path w="1756" h="650" extrusionOk="0">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99" name="Google Shape;16799;p24"/>
            <p:cNvSpPr/>
            <p:nvPr/>
          </p:nvSpPr>
          <p:spPr>
            <a:xfrm>
              <a:off x="6356544" y="2127746"/>
              <a:ext cx="68474" cy="17020"/>
            </a:xfrm>
            <a:custGeom>
              <a:avLst/>
              <a:gdLst/>
              <a:ahLst/>
              <a:cxnLst/>
              <a:rect l="l" t="t" r="r" b="b"/>
              <a:pathLst>
                <a:path w="2615" h="650" extrusionOk="0">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0" name="Google Shape;16800;p24"/>
            <p:cNvSpPr/>
            <p:nvPr/>
          </p:nvSpPr>
          <p:spPr>
            <a:xfrm>
              <a:off x="6305091" y="1973150"/>
              <a:ext cx="71956" cy="85939"/>
            </a:xfrm>
            <a:custGeom>
              <a:avLst/>
              <a:gdLst/>
              <a:ahLst/>
              <a:cxnLst/>
              <a:rect l="l" t="t" r="r" b="b"/>
              <a:pathLst>
                <a:path w="2748" h="3282" extrusionOk="0">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1" name="Google Shape;16801;p24"/>
            <p:cNvSpPr/>
            <p:nvPr/>
          </p:nvSpPr>
          <p:spPr>
            <a:xfrm>
              <a:off x="6274611" y="2053329"/>
              <a:ext cx="232601" cy="11521"/>
            </a:xfrm>
            <a:custGeom>
              <a:avLst/>
              <a:gdLst/>
              <a:ahLst/>
              <a:cxnLst/>
              <a:rect l="l" t="t" r="r" b="b"/>
              <a:pathLst>
                <a:path w="8883" h="440" extrusionOk="0">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2" name="Google Shape;16802;p24"/>
            <p:cNvSpPr/>
            <p:nvPr/>
          </p:nvSpPr>
          <p:spPr>
            <a:xfrm>
              <a:off x="6377283" y="1973150"/>
              <a:ext cx="25792" cy="22990"/>
            </a:xfrm>
            <a:custGeom>
              <a:avLst/>
              <a:gdLst/>
              <a:ahLst/>
              <a:cxnLst/>
              <a:rect l="l" t="t" r="r" b="b"/>
              <a:pathLst>
                <a:path w="985" h="878" extrusionOk="0">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3" name="Google Shape;16803;p24"/>
            <p:cNvSpPr/>
            <p:nvPr/>
          </p:nvSpPr>
          <p:spPr>
            <a:xfrm>
              <a:off x="6306583" y="2036099"/>
              <a:ext cx="168658" cy="17256"/>
            </a:xfrm>
            <a:custGeom>
              <a:avLst/>
              <a:gdLst/>
              <a:ahLst/>
              <a:cxnLst/>
              <a:rect l="l" t="t" r="r" b="b"/>
              <a:pathLst>
                <a:path w="6441" h="659" extrusionOk="0">
                  <a:moveTo>
                    <a:pt x="172" y="0"/>
                  </a:moveTo>
                  <a:lnTo>
                    <a:pt x="1" y="658"/>
                  </a:lnTo>
                  <a:lnTo>
                    <a:pt x="6440" y="658"/>
                  </a:lnTo>
                  <a:lnTo>
                    <a:pt x="6259" y="0"/>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4" name="Google Shape;16804;p24"/>
            <p:cNvSpPr/>
            <p:nvPr/>
          </p:nvSpPr>
          <p:spPr>
            <a:xfrm>
              <a:off x="6306583" y="2036099"/>
              <a:ext cx="27520" cy="17256"/>
            </a:xfrm>
            <a:custGeom>
              <a:avLst/>
              <a:gdLst/>
              <a:ahLst/>
              <a:cxnLst/>
              <a:rect l="l" t="t" r="r" b="b"/>
              <a:pathLst>
                <a:path w="1051" h="659" extrusionOk="0">
                  <a:moveTo>
                    <a:pt x="172" y="0"/>
                  </a:moveTo>
                  <a:lnTo>
                    <a:pt x="1" y="658"/>
                  </a:lnTo>
                  <a:lnTo>
                    <a:pt x="869" y="658"/>
                  </a:lnTo>
                  <a:lnTo>
                    <a:pt x="1050"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5" name="Google Shape;16805;p24"/>
            <p:cNvSpPr/>
            <p:nvPr/>
          </p:nvSpPr>
          <p:spPr>
            <a:xfrm>
              <a:off x="6305091" y="2220180"/>
              <a:ext cx="22755" cy="107699"/>
            </a:xfrm>
            <a:custGeom>
              <a:avLst/>
              <a:gdLst/>
              <a:ahLst/>
              <a:cxnLst/>
              <a:rect l="l" t="t" r="r" b="b"/>
              <a:pathLst>
                <a:path w="869" h="4113" extrusionOk="0">
                  <a:moveTo>
                    <a:pt x="869" y="1"/>
                  </a:moveTo>
                  <a:lnTo>
                    <a:pt x="0" y="259"/>
                  </a:lnTo>
                  <a:lnTo>
                    <a:pt x="0" y="4113"/>
                  </a:lnTo>
                  <a:lnTo>
                    <a:pt x="869" y="4113"/>
                  </a:lnTo>
                  <a:lnTo>
                    <a:pt x="869"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6" name="Google Shape;16806;p24"/>
            <p:cNvSpPr/>
            <p:nvPr/>
          </p:nvSpPr>
          <p:spPr>
            <a:xfrm>
              <a:off x="6453717" y="2220180"/>
              <a:ext cx="23017" cy="107699"/>
            </a:xfrm>
            <a:custGeom>
              <a:avLst/>
              <a:gdLst/>
              <a:ahLst/>
              <a:cxnLst/>
              <a:rect l="l" t="t" r="r" b="b"/>
              <a:pathLst>
                <a:path w="879" h="4113" extrusionOk="0">
                  <a:moveTo>
                    <a:pt x="1" y="1"/>
                  </a:moveTo>
                  <a:lnTo>
                    <a:pt x="1" y="4113"/>
                  </a:lnTo>
                  <a:lnTo>
                    <a:pt x="878" y="4113"/>
                  </a:lnTo>
                  <a:lnTo>
                    <a:pt x="878" y="259"/>
                  </a:lnTo>
                  <a:lnTo>
                    <a:pt x="1"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7" name="Google Shape;16807;p24"/>
            <p:cNvSpPr/>
            <p:nvPr/>
          </p:nvSpPr>
          <p:spPr>
            <a:xfrm>
              <a:off x="6453717" y="2220180"/>
              <a:ext cx="12281" cy="14035"/>
            </a:xfrm>
            <a:custGeom>
              <a:avLst/>
              <a:gdLst/>
              <a:ahLst/>
              <a:cxnLst/>
              <a:rect l="l" t="t" r="r" b="b"/>
              <a:pathLst>
                <a:path w="469" h="536" extrusionOk="0">
                  <a:moveTo>
                    <a:pt x="1" y="1"/>
                  </a:moveTo>
                  <a:lnTo>
                    <a:pt x="1" y="535"/>
                  </a:lnTo>
                  <a:lnTo>
                    <a:pt x="468" y="135"/>
                  </a:lnTo>
                  <a:lnTo>
                    <a:pt x="172" y="49"/>
                  </a:lnTo>
                  <a:lnTo>
                    <a:pt x="1" y="1"/>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8" name="Google Shape;16808;p24"/>
            <p:cNvSpPr/>
            <p:nvPr/>
          </p:nvSpPr>
          <p:spPr>
            <a:xfrm>
              <a:off x="6315591" y="2220180"/>
              <a:ext cx="12255" cy="14035"/>
            </a:xfrm>
            <a:custGeom>
              <a:avLst/>
              <a:gdLst/>
              <a:ahLst/>
              <a:cxnLst/>
              <a:rect l="l" t="t" r="r" b="b"/>
              <a:pathLst>
                <a:path w="468" h="536" extrusionOk="0">
                  <a:moveTo>
                    <a:pt x="468" y="1"/>
                  </a:moveTo>
                  <a:lnTo>
                    <a:pt x="296" y="49"/>
                  </a:lnTo>
                  <a:lnTo>
                    <a:pt x="0" y="135"/>
                  </a:lnTo>
                  <a:lnTo>
                    <a:pt x="468" y="535"/>
                  </a:lnTo>
                  <a:lnTo>
                    <a:pt x="468" y="1"/>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9" name="Google Shape;16809;p24"/>
            <p:cNvSpPr/>
            <p:nvPr/>
          </p:nvSpPr>
          <p:spPr>
            <a:xfrm>
              <a:off x="6287861" y="2276399"/>
              <a:ext cx="17256" cy="51480"/>
            </a:xfrm>
            <a:custGeom>
              <a:avLst/>
              <a:gdLst/>
              <a:ahLst/>
              <a:cxnLst/>
              <a:rect l="l" t="t" r="r" b="b"/>
              <a:pathLst>
                <a:path w="659" h="1966" extrusionOk="0">
                  <a:moveTo>
                    <a:pt x="658" y="0"/>
                  </a:moveTo>
                  <a:cubicBezTo>
                    <a:pt x="296" y="0"/>
                    <a:pt x="0" y="287"/>
                    <a:pt x="0" y="649"/>
                  </a:cubicBezTo>
                  <a:lnTo>
                    <a:pt x="0" y="1966"/>
                  </a:lnTo>
                  <a:lnTo>
                    <a:pt x="658" y="1966"/>
                  </a:lnTo>
                  <a:lnTo>
                    <a:pt x="658"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0" name="Google Shape;16810;p24"/>
            <p:cNvSpPr/>
            <p:nvPr/>
          </p:nvSpPr>
          <p:spPr>
            <a:xfrm>
              <a:off x="6305091" y="2276399"/>
              <a:ext cx="11521" cy="51480"/>
            </a:xfrm>
            <a:custGeom>
              <a:avLst/>
              <a:gdLst/>
              <a:ahLst/>
              <a:cxnLst/>
              <a:rect l="l" t="t" r="r" b="b"/>
              <a:pathLst>
                <a:path w="440" h="1966" extrusionOk="0">
                  <a:moveTo>
                    <a:pt x="0" y="0"/>
                  </a:moveTo>
                  <a:lnTo>
                    <a:pt x="0" y="1966"/>
                  </a:lnTo>
                  <a:lnTo>
                    <a:pt x="439" y="1966"/>
                  </a:lnTo>
                  <a:lnTo>
                    <a:pt x="439" y="439"/>
                  </a:lnTo>
                  <a:cubicBezTo>
                    <a:pt x="439" y="191"/>
                    <a:pt x="249" y="0"/>
                    <a:pt x="0"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1" name="Google Shape;16811;p24"/>
            <p:cNvSpPr/>
            <p:nvPr/>
          </p:nvSpPr>
          <p:spPr>
            <a:xfrm>
              <a:off x="6476707" y="2276399"/>
              <a:ext cx="17020" cy="51480"/>
            </a:xfrm>
            <a:custGeom>
              <a:avLst/>
              <a:gdLst/>
              <a:ahLst/>
              <a:cxnLst/>
              <a:rect l="l" t="t" r="r" b="b"/>
              <a:pathLst>
                <a:path w="650" h="1966" extrusionOk="0">
                  <a:moveTo>
                    <a:pt x="0" y="0"/>
                  </a:moveTo>
                  <a:lnTo>
                    <a:pt x="0" y="1966"/>
                  </a:lnTo>
                  <a:lnTo>
                    <a:pt x="649" y="1966"/>
                  </a:lnTo>
                  <a:lnTo>
                    <a:pt x="649" y="649"/>
                  </a:lnTo>
                  <a:cubicBezTo>
                    <a:pt x="649" y="287"/>
                    <a:pt x="353" y="0"/>
                    <a:pt x="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2" name="Google Shape;16812;p24"/>
            <p:cNvSpPr/>
            <p:nvPr/>
          </p:nvSpPr>
          <p:spPr>
            <a:xfrm>
              <a:off x="6465212" y="2276399"/>
              <a:ext cx="11521" cy="51480"/>
            </a:xfrm>
            <a:custGeom>
              <a:avLst/>
              <a:gdLst/>
              <a:ahLst/>
              <a:cxnLst/>
              <a:rect l="l" t="t" r="r" b="b"/>
              <a:pathLst>
                <a:path w="440" h="1966" extrusionOk="0">
                  <a:moveTo>
                    <a:pt x="439" y="0"/>
                  </a:moveTo>
                  <a:cubicBezTo>
                    <a:pt x="191" y="0"/>
                    <a:pt x="1" y="191"/>
                    <a:pt x="1" y="439"/>
                  </a:cubicBezTo>
                  <a:lnTo>
                    <a:pt x="1" y="1966"/>
                  </a:lnTo>
                  <a:lnTo>
                    <a:pt x="439" y="1966"/>
                  </a:lnTo>
                  <a:lnTo>
                    <a:pt x="439"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3" name="Google Shape;16813;p24"/>
            <p:cNvSpPr/>
            <p:nvPr/>
          </p:nvSpPr>
          <p:spPr>
            <a:xfrm>
              <a:off x="6385033" y="2264903"/>
              <a:ext cx="11521" cy="11521"/>
            </a:xfrm>
            <a:custGeom>
              <a:avLst/>
              <a:gdLst/>
              <a:ahLst/>
              <a:cxnLst/>
              <a:rect l="l" t="t" r="r" b="b"/>
              <a:pathLst>
                <a:path w="440" h="440" extrusionOk="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4" name="Google Shape;16814;p24"/>
            <p:cNvSpPr/>
            <p:nvPr/>
          </p:nvSpPr>
          <p:spPr>
            <a:xfrm>
              <a:off x="6385033" y="2299127"/>
              <a:ext cx="11521" cy="11521"/>
            </a:xfrm>
            <a:custGeom>
              <a:avLst/>
              <a:gdLst/>
              <a:ahLst/>
              <a:cxnLst/>
              <a:rect l="l" t="t" r="r" b="b"/>
              <a:pathLst>
                <a:path w="440" h="440" extrusionOk="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815" name="Google Shape;16815;p24"/>
          <p:cNvGrpSpPr/>
          <p:nvPr/>
        </p:nvGrpSpPr>
        <p:grpSpPr>
          <a:xfrm>
            <a:off x="5802496" y="1820750"/>
            <a:ext cx="275309" cy="354729"/>
            <a:chOff x="5802496" y="1973150"/>
            <a:chExt cx="275309" cy="354729"/>
          </a:xfrm>
        </p:grpSpPr>
        <p:sp>
          <p:nvSpPr>
            <p:cNvPr id="16816" name="Google Shape;16816;p24"/>
            <p:cNvSpPr/>
            <p:nvPr/>
          </p:nvSpPr>
          <p:spPr>
            <a:xfrm>
              <a:off x="5803229" y="2210439"/>
              <a:ext cx="274576" cy="117440"/>
            </a:xfrm>
            <a:custGeom>
              <a:avLst/>
              <a:gdLst/>
              <a:ahLst/>
              <a:cxnLst/>
              <a:rect l="l" t="t" r="r" b="b"/>
              <a:pathLst>
                <a:path w="10486" h="4485" extrusionOk="0">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7" name="Google Shape;16817;p24"/>
            <p:cNvSpPr/>
            <p:nvPr/>
          </p:nvSpPr>
          <p:spPr>
            <a:xfrm>
              <a:off x="5885162" y="2210439"/>
              <a:ext cx="110946" cy="20267"/>
            </a:xfrm>
            <a:custGeom>
              <a:avLst/>
              <a:gdLst/>
              <a:ahLst/>
              <a:cxnLst/>
              <a:rect l="l" t="t" r="r" b="b"/>
              <a:pathLst>
                <a:path w="4237" h="774" extrusionOk="0">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8" name="Google Shape;16818;p24"/>
            <p:cNvSpPr/>
            <p:nvPr/>
          </p:nvSpPr>
          <p:spPr>
            <a:xfrm>
              <a:off x="5992075"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9" name="Google Shape;16819;p24"/>
            <p:cNvSpPr/>
            <p:nvPr/>
          </p:nvSpPr>
          <p:spPr>
            <a:xfrm>
              <a:off x="6009069"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0" name="Google Shape;16820;p24"/>
            <p:cNvSpPr/>
            <p:nvPr/>
          </p:nvSpPr>
          <p:spPr>
            <a:xfrm>
              <a:off x="5988593" y="1987133"/>
              <a:ext cx="60723" cy="54255"/>
            </a:xfrm>
            <a:custGeom>
              <a:avLst/>
              <a:gdLst/>
              <a:ahLst/>
              <a:cxnLst/>
              <a:rect l="l" t="t" r="r" b="b"/>
              <a:pathLst>
                <a:path w="2319" h="2072" extrusionOk="0">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1" name="Google Shape;16821;p24"/>
            <p:cNvSpPr/>
            <p:nvPr/>
          </p:nvSpPr>
          <p:spPr>
            <a:xfrm>
              <a:off x="6006817" y="1996114"/>
              <a:ext cx="32260" cy="29170"/>
            </a:xfrm>
            <a:custGeom>
              <a:avLst/>
              <a:gdLst/>
              <a:ahLst/>
              <a:cxnLst/>
              <a:rect l="l" t="t" r="r" b="b"/>
              <a:pathLst>
                <a:path w="1232" h="1114" extrusionOk="0">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2" name="Google Shape;16822;p24"/>
            <p:cNvSpPr/>
            <p:nvPr/>
          </p:nvSpPr>
          <p:spPr>
            <a:xfrm>
              <a:off x="5820459"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3" name="Google Shape;16823;p24"/>
            <p:cNvSpPr/>
            <p:nvPr/>
          </p:nvSpPr>
          <p:spPr>
            <a:xfrm>
              <a:off x="5837453"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4" name="Google Shape;16824;p24"/>
            <p:cNvSpPr/>
            <p:nvPr/>
          </p:nvSpPr>
          <p:spPr>
            <a:xfrm>
              <a:off x="5831954" y="1987133"/>
              <a:ext cx="60487" cy="54255"/>
            </a:xfrm>
            <a:custGeom>
              <a:avLst/>
              <a:gdLst/>
              <a:ahLst/>
              <a:cxnLst/>
              <a:rect l="l" t="t" r="r" b="b"/>
              <a:pathLst>
                <a:path w="2310" h="2072" extrusionOk="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5" name="Google Shape;16825;p24"/>
            <p:cNvSpPr/>
            <p:nvPr/>
          </p:nvSpPr>
          <p:spPr>
            <a:xfrm>
              <a:off x="5842192" y="1996114"/>
              <a:ext cx="32024" cy="29170"/>
            </a:xfrm>
            <a:custGeom>
              <a:avLst/>
              <a:gdLst/>
              <a:ahLst/>
              <a:cxnLst/>
              <a:rect l="l" t="t" r="r" b="b"/>
              <a:pathLst>
                <a:path w="1223" h="1114" extrusionOk="0">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6" name="Google Shape;16826;p24"/>
            <p:cNvSpPr/>
            <p:nvPr/>
          </p:nvSpPr>
          <p:spPr>
            <a:xfrm>
              <a:off x="5823208" y="1984619"/>
              <a:ext cx="234591" cy="234591"/>
            </a:xfrm>
            <a:custGeom>
              <a:avLst/>
              <a:gdLst/>
              <a:ahLst/>
              <a:cxnLst/>
              <a:rect l="l" t="t" r="r" b="b"/>
              <a:pathLst>
                <a:path w="8959" h="8959" extrusionOk="0">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7" name="Google Shape;16827;p24"/>
            <p:cNvSpPr/>
            <p:nvPr/>
          </p:nvSpPr>
          <p:spPr>
            <a:xfrm>
              <a:off x="5866178" y="2036099"/>
              <a:ext cx="148678" cy="148652"/>
            </a:xfrm>
            <a:custGeom>
              <a:avLst/>
              <a:gdLst/>
              <a:ahLst/>
              <a:cxnLst/>
              <a:rect l="l" t="t" r="r" b="b"/>
              <a:pathLst>
                <a:path w="5678" h="5677" extrusionOk="0">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8" name="Google Shape;16828;p24"/>
            <p:cNvSpPr/>
            <p:nvPr/>
          </p:nvSpPr>
          <p:spPr>
            <a:xfrm>
              <a:off x="5865680" y="2036125"/>
              <a:ext cx="86463" cy="148836"/>
            </a:xfrm>
            <a:custGeom>
              <a:avLst/>
              <a:gdLst/>
              <a:ahLst/>
              <a:cxnLst/>
              <a:rect l="l" t="t" r="r" b="b"/>
              <a:pathLst>
                <a:path w="3302" h="5684" extrusionOk="0">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9" name="Google Shape;16829;p24"/>
            <p:cNvSpPr/>
            <p:nvPr/>
          </p:nvSpPr>
          <p:spPr>
            <a:xfrm>
              <a:off x="5900663"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0" name="Google Shape;16830;p24"/>
            <p:cNvSpPr/>
            <p:nvPr/>
          </p:nvSpPr>
          <p:spPr>
            <a:xfrm>
              <a:off x="5969111"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1" name="Google Shape;16831;p24"/>
            <p:cNvSpPr/>
            <p:nvPr/>
          </p:nvSpPr>
          <p:spPr>
            <a:xfrm>
              <a:off x="5892913" y="2076293"/>
              <a:ext cx="26761" cy="11286"/>
            </a:xfrm>
            <a:custGeom>
              <a:avLst/>
              <a:gdLst/>
              <a:ahLst/>
              <a:cxnLst/>
              <a:rect l="l" t="t" r="r" b="b"/>
              <a:pathLst>
                <a:path w="1022" h="431" extrusionOk="0">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2" name="Google Shape;16832;p24"/>
            <p:cNvSpPr/>
            <p:nvPr/>
          </p:nvSpPr>
          <p:spPr>
            <a:xfrm>
              <a:off x="5961622" y="2076293"/>
              <a:ext cx="26499" cy="11286"/>
            </a:xfrm>
            <a:custGeom>
              <a:avLst/>
              <a:gdLst/>
              <a:ahLst/>
              <a:cxnLst/>
              <a:rect l="l" t="t" r="r" b="b"/>
              <a:pathLst>
                <a:path w="1012" h="431" extrusionOk="0">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3" name="Google Shape;16833;p24"/>
            <p:cNvSpPr/>
            <p:nvPr/>
          </p:nvSpPr>
          <p:spPr>
            <a:xfrm>
              <a:off x="5887178" y="2013475"/>
              <a:ext cx="13511" cy="11390"/>
            </a:xfrm>
            <a:custGeom>
              <a:avLst/>
              <a:gdLst/>
              <a:ahLst/>
              <a:cxnLst/>
              <a:rect l="l" t="t" r="r" b="b"/>
              <a:pathLst>
                <a:path w="516" h="435" extrusionOk="0">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4" name="Google Shape;16834;p24"/>
            <p:cNvSpPr/>
            <p:nvPr/>
          </p:nvSpPr>
          <p:spPr>
            <a:xfrm>
              <a:off x="5978852" y="2013475"/>
              <a:ext cx="13250" cy="11390"/>
            </a:xfrm>
            <a:custGeom>
              <a:avLst/>
              <a:gdLst/>
              <a:ahLst/>
              <a:cxnLst/>
              <a:rect l="l" t="t" r="r" b="b"/>
              <a:pathLst>
                <a:path w="506" h="435" extrusionOk="0">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5" name="Google Shape;16835;p24"/>
            <p:cNvSpPr/>
            <p:nvPr/>
          </p:nvSpPr>
          <p:spPr>
            <a:xfrm>
              <a:off x="5914908" y="2130522"/>
              <a:ext cx="51480" cy="22755"/>
            </a:xfrm>
            <a:custGeom>
              <a:avLst/>
              <a:gdLst/>
              <a:ahLst/>
              <a:cxnLst/>
              <a:rect l="l" t="t" r="r" b="b"/>
              <a:pathLst>
                <a:path w="1966" h="869" extrusionOk="0">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6" name="Google Shape;16836;p24"/>
            <p:cNvSpPr/>
            <p:nvPr/>
          </p:nvSpPr>
          <p:spPr>
            <a:xfrm>
              <a:off x="5802496" y="2011616"/>
              <a:ext cx="228333" cy="207673"/>
            </a:xfrm>
            <a:custGeom>
              <a:avLst/>
              <a:gdLst/>
              <a:ahLst/>
              <a:cxnLst/>
              <a:rect l="l" t="t" r="r" b="b"/>
              <a:pathLst>
                <a:path w="8720" h="7931" extrusionOk="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7" name="Google Shape;16837;p24"/>
            <p:cNvSpPr/>
            <p:nvPr/>
          </p:nvSpPr>
          <p:spPr>
            <a:xfrm>
              <a:off x="5843449" y="2287894"/>
              <a:ext cx="11260" cy="39984"/>
            </a:xfrm>
            <a:custGeom>
              <a:avLst/>
              <a:gdLst/>
              <a:ahLst/>
              <a:cxnLst/>
              <a:rect l="l" t="t" r="r" b="b"/>
              <a:pathLst>
                <a:path w="430" h="1527" extrusionOk="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8" name="Google Shape;16838;p24"/>
            <p:cNvSpPr/>
            <p:nvPr/>
          </p:nvSpPr>
          <p:spPr>
            <a:xfrm>
              <a:off x="6026299" y="2287894"/>
              <a:ext cx="11521" cy="39984"/>
            </a:xfrm>
            <a:custGeom>
              <a:avLst/>
              <a:gdLst/>
              <a:ahLst/>
              <a:cxnLst/>
              <a:rect l="l" t="t" r="r" b="b"/>
              <a:pathLst>
                <a:path w="440" h="1527" extrusionOk="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9" name="Google Shape;16839;p24"/>
            <p:cNvSpPr/>
            <p:nvPr/>
          </p:nvSpPr>
          <p:spPr>
            <a:xfrm>
              <a:off x="5872933" y="2270664"/>
              <a:ext cx="135167" cy="57214"/>
            </a:xfrm>
            <a:custGeom>
              <a:avLst/>
              <a:gdLst/>
              <a:ahLst/>
              <a:cxnLst/>
              <a:rect l="l" t="t" r="r" b="b"/>
              <a:pathLst>
                <a:path w="5162" h="2185" extrusionOk="0">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0" name="Google Shape;16840;p24"/>
            <p:cNvSpPr/>
            <p:nvPr/>
          </p:nvSpPr>
          <p:spPr>
            <a:xfrm>
              <a:off x="5911897" y="2018843"/>
              <a:ext cx="57240" cy="34512"/>
            </a:xfrm>
            <a:custGeom>
              <a:avLst/>
              <a:gdLst/>
              <a:ahLst/>
              <a:cxnLst/>
              <a:rect l="l" t="t" r="r" b="b"/>
              <a:pathLst>
                <a:path w="2186" h="1318" extrusionOk="0">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1" name="Google Shape;16841;p24"/>
            <p:cNvSpPr/>
            <p:nvPr/>
          </p:nvSpPr>
          <p:spPr>
            <a:xfrm>
              <a:off x="5929126" y="2007610"/>
              <a:ext cx="22755" cy="22755"/>
            </a:xfrm>
            <a:custGeom>
              <a:avLst/>
              <a:gdLst/>
              <a:ahLst/>
              <a:cxnLst/>
              <a:rect l="l" t="t" r="r" b="b"/>
              <a:pathLst>
                <a:path w="869" h="869" extrusionOk="0">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842" name="Google Shape;16842;p24"/>
          <p:cNvGrpSpPr/>
          <p:nvPr/>
        </p:nvGrpSpPr>
        <p:grpSpPr>
          <a:xfrm>
            <a:off x="5353083" y="1820750"/>
            <a:ext cx="274576" cy="354729"/>
            <a:chOff x="5353083" y="1973150"/>
            <a:chExt cx="274576" cy="354729"/>
          </a:xfrm>
        </p:grpSpPr>
        <p:sp>
          <p:nvSpPr>
            <p:cNvPr id="16843" name="Google Shape;16843;p24"/>
            <p:cNvSpPr/>
            <p:nvPr/>
          </p:nvSpPr>
          <p:spPr>
            <a:xfrm>
              <a:off x="5353083" y="2167731"/>
              <a:ext cx="274576" cy="160147"/>
            </a:xfrm>
            <a:custGeom>
              <a:avLst/>
              <a:gdLst/>
              <a:ahLst/>
              <a:cxnLst/>
              <a:rect l="l" t="t" r="r" b="b"/>
              <a:pathLst>
                <a:path w="10486" h="6116" extrusionOk="0">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4" name="Google Shape;16844;p24"/>
            <p:cNvSpPr/>
            <p:nvPr/>
          </p:nvSpPr>
          <p:spPr>
            <a:xfrm>
              <a:off x="5484479" y="2276399"/>
              <a:ext cx="11521" cy="51480"/>
            </a:xfrm>
            <a:custGeom>
              <a:avLst/>
              <a:gdLst/>
              <a:ahLst/>
              <a:cxnLst/>
              <a:rect l="l" t="t" r="r" b="b"/>
              <a:pathLst>
                <a:path w="440" h="1966" extrusionOk="0">
                  <a:moveTo>
                    <a:pt x="1" y="0"/>
                  </a:moveTo>
                  <a:lnTo>
                    <a:pt x="1" y="1966"/>
                  </a:lnTo>
                  <a:lnTo>
                    <a:pt x="440" y="1966"/>
                  </a:lnTo>
                  <a:lnTo>
                    <a:pt x="440" y="0"/>
                  </a:lnTo>
                  <a:close/>
                </a:path>
              </a:pathLst>
            </a:custGeom>
            <a:solidFill>
              <a:srgbClr val="788A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5" name="Google Shape;16845;p24"/>
            <p:cNvSpPr/>
            <p:nvPr/>
          </p:nvSpPr>
          <p:spPr>
            <a:xfrm>
              <a:off x="5393067" y="2177734"/>
              <a:ext cx="194607" cy="102933"/>
            </a:xfrm>
            <a:custGeom>
              <a:avLst/>
              <a:gdLst/>
              <a:ahLst/>
              <a:cxnLst/>
              <a:rect l="l" t="t" r="r" b="b"/>
              <a:pathLst>
                <a:path w="7432" h="3931" extrusionOk="0">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6" name="Google Shape;16846;p24"/>
            <p:cNvSpPr/>
            <p:nvPr/>
          </p:nvSpPr>
          <p:spPr>
            <a:xfrm>
              <a:off x="5411213" y="2194963"/>
              <a:ext cx="157817" cy="65044"/>
            </a:xfrm>
            <a:custGeom>
              <a:avLst/>
              <a:gdLst/>
              <a:ahLst/>
              <a:cxnLst/>
              <a:rect l="l" t="t" r="r" b="b"/>
              <a:pathLst>
                <a:path w="6027" h="2484" extrusionOk="0">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7" name="Google Shape;16847;p24"/>
            <p:cNvSpPr/>
            <p:nvPr/>
          </p:nvSpPr>
          <p:spPr>
            <a:xfrm>
              <a:off x="5436272" y="2173492"/>
              <a:ext cx="107935" cy="86515"/>
            </a:xfrm>
            <a:custGeom>
              <a:avLst/>
              <a:gdLst/>
              <a:ahLst/>
              <a:cxnLst/>
              <a:rect l="l" t="t" r="r" b="b"/>
              <a:pathLst>
                <a:path w="4122" h="3304" extrusionOk="0">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8" name="Google Shape;16848;p24"/>
            <p:cNvSpPr/>
            <p:nvPr/>
          </p:nvSpPr>
          <p:spPr>
            <a:xfrm>
              <a:off x="5450255" y="2173492"/>
              <a:ext cx="80231" cy="28620"/>
            </a:xfrm>
            <a:custGeom>
              <a:avLst/>
              <a:gdLst/>
              <a:ahLst/>
              <a:cxnLst/>
              <a:rect l="l" t="t" r="r" b="b"/>
              <a:pathLst>
                <a:path w="3064" h="1093" extrusionOk="0">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9" name="Google Shape;16849;p24"/>
            <p:cNvSpPr/>
            <p:nvPr/>
          </p:nvSpPr>
          <p:spPr>
            <a:xfrm>
              <a:off x="5394062" y="2076057"/>
              <a:ext cx="192381" cy="114428"/>
            </a:xfrm>
            <a:custGeom>
              <a:avLst/>
              <a:gdLst/>
              <a:ahLst/>
              <a:cxnLst/>
              <a:rect l="l" t="t" r="r" b="b"/>
              <a:pathLst>
                <a:path w="7347" h="4370" extrusionOk="0">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0" name="Google Shape;16850;p24"/>
            <p:cNvSpPr/>
            <p:nvPr/>
          </p:nvSpPr>
          <p:spPr>
            <a:xfrm>
              <a:off x="5394062" y="2076319"/>
              <a:ext cx="107699" cy="114402"/>
            </a:xfrm>
            <a:custGeom>
              <a:avLst/>
              <a:gdLst/>
              <a:ahLst/>
              <a:cxnLst/>
              <a:rect l="l" t="t" r="r" b="b"/>
              <a:pathLst>
                <a:path w="4113" h="4369" extrusionOk="0">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1" name="Google Shape;16851;p24"/>
            <p:cNvSpPr/>
            <p:nvPr/>
          </p:nvSpPr>
          <p:spPr>
            <a:xfrm>
              <a:off x="5470994" y="2139006"/>
              <a:ext cx="38256" cy="11521"/>
            </a:xfrm>
            <a:custGeom>
              <a:avLst/>
              <a:gdLst/>
              <a:ahLst/>
              <a:cxnLst/>
              <a:rect l="l" t="t" r="r" b="b"/>
              <a:pathLst>
                <a:path w="1461" h="440" extrusionOk="0">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2" name="Google Shape;16852;p24"/>
            <p:cNvSpPr/>
            <p:nvPr/>
          </p:nvSpPr>
          <p:spPr>
            <a:xfrm>
              <a:off x="5405296" y="1973150"/>
              <a:ext cx="170150" cy="74444"/>
            </a:xfrm>
            <a:custGeom>
              <a:avLst/>
              <a:gdLst/>
              <a:ahLst/>
              <a:cxnLst/>
              <a:rect l="l" t="t" r="r" b="b"/>
              <a:pathLst>
                <a:path w="6498" h="2843" extrusionOk="0">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3" name="Google Shape;16853;p24"/>
            <p:cNvSpPr/>
            <p:nvPr/>
          </p:nvSpPr>
          <p:spPr>
            <a:xfrm>
              <a:off x="5478980" y="2270664"/>
              <a:ext cx="22781" cy="22990"/>
            </a:xfrm>
            <a:custGeom>
              <a:avLst/>
              <a:gdLst/>
              <a:ahLst/>
              <a:cxnLst/>
              <a:rect l="l" t="t" r="r" b="b"/>
              <a:pathLst>
                <a:path w="870" h="878" extrusionOk="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4" name="Google Shape;16854;p24"/>
            <p:cNvSpPr/>
            <p:nvPr/>
          </p:nvSpPr>
          <p:spPr>
            <a:xfrm>
              <a:off x="5356330" y="2253670"/>
              <a:ext cx="48233" cy="74208"/>
            </a:xfrm>
            <a:custGeom>
              <a:avLst/>
              <a:gdLst/>
              <a:ahLst/>
              <a:cxnLst/>
              <a:rect l="l" t="t" r="r" b="b"/>
              <a:pathLst>
                <a:path w="1842" h="2834" extrusionOk="0">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5" name="Google Shape;16855;p24"/>
            <p:cNvSpPr/>
            <p:nvPr/>
          </p:nvSpPr>
          <p:spPr>
            <a:xfrm>
              <a:off x="5575917" y="2253670"/>
              <a:ext cx="48233" cy="74208"/>
            </a:xfrm>
            <a:custGeom>
              <a:avLst/>
              <a:gdLst/>
              <a:ahLst/>
              <a:cxnLst/>
              <a:rect l="l" t="t" r="r" b="b"/>
              <a:pathLst>
                <a:path w="1842" h="2834" extrusionOk="0">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6" name="Google Shape;16856;p24"/>
            <p:cNvSpPr/>
            <p:nvPr/>
          </p:nvSpPr>
          <p:spPr>
            <a:xfrm>
              <a:off x="5398566" y="2047568"/>
              <a:ext cx="183374" cy="28777"/>
            </a:xfrm>
            <a:custGeom>
              <a:avLst/>
              <a:gdLst/>
              <a:ahLst/>
              <a:cxnLst/>
              <a:rect l="l" t="t" r="r" b="b"/>
              <a:pathLst>
                <a:path w="7003" h="1099" extrusionOk="0">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7" name="Google Shape;16857;p24"/>
            <p:cNvSpPr/>
            <p:nvPr/>
          </p:nvSpPr>
          <p:spPr>
            <a:xfrm>
              <a:off x="5427788" y="1973150"/>
              <a:ext cx="62713" cy="74444"/>
            </a:xfrm>
            <a:custGeom>
              <a:avLst/>
              <a:gdLst/>
              <a:ahLst/>
              <a:cxnLst/>
              <a:rect l="l" t="t" r="r" b="b"/>
              <a:pathLst>
                <a:path w="2395" h="2843" extrusionOk="0">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8" name="Google Shape;16858;p24"/>
            <p:cNvSpPr/>
            <p:nvPr/>
          </p:nvSpPr>
          <p:spPr>
            <a:xfrm>
              <a:off x="5490240" y="1973150"/>
              <a:ext cx="62477" cy="74208"/>
            </a:xfrm>
            <a:custGeom>
              <a:avLst/>
              <a:gdLst/>
              <a:ahLst/>
              <a:cxnLst/>
              <a:rect l="l" t="t" r="r" b="b"/>
              <a:pathLst>
                <a:path w="2386" h="2834" extrusionOk="0">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9" name="Google Shape;16859;p24"/>
            <p:cNvSpPr/>
            <p:nvPr/>
          </p:nvSpPr>
          <p:spPr>
            <a:xfrm>
              <a:off x="5398802" y="2047568"/>
              <a:ext cx="39984" cy="28515"/>
            </a:xfrm>
            <a:custGeom>
              <a:avLst/>
              <a:gdLst/>
              <a:ahLst/>
              <a:cxnLst/>
              <a:rect l="l" t="t" r="r" b="b"/>
              <a:pathLst>
                <a:path w="1527" h="1089" extrusionOk="0">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0" name="Google Shape;16860;p24"/>
            <p:cNvSpPr/>
            <p:nvPr/>
          </p:nvSpPr>
          <p:spPr>
            <a:xfrm>
              <a:off x="5404536" y="2076057"/>
              <a:ext cx="171643" cy="49699"/>
            </a:xfrm>
            <a:custGeom>
              <a:avLst/>
              <a:gdLst/>
              <a:ahLst/>
              <a:cxnLst/>
              <a:rect l="l" t="t" r="r" b="b"/>
              <a:pathLst>
                <a:path w="6555" h="1898" extrusionOk="0">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1" name="Google Shape;16861;p24"/>
            <p:cNvSpPr/>
            <p:nvPr/>
          </p:nvSpPr>
          <p:spPr>
            <a:xfrm>
              <a:off x="5450255" y="2093418"/>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2" name="Google Shape;16862;p24"/>
            <p:cNvSpPr/>
            <p:nvPr/>
          </p:nvSpPr>
          <p:spPr>
            <a:xfrm>
              <a:off x="5518965"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3" name="Google Shape;16863;p24"/>
            <p:cNvSpPr/>
            <p:nvPr/>
          </p:nvSpPr>
          <p:spPr>
            <a:xfrm>
              <a:off x="5404301" y="2076057"/>
              <a:ext cx="171878" cy="11521"/>
            </a:xfrm>
            <a:custGeom>
              <a:avLst/>
              <a:gdLst/>
              <a:ahLst/>
              <a:cxnLst/>
              <a:rect l="l" t="t" r="r" b="b"/>
              <a:pathLst>
                <a:path w="6564" h="440" extrusionOk="0">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864" name="Google Shape;16864;p24"/>
          <p:cNvGrpSpPr/>
          <p:nvPr/>
        </p:nvGrpSpPr>
        <p:grpSpPr>
          <a:xfrm>
            <a:off x="4902701" y="1820750"/>
            <a:ext cx="274811" cy="354728"/>
            <a:chOff x="4902701" y="1973150"/>
            <a:chExt cx="274811" cy="354728"/>
          </a:xfrm>
        </p:grpSpPr>
        <p:sp>
          <p:nvSpPr>
            <p:cNvPr id="16865" name="Google Shape;16865;p24"/>
            <p:cNvSpPr/>
            <p:nvPr/>
          </p:nvSpPr>
          <p:spPr>
            <a:xfrm>
              <a:off x="4902936" y="2161996"/>
              <a:ext cx="274576" cy="165882"/>
            </a:xfrm>
            <a:custGeom>
              <a:avLst/>
              <a:gdLst/>
              <a:ahLst/>
              <a:cxnLst/>
              <a:rect l="l" t="t" r="r" b="b"/>
              <a:pathLst>
                <a:path w="10486" h="6335" extrusionOk="0">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6" name="Google Shape;16866;p24"/>
            <p:cNvSpPr/>
            <p:nvPr/>
          </p:nvSpPr>
          <p:spPr>
            <a:xfrm>
              <a:off x="4902701" y="2208710"/>
              <a:ext cx="274550" cy="119168"/>
            </a:xfrm>
            <a:custGeom>
              <a:avLst/>
              <a:gdLst/>
              <a:ahLst/>
              <a:cxnLst/>
              <a:rect l="l" t="t" r="r" b="b"/>
              <a:pathLst>
                <a:path w="10485" h="4551" extrusionOk="0">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7" name="Google Shape;16867;p24"/>
            <p:cNvSpPr/>
            <p:nvPr/>
          </p:nvSpPr>
          <p:spPr>
            <a:xfrm>
              <a:off x="5000109" y="2161996"/>
              <a:ext cx="79969" cy="22886"/>
            </a:xfrm>
            <a:custGeom>
              <a:avLst/>
              <a:gdLst/>
              <a:ahLst/>
              <a:cxnLst/>
              <a:rect l="l" t="t" r="r" b="b"/>
              <a:pathLst>
                <a:path w="3054" h="874" extrusionOk="0">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8" name="Google Shape;16868;p24"/>
            <p:cNvSpPr/>
            <p:nvPr/>
          </p:nvSpPr>
          <p:spPr>
            <a:xfrm>
              <a:off x="4943654" y="2019105"/>
              <a:ext cx="192643" cy="154413"/>
            </a:xfrm>
            <a:custGeom>
              <a:avLst/>
              <a:gdLst/>
              <a:ahLst/>
              <a:cxnLst/>
              <a:rect l="l" t="t" r="r" b="b"/>
              <a:pathLst>
                <a:path w="7357" h="5897" extrusionOk="0">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9" name="Google Shape;16869;p24"/>
            <p:cNvSpPr/>
            <p:nvPr/>
          </p:nvSpPr>
          <p:spPr>
            <a:xfrm>
              <a:off x="4946403" y="2041833"/>
              <a:ext cx="145170" cy="131658"/>
            </a:xfrm>
            <a:custGeom>
              <a:avLst/>
              <a:gdLst/>
              <a:ahLst/>
              <a:cxnLst/>
              <a:rect l="l" t="t" r="r" b="b"/>
              <a:pathLst>
                <a:path w="5544" h="5028" extrusionOk="0">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0" name="Google Shape;16870;p24"/>
            <p:cNvSpPr/>
            <p:nvPr/>
          </p:nvSpPr>
          <p:spPr>
            <a:xfrm>
              <a:off x="5000109" y="2076686"/>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1" name="Google Shape;16871;p24"/>
            <p:cNvSpPr/>
            <p:nvPr/>
          </p:nvSpPr>
          <p:spPr>
            <a:xfrm>
              <a:off x="5068556" y="2076686"/>
              <a:ext cx="11521" cy="17125"/>
            </a:xfrm>
            <a:custGeom>
              <a:avLst/>
              <a:gdLst/>
              <a:ahLst/>
              <a:cxnLst/>
              <a:rect l="l" t="t" r="r" b="b"/>
              <a:pathLst>
                <a:path w="440" h="654" extrusionOk="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2" name="Google Shape;16872;p24"/>
            <p:cNvSpPr/>
            <p:nvPr/>
          </p:nvSpPr>
          <p:spPr>
            <a:xfrm>
              <a:off x="4992384" y="2059063"/>
              <a:ext cx="26499" cy="11521"/>
            </a:xfrm>
            <a:custGeom>
              <a:avLst/>
              <a:gdLst/>
              <a:ahLst/>
              <a:cxnLst/>
              <a:rect l="l" t="t" r="r" b="b"/>
              <a:pathLst>
                <a:path w="1012" h="440" extrusionOk="0">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3" name="Google Shape;16873;p24"/>
            <p:cNvSpPr/>
            <p:nvPr/>
          </p:nvSpPr>
          <p:spPr>
            <a:xfrm>
              <a:off x="5061068" y="2059063"/>
              <a:ext cx="26499" cy="11521"/>
            </a:xfrm>
            <a:custGeom>
              <a:avLst/>
              <a:gdLst/>
              <a:ahLst/>
              <a:cxnLst/>
              <a:rect l="l" t="t" r="r" b="b"/>
              <a:pathLst>
                <a:path w="1012" h="440" extrusionOk="0">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4" name="Google Shape;16874;p24"/>
            <p:cNvSpPr/>
            <p:nvPr/>
          </p:nvSpPr>
          <p:spPr>
            <a:xfrm>
              <a:off x="5014615" y="2116068"/>
              <a:ext cx="50773" cy="17282"/>
            </a:xfrm>
            <a:custGeom>
              <a:avLst/>
              <a:gdLst/>
              <a:ahLst/>
              <a:cxnLst/>
              <a:rect l="l" t="t" r="r" b="b"/>
              <a:pathLst>
                <a:path w="1939" h="660" extrusionOk="0">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5" name="Google Shape;16875;p24"/>
            <p:cNvSpPr/>
            <p:nvPr/>
          </p:nvSpPr>
          <p:spPr>
            <a:xfrm>
              <a:off x="4954154" y="1973150"/>
              <a:ext cx="171643" cy="68709"/>
            </a:xfrm>
            <a:custGeom>
              <a:avLst/>
              <a:gdLst/>
              <a:ahLst/>
              <a:cxnLst/>
              <a:rect l="l" t="t" r="r" b="b"/>
              <a:pathLst>
                <a:path w="6555" h="2624" extrusionOk="0">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6" name="Google Shape;16876;p24"/>
            <p:cNvSpPr/>
            <p:nvPr/>
          </p:nvSpPr>
          <p:spPr>
            <a:xfrm>
              <a:off x="4973400" y="2185118"/>
              <a:ext cx="55224" cy="50589"/>
            </a:xfrm>
            <a:custGeom>
              <a:avLst/>
              <a:gdLst/>
              <a:ahLst/>
              <a:cxnLst/>
              <a:rect l="l" t="t" r="r" b="b"/>
              <a:pathLst>
                <a:path w="2109" h="1932" extrusionOk="0">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7" name="Google Shape;16877;p24"/>
            <p:cNvSpPr/>
            <p:nvPr/>
          </p:nvSpPr>
          <p:spPr>
            <a:xfrm>
              <a:off x="5051327" y="2184987"/>
              <a:ext cx="55486" cy="50720"/>
            </a:xfrm>
            <a:custGeom>
              <a:avLst/>
              <a:gdLst/>
              <a:ahLst/>
              <a:cxnLst/>
              <a:rect l="l" t="t" r="r" b="b"/>
              <a:pathLst>
                <a:path w="2119" h="1937" extrusionOk="0">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8" name="Google Shape;16878;p24"/>
            <p:cNvSpPr/>
            <p:nvPr/>
          </p:nvSpPr>
          <p:spPr>
            <a:xfrm>
              <a:off x="4963895" y="2253408"/>
              <a:ext cx="15266" cy="11521"/>
            </a:xfrm>
            <a:custGeom>
              <a:avLst/>
              <a:gdLst/>
              <a:ahLst/>
              <a:cxnLst/>
              <a:rect l="l" t="t" r="r" b="b"/>
              <a:pathLst>
                <a:path w="583" h="440" extrusionOk="0">
                  <a:moveTo>
                    <a:pt x="287" y="1"/>
                  </a:moveTo>
                  <a:cubicBezTo>
                    <a:pt x="1" y="1"/>
                    <a:pt x="1" y="440"/>
                    <a:pt x="287" y="440"/>
                  </a:cubicBezTo>
                  <a:cubicBezTo>
                    <a:pt x="582" y="440"/>
                    <a:pt x="582" y="1"/>
                    <a:pt x="287"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9" name="Google Shape;16879;p24"/>
            <p:cNvSpPr/>
            <p:nvPr/>
          </p:nvSpPr>
          <p:spPr>
            <a:xfrm>
              <a:off x="5101026" y="2253408"/>
              <a:ext cx="15266" cy="11521"/>
            </a:xfrm>
            <a:custGeom>
              <a:avLst/>
              <a:gdLst/>
              <a:ahLst/>
              <a:cxnLst/>
              <a:rect l="l" t="t" r="r" b="b"/>
              <a:pathLst>
                <a:path w="583" h="440" extrusionOk="0">
                  <a:moveTo>
                    <a:pt x="297" y="1"/>
                  </a:moveTo>
                  <a:cubicBezTo>
                    <a:pt x="1" y="1"/>
                    <a:pt x="1" y="440"/>
                    <a:pt x="297" y="440"/>
                  </a:cubicBezTo>
                  <a:cubicBezTo>
                    <a:pt x="583" y="440"/>
                    <a:pt x="583" y="1"/>
                    <a:pt x="297"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0" name="Google Shape;16880;p24"/>
            <p:cNvSpPr/>
            <p:nvPr/>
          </p:nvSpPr>
          <p:spPr>
            <a:xfrm>
              <a:off x="5101026" y="2281898"/>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1" name="Google Shape;16881;p24"/>
            <p:cNvSpPr/>
            <p:nvPr/>
          </p:nvSpPr>
          <p:spPr>
            <a:xfrm>
              <a:off x="4963895" y="2281898"/>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2" name="Google Shape;16882;p24"/>
            <p:cNvSpPr/>
            <p:nvPr/>
          </p:nvSpPr>
          <p:spPr>
            <a:xfrm>
              <a:off x="5101026" y="2310623"/>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3" name="Google Shape;16883;p24"/>
            <p:cNvSpPr/>
            <p:nvPr/>
          </p:nvSpPr>
          <p:spPr>
            <a:xfrm>
              <a:off x="4963895" y="2310623"/>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4" name="Google Shape;16884;p24"/>
            <p:cNvSpPr/>
            <p:nvPr/>
          </p:nvSpPr>
          <p:spPr>
            <a:xfrm>
              <a:off x="4954390" y="2041833"/>
              <a:ext cx="22781" cy="37235"/>
            </a:xfrm>
            <a:custGeom>
              <a:avLst/>
              <a:gdLst/>
              <a:ahLst/>
              <a:cxnLst/>
              <a:rect l="l" t="t" r="r" b="b"/>
              <a:pathLst>
                <a:path w="870" h="1422" extrusionOk="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5" name="Google Shape;16885;p24"/>
            <p:cNvSpPr/>
            <p:nvPr/>
          </p:nvSpPr>
          <p:spPr>
            <a:xfrm>
              <a:off x="5103042" y="2041833"/>
              <a:ext cx="22755" cy="37235"/>
            </a:xfrm>
            <a:custGeom>
              <a:avLst/>
              <a:gdLst/>
              <a:ahLst/>
              <a:cxnLst/>
              <a:rect l="l" t="t" r="r" b="b"/>
              <a:pathLst>
                <a:path w="869" h="1422" extrusionOk="0">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6" name="Google Shape;16886;p24"/>
            <p:cNvSpPr/>
            <p:nvPr/>
          </p:nvSpPr>
          <p:spPr>
            <a:xfrm>
              <a:off x="4954390" y="1973150"/>
              <a:ext cx="70490" cy="68709"/>
            </a:xfrm>
            <a:custGeom>
              <a:avLst/>
              <a:gdLst/>
              <a:ahLst/>
              <a:cxnLst/>
              <a:rect l="l" t="t" r="r" b="b"/>
              <a:pathLst>
                <a:path w="2692" h="2624" extrusionOk="0">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7" name="Google Shape;16887;p24"/>
            <p:cNvSpPr/>
            <p:nvPr/>
          </p:nvSpPr>
          <p:spPr>
            <a:xfrm>
              <a:off x="4958658" y="2013344"/>
              <a:ext cx="162897" cy="11286"/>
            </a:xfrm>
            <a:custGeom>
              <a:avLst/>
              <a:gdLst/>
              <a:ahLst/>
              <a:cxnLst/>
              <a:rect l="l" t="t" r="r" b="b"/>
              <a:pathLst>
                <a:path w="6221" h="431" extrusionOk="0">
                  <a:moveTo>
                    <a:pt x="105" y="1"/>
                  </a:moveTo>
                  <a:lnTo>
                    <a:pt x="0" y="430"/>
                  </a:lnTo>
                  <a:lnTo>
                    <a:pt x="6220" y="430"/>
                  </a:lnTo>
                  <a:lnTo>
                    <a:pt x="6115" y="1"/>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8" name="Google Shape;16888;p24"/>
            <p:cNvSpPr/>
            <p:nvPr/>
          </p:nvSpPr>
          <p:spPr>
            <a:xfrm>
              <a:off x="4958658" y="2013344"/>
              <a:ext cx="42734" cy="11286"/>
            </a:xfrm>
            <a:custGeom>
              <a:avLst/>
              <a:gdLst/>
              <a:ahLst/>
              <a:cxnLst/>
              <a:rect l="l" t="t" r="r" b="b"/>
              <a:pathLst>
                <a:path w="1632" h="431" extrusionOk="0">
                  <a:moveTo>
                    <a:pt x="105" y="1"/>
                  </a:moveTo>
                  <a:lnTo>
                    <a:pt x="0" y="430"/>
                  </a:lnTo>
                  <a:lnTo>
                    <a:pt x="1527" y="430"/>
                  </a:lnTo>
                  <a:lnTo>
                    <a:pt x="1632"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9" name="Google Shape;16889;p24"/>
            <p:cNvSpPr/>
            <p:nvPr/>
          </p:nvSpPr>
          <p:spPr>
            <a:xfrm>
              <a:off x="4942659" y="2224945"/>
              <a:ext cx="97199" cy="102933"/>
            </a:xfrm>
            <a:custGeom>
              <a:avLst/>
              <a:gdLst/>
              <a:ahLst/>
              <a:cxnLst/>
              <a:rect l="l" t="t" r="r" b="b"/>
              <a:pathLst>
                <a:path w="3712" h="3931" extrusionOk="0">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890" name="Google Shape;16890;p24"/>
          <p:cNvGrpSpPr/>
          <p:nvPr/>
        </p:nvGrpSpPr>
        <p:grpSpPr>
          <a:xfrm>
            <a:off x="4902701" y="2727589"/>
            <a:ext cx="272560" cy="354676"/>
            <a:chOff x="4902701" y="2879989"/>
            <a:chExt cx="272560" cy="354676"/>
          </a:xfrm>
        </p:grpSpPr>
        <p:sp>
          <p:nvSpPr>
            <p:cNvPr id="16891" name="Google Shape;16891;p24"/>
            <p:cNvSpPr/>
            <p:nvPr/>
          </p:nvSpPr>
          <p:spPr>
            <a:xfrm>
              <a:off x="4902701" y="3081273"/>
              <a:ext cx="272560" cy="153392"/>
            </a:xfrm>
            <a:custGeom>
              <a:avLst/>
              <a:gdLst/>
              <a:ahLst/>
              <a:cxnLst/>
              <a:rect l="l" t="t" r="r" b="b"/>
              <a:pathLst>
                <a:path w="10409" h="5858" extrusionOk="0">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2" name="Google Shape;16892;p24"/>
            <p:cNvSpPr/>
            <p:nvPr/>
          </p:nvSpPr>
          <p:spPr>
            <a:xfrm>
              <a:off x="4902701" y="3123483"/>
              <a:ext cx="272560" cy="111182"/>
            </a:xfrm>
            <a:custGeom>
              <a:avLst/>
              <a:gdLst/>
              <a:ahLst/>
              <a:cxnLst/>
              <a:rect l="l" t="t" r="r" b="b"/>
              <a:pathLst>
                <a:path w="10409" h="4246" extrusionOk="0">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3" name="Google Shape;16893;p24"/>
            <p:cNvSpPr/>
            <p:nvPr/>
          </p:nvSpPr>
          <p:spPr>
            <a:xfrm>
              <a:off x="4966644" y="3123483"/>
              <a:ext cx="143913" cy="43781"/>
            </a:xfrm>
            <a:custGeom>
              <a:avLst/>
              <a:gdLst/>
              <a:ahLst/>
              <a:cxnLst/>
              <a:rect l="l" t="t" r="r" b="b"/>
              <a:pathLst>
                <a:path w="5496" h="1672" extrusionOk="0">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4" name="Google Shape;16894;p24"/>
            <p:cNvSpPr/>
            <p:nvPr/>
          </p:nvSpPr>
          <p:spPr>
            <a:xfrm>
              <a:off x="4998878" y="3081273"/>
              <a:ext cx="79445" cy="22676"/>
            </a:xfrm>
            <a:custGeom>
              <a:avLst/>
              <a:gdLst/>
              <a:ahLst/>
              <a:cxnLst/>
              <a:rect l="l" t="t" r="r" b="b"/>
              <a:pathLst>
                <a:path w="3034" h="866" extrusionOk="0">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5" name="Google Shape;16895;p24"/>
            <p:cNvSpPr/>
            <p:nvPr/>
          </p:nvSpPr>
          <p:spPr>
            <a:xfrm>
              <a:off x="4942397" y="2933616"/>
              <a:ext cx="187904" cy="158917"/>
            </a:xfrm>
            <a:custGeom>
              <a:avLst/>
              <a:gdLst/>
              <a:ahLst/>
              <a:cxnLst/>
              <a:rect l="l" t="t" r="r" b="b"/>
              <a:pathLst>
                <a:path w="7176" h="6069" extrusionOk="0">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6" name="Google Shape;16896;p24"/>
            <p:cNvSpPr/>
            <p:nvPr/>
          </p:nvSpPr>
          <p:spPr>
            <a:xfrm>
              <a:off x="4947163" y="2933616"/>
              <a:ext cx="142656" cy="159074"/>
            </a:xfrm>
            <a:custGeom>
              <a:avLst/>
              <a:gdLst/>
              <a:ahLst/>
              <a:cxnLst/>
              <a:rect l="l" t="t" r="r" b="b"/>
              <a:pathLst>
                <a:path w="5448" h="6075" extrusionOk="0">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7" name="Google Shape;16897;p24"/>
            <p:cNvSpPr/>
            <p:nvPr/>
          </p:nvSpPr>
          <p:spPr>
            <a:xfrm>
              <a:off x="4976883" y="3106175"/>
              <a:ext cx="61980" cy="49725"/>
            </a:xfrm>
            <a:custGeom>
              <a:avLst/>
              <a:gdLst/>
              <a:ahLst/>
              <a:cxnLst/>
              <a:rect l="l" t="t" r="r" b="b"/>
              <a:pathLst>
                <a:path w="2367" h="1899" extrusionOk="0">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8" name="Google Shape;16898;p24"/>
            <p:cNvSpPr/>
            <p:nvPr/>
          </p:nvSpPr>
          <p:spPr>
            <a:xfrm>
              <a:off x="5038836" y="3106175"/>
              <a:ext cx="61718" cy="49725"/>
            </a:xfrm>
            <a:custGeom>
              <a:avLst/>
              <a:gdLst/>
              <a:ahLst/>
              <a:cxnLst/>
              <a:rect l="l" t="t" r="r" b="b"/>
              <a:pathLst>
                <a:path w="2357" h="1899" extrusionOk="0">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9" name="Google Shape;16899;p24"/>
            <p:cNvSpPr/>
            <p:nvPr/>
          </p:nvSpPr>
          <p:spPr>
            <a:xfrm>
              <a:off x="4999114" y="2996512"/>
              <a:ext cx="11260" cy="17073"/>
            </a:xfrm>
            <a:custGeom>
              <a:avLst/>
              <a:gdLst/>
              <a:ahLst/>
              <a:cxnLst/>
              <a:rect l="l" t="t" r="r" b="b"/>
              <a:pathLst>
                <a:path w="430" h="652" extrusionOk="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0" name="Google Shape;16900;p24"/>
            <p:cNvSpPr/>
            <p:nvPr/>
          </p:nvSpPr>
          <p:spPr>
            <a:xfrm>
              <a:off x="5067064" y="2996512"/>
              <a:ext cx="11521" cy="17073"/>
            </a:xfrm>
            <a:custGeom>
              <a:avLst/>
              <a:gdLst/>
              <a:ahLst/>
              <a:cxnLst/>
              <a:rect l="l" t="t" r="r" b="b"/>
              <a:pathLst>
                <a:path w="440" h="652" extrusionOk="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1" name="Google Shape;16901;p24"/>
            <p:cNvSpPr/>
            <p:nvPr/>
          </p:nvSpPr>
          <p:spPr>
            <a:xfrm>
              <a:off x="4991363" y="2979099"/>
              <a:ext cx="26525" cy="11521"/>
            </a:xfrm>
            <a:custGeom>
              <a:avLst/>
              <a:gdLst/>
              <a:ahLst/>
              <a:cxnLst/>
              <a:rect l="l" t="t" r="r" b="b"/>
              <a:pathLst>
                <a:path w="1013" h="440" extrusionOk="0">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2" name="Google Shape;16902;p24"/>
            <p:cNvSpPr/>
            <p:nvPr/>
          </p:nvSpPr>
          <p:spPr>
            <a:xfrm>
              <a:off x="5059575" y="2979099"/>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3" name="Google Shape;16903;p24"/>
            <p:cNvSpPr/>
            <p:nvPr/>
          </p:nvSpPr>
          <p:spPr>
            <a:xfrm>
              <a:off x="5013097" y="3033538"/>
              <a:ext cx="51244" cy="22781"/>
            </a:xfrm>
            <a:custGeom>
              <a:avLst/>
              <a:gdLst/>
              <a:ahLst/>
              <a:cxnLst/>
              <a:rect l="l" t="t" r="r" b="b"/>
              <a:pathLst>
                <a:path w="1957" h="870" extrusionOk="0">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4" name="Google Shape;16904;p24"/>
            <p:cNvSpPr/>
            <p:nvPr/>
          </p:nvSpPr>
          <p:spPr>
            <a:xfrm>
              <a:off x="5033102" y="3172188"/>
              <a:ext cx="11260" cy="11260"/>
            </a:xfrm>
            <a:custGeom>
              <a:avLst/>
              <a:gdLst/>
              <a:ahLst/>
              <a:cxnLst/>
              <a:rect l="l" t="t" r="r" b="b"/>
              <a:pathLst>
                <a:path w="430" h="430" extrusionOk="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5" name="Google Shape;16905;p24"/>
            <p:cNvSpPr/>
            <p:nvPr/>
          </p:nvSpPr>
          <p:spPr>
            <a:xfrm>
              <a:off x="5033102" y="3206150"/>
              <a:ext cx="11260" cy="11521"/>
            </a:xfrm>
            <a:custGeom>
              <a:avLst/>
              <a:gdLst/>
              <a:ahLst/>
              <a:cxnLst/>
              <a:rect l="l" t="t" r="r" b="b"/>
              <a:pathLst>
                <a:path w="430" h="440" extrusionOk="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6" name="Google Shape;16906;p24"/>
            <p:cNvSpPr/>
            <p:nvPr/>
          </p:nvSpPr>
          <p:spPr>
            <a:xfrm>
              <a:off x="4944413" y="2922383"/>
              <a:ext cx="188637" cy="76460"/>
            </a:xfrm>
            <a:custGeom>
              <a:avLst/>
              <a:gdLst/>
              <a:ahLst/>
              <a:cxnLst/>
              <a:rect l="l" t="t" r="r" b="b"/>
              <a:pathLst>
                <a:path w="7204" h="2920" extrusionOk="0">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7" name="Google Shape;16907;p24"/>
            <p:cNvSpPr/>
            <p:nvPr/>
          </p:nvSpPr>
          <p:spPr>
            <a:xfrm>
              <a:off x="4976385" y="2879989"/>
              <a:ext cx="150668" cy="65148"/>
            </a:xfrm>
            <a:custGeom>
              <a:avLst/>
              <a:gdLst/>
              <a:ahLst/>
              <a:cxnLst/>
              <a:rect l="l" t="t" r="r" b="b"/>
              <a:pathLst>
                <a:path w="5754" h="2488" extrusionOk="0">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8" name="Google Shape;16908;p24"/>
            <p:cNvSpPr/>
            <p:nvPr/>
          </p:nvSpPr>
          <p:spPr>
            <a:xfrm>
              <a:off x="4936427" y="3183421"/>
              <a:ext cx="17256" cy="51244"/>
            </a:xfrm>
            <a:custGeom>
              <a:avLst/>
              <a:gdLst/>
              <a:ahLst/>
              <a:cxnLst/>
              <a:rect l="l" t="t" r="r" b="b"/>
              <a:pathLst>
                <a:path w="659" h="1957" extrusionOk="0">
                  <a:moveTo>
                    <a:pt x="658" y="1"/>
                  </a:moveTo>
                  <a:cubicBezTo>
                    <a:pt x="296" y="1"/>
                    <a:pt x="0" y="297"/>
                    <a:pt x="0" y="659"/>
                  </a:cubicBezTo>
                  <a:lnTo>
                    <a:pt x="0" y="1957"/>
                  </a:lnTo>
                  <a:lnTo>
                    <a:pt x="658" y="1957"/>
                  </a:lnTo>
                  <a:lnTo>
                    <a:pt x="658" y="1"/>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9" name="Google Shape;16909;p24"/>
            <p:cNvSpPr/>
            <p:nvPr/>
          </p:nvSpPr>
          <p:spPr>
            <a:xfrm>
              <a:off x="5123781" y="3183421"/>
              <a:ext cx="16994" cy="51244"/>
            </a:xfrm>
            <a:custGeom>
              <a:avLst/>
              <a:gdLst/>
              <a:ahLst/>
              <a:cxnLst/>
              <a:rect l="l" t="t" r="r" b="b"/>
              <a:pathLst>
                <a:path w="649" h="1957" extrusionOk="0">
                  <a:moveTo>
                    <a:pt x="0" y="1"/>
                  </a:moveTo>
                  <a:lnTo>
                    <a:pt x="0" y="1957"/>
                  </a:lnTo>
                  <a:lnTo>
                    <a:pt x="649" y="1957"/>
                  </a:lnTo>
                  <a:lnTo>
                    <a:pt x="649" y="659"/>
                  </a:lnTo>
                  <a:cubicBezTo>
                    <a:pt x="649" y="297"/>
                    <a:pt x="363" y="1"/>
                    <a:pt x="0" y="1"/>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0" name="Google Shape;16910;p24"/>
            <p:cNvSpPr/>
            <p:nvPr/>
          </p:nvSpPr>
          <p:spPr>
            <a:xfrm>
              <a:off x="4953657" y="3127725"/>
              <a:ext cx="22755" cy="106940"/>
            </a:xfrm>
            <a:custGeom>
              <a:avLst/>
              <a:gdLst/>
              <a:ahLst/>
              <a:cxnLst/>
              <a:rect l="l" t="t" r="r" b="b"/>
              <a:pathLst>
                <a:path w="869" h="4084" extrusionOk="0">
                  <a:moveTo>
                    <a:pt x="869" y="0"/>
                  </a:moveTo>
                  <a:lnTo>
                    <a:pt x="0" y="258"/>
                  </a:lnTo>
                  <a:lnTo>
                    <a:pt x="0" y="4084"/>
                  </a:lnTo>
                  <a:lnTo>
                    <a:pt x="869" y="4084"/>
                  </a:lnTo>
                  <a:lnTo>
                    <a:pt x="869" y="0"/>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1" name="Google Shape;16911;p24"/>
            <p:cNvSpPr/>
            <p:nvPr/>
          </p:nvSpPr>
          <p:spPr>
            <a:xfrm>
              <a:off x="5101288" y="3127725"/>
              <a:ext cx="22755" cy="106940"/>
            </a:xfrm>
            <a:custGeom>
              <a:avLst/>
              <a:gdLst/>
              <a:ahLst/>
              <a:cxnLst/>
              <a:rect l="l" t="t" r="r" b="b"/>
              <a:pathLst>
                <a:path w="869" h="4084" extrusionOk="0">
                  <a:moveTo>
                    <a:pt x="0" y="0"/>
                  </a:moveTo>
                  <a:lnTo>
                    <a:pt x="0" y="4084"/>
                  </a:lnTo>
                  <a:lnTo>
                    <a:pt x="869" y="4084"/>
                  </a:lnTo>
                  <a:lnTo>
                    <a:pt x="869" y="258"/>
                  </a:lnTo>
                  <a:lnTo>
                    <a:pt x="0" y="0"/>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2" name="Google Shape;16912;p24"/>
            <p:cNvSpPr/>
            <p:nvPr/>
          </p:nvSpPr>
          <p:spPr>
            <a:xfrm>
              <a:off x="4953657" y="3183421"/>
              <a:ext cx="11260" cy="51244"/>
            </a:xfrm>
            <a:custGeom>
              <a:avLst/>
              <a:gdLst/>
              <a:ahLst/>
              <a:cxnLst/>
              <a:rect l="l" t="t" r="r" b="b"/>
              <a:pathLst>
                <a:path w="430" h="1957" extrusionOk="0">
                  <a:moveTo>
                    <a:pt x="0" y="1"/>
                  </a:moveTo>
                  <a:lnTo>
                    <a:pt x="0" y="1957"/>
                  </a:lnTo>
                  <a:lnTo>
                    <a:pt x="430" y="1957"/>
                  </a:lnTo>
                  <a:lnTo>
                    <a:pt x="430" y="440"/>
                  </a:lnTo>
                  <a:cubicBezTo>
                    <a:pt x="430" y="201"/>
                    <a:pt x="239" y="1"/>
                    <a:pt x="0"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3" name="Google Shape;16913;p24"/>
            <p:cNvSpPr/>
            <p:nvPr/>
          </p:nvSpPr>
          <p:spPr>
            <a:xfrm>
              <a:off x="5112521" y="3183421"/>
              <a:ext cx="11286" cy="51244"/>
            </a:xfrm>
            <a:custGeom>
              <a:avLst/>
              <a:gdLst/>
              <a:ahLst/>
              <a:cxnLst/>
              <a:rect l="l" t="t" r="r" b="b"/>
              <a:pathLst>
                <a:path w="431" h="1957" extrusionOk="0">
                  <a:moveTo>
                    <a:pt x="430" y="1"/>
                  </a:moveTo>
                  <a:cubicBezTo>
                    <a:pt x="192" y="1"/>
                    <a:pt x="1" y="201"/>
                    <a:pt x="1" y="440"/>
                  </a:cubicBezTo>
                  <a:lnTo>
                    <a:pt x="1" y="1957"/>
                  </a:lnTo>
                  <a:lnTo>
                    <a:pt x="430" y="1957"/>
                  </a:lnTo>
                  <a:lnTo>
                    <a:pt x="430"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4" name="Google Shape;16914;p24"/>
            <p:cNvSpPr/>
            <p:nvPr/>
          </p:nvSpPr>
          <p:spPr>
            <a:xfrm>
              <a:off x="5010112" y="2880172"/>
              <a:ext cx="110448" cy="44488"/>
            </a:xfrm>
            <a:custGeom>
              <a:avLst/>
              <a:gdLst/>
              <a:ahLst/>
              <a:cxnLst/>
              <a:rect l="l" t="t" r="r" b="b"/>
              <a:pathLst>
                <a:path w="4218" h="1699" extrusionOk="0">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915" name="Google Shape;16915;p24"/>
          <p:cNvGrpSpPr/>
          <p:nvPr/>
        </p:nvGrpSpPr>
        <p:grpSpPr>
          <a:xfrm>
            <a:off x="6013413" y="4115682"/>
            <a:ext cx="274550" cy="354729"/>
            <a:chOff x="5803988" y="4268082"/>
            <a:chExt cx="274550" cy="354729"/>
          </a:xfrm>
        </p:grpSpPr>
        <p:sp>
          <p:nvSpPr>
            <p:cNvPr id="16916" name="Google Shape;16916;p24"/>
            <p:cNvSpPr/>
            <p:nvPr/>
          </p:nvSpPr>
          <p:spPr>
            <a:xfrm>
              <a:off x="5803988" y="4519877"/>
              <a:ext cx="274550" cy="102933"/>
            </a:xfrm>
            <a:custGeom>
              <a:avLst/>
              <a:gdLst/>
              <a:ahLst/>
              <a:cxnLst/>
              <a:rect l="l" t="t" r="r" b="b"/>
              <a:pathLst>
                <a:path w="10485" h="3931" extrusionOk="0">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7" name="Google Shape;16917;p24"/>
            <p:cNvSpPr/>
            <p:nvPr/>
          </p:nvSpPr>
          <p:spPr>
            <a:xfrm>
              <a:off x="5870943" y="4519877"/>
              <a:ext cx="140666" cy="45745"/>
            </a:xfrm>
            <a:custGeom>
              <a:avLst/>
              <a:gdLst/>
              <a:ahLst/>
              <a:cxnLst/>
              <a:rect l="l" t="t" r="r" b="b"/>
              <a:pathLst>
                <a:path w="5372" h="1747" extrusionOk="0">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8" name="Google Shape;16918;p24"/>
            <p:cNvSpPr/>
            <p:nvPr/>
          </p:nvSpPr>
          <p:spPr>
            <a:xfrm>
              <a:off x="5849707" y="4523124"/>
              <a:ext cx="39984" cy="99686"/>
            </a:xfrm>
            <a:custGeom>
              <a:avLst/>
              <a:gdLst/>
              <a:ahLst/>
              <a:cxnLst/>
              <a:rect l="l" t="t" r="r" b="b"/>
              <a:pathLst>
                <a:path w="1527" h="3807" extrusionOk="0">
                  <a:moveTo>
                    <a:pt x="1527" y="0"/>
                  </a:moveTo>
                  <a:lnTo>
                    <a:pt x="0" y="458"/>
                  </a:lnTo>
                  <a:lnTo>
                    <a:pt x="0" y="3807"/>
                  </a:lnTo>
                  <a:lnTo>
                    <a:pt x="1527" y="3807"/>
                  </a:lnTo>
                  <a:lnTo>
                    <a:pt x="1527" y="0"/>
                  </a:ln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9" name="Google Shape;16919;p24"/>
            <p:cNvSpPr/>
            <p:nvPr/>
          </p:nvSpPr>
          <p:spPr>
            <a:xfrm>
              <a:off x="5870943" y="4523360"/>
              <a:ext cx="18748" cy="25007"/>
            </a:xfrm>
            <a:custGeom>
              <a:avLst/>
              <a:gdLst/>
              <a:ahLst/>
              <a:cxnLst/>
              <a:rect l="l" t="t" r="r" b="b"/>
              <a:pathLst>
                <a:path w="716" h="955" extrusionOk="0">
                  <a:moveTo>
                    <a:pt x="716" y="1"/>
                  </a:moveTo>
                  <a:lnTo>
                    <a:pt x="0" y="211"/>
                  </a:lnTo>
                  <a:cubicBezTo>
                    <a:pt x="200" y="497"/>
                    <a:pt x="439" y="745"/>
                    <a:pt x="716" y="955"/>
                  </a:cubicBezTo>
                  <a:lnTo>
                    <a:pt x="716" y="1"/>
                  </a:ln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0" name="Google Shape;16920;p24"/>
            <p:cNvSpPr/>
            <p:nvPr/>
          </p:nvSpPr>
          <p:spPr>
            <a:xfrm>
              <a:off x="5992835" y="4523124"/>
              <a:ext cx="39984" cy="99686"/>
            </a:xfrm>
            <a:custGeom>
              <a:avLst/>
              <a:gdLst/>
              <a:ahLst/>
              <a:cxnLst/>
              <a:rect l="l" t="t" r="r" b="b"/>
              <a:pathLst>
                <a:path w="1527" h="3807" extrusionOk="0">
                  <a:moveTo>
                    <a:pt x="1" y="0"/>
                  </a:moveTo>
                  <a:lnTo>
                    <a:pt x="1" y="3807"/>
                  </a:lnTo>
                  <a:lnTo>
                    <a:pt x="1527" y="3807"/>
                  </a:lnTo>
                  <a:lnTo>
                    <a:pt x="1527" y="458"/>
                  </a:lnTo>
                  <a:lnTo>
                    <a:pt x="1" y="0"/>
                  </a:ln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1" name="Google Shape;16921;p24"/>
            <p:cNvSpPr/>
            <p:nvPr/>
          </p:nvSpPr>
          <p:spPr>
            <a:xfrm>
              <a:off x="5992835" y="4523124"/>
              <a:ext cx="18775" cy="25007"/>
            </a:xfrm>
            <a:custGeom>
              <a:avLst/>
              <a:gdLst/>
              <a:ahLst/>
              <a:cxnLst/>
              <a:rect l="l" t="t" r="r" b="b"/>
              <a:pathLst>
                <a:path w="717" h="955" extrusionOk="0">
                  <a:moveTo>
                    <a:pt x="1" y="0"/>
                  </a:moveTo>
                  <a:lnTo>
                    <a:pt x="1" y="954"/>
                  </a:lnTo>
                  <a:cubicBezTo>
                    <a:pt x="277" y="744"/>
                    <a:pt x="516" y="496"/>
                    <a:pt x="716" y="220"/>
                  </a:cubicBezTo>
                  <a:lnTo>
                    <a:pt x="1" y="0"/>
                  </a:ln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2" name="Google Shape;16922;p24"/>
            <p:cNvSpPr/>
            <p:nvPr/>
          </p:nvSpPr>
          <p:spPr>
            <a:xfrm>
              <a:off x="5866924" y="4342500"/>
              <a:ext cx="157395" cy="36274"/>
            </a:xfrm>
            <a:custGeom>
              <a:avLst/>
              <a:gdLst/>
              <a:ahLst/>
              <a:cxnLst/>
              <a:rect l="l" t="t" r="r" b="b"/>
              <a:pathLst>
                <a:path w="5677" h="1308" extrusionOk="0">
                  <a:moveTo>
                    <a:pt x="0" y="1"/>
                  </a:moveTo>
                  <a:lnTo>
                    <a:pt x="0" y="1308"/>
                  </a:lnTo>
                  <a:lnTo>
                    <a:pt x="5677" y="1308"/>
                  </a:lnTo>
                  <a:lnTo>
                    <a:pt x="5677" y="1"/>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3" name="Google Shape;16923;p24"/>
            <p:cNvSpPr/>
            <p:nvPr/>
          </p:nvSpPr>
          <p:spPr>
            <a:xfrm>
              <a:off x="5844942" y="4376724"/>
              <a:ext cx="192643" cy="74470"/>
            </a:xfrm>
            <a:custGeom>
              <a:avLst/>
              <a:gdLst/>
              <a:ahLst/>
              <a:cxnLst/>
              <a:rect l="l" t="t" r="r" b="b"/>
              <a:pathLst>
                <a:path w="7357" h="2844" extrusionOk="0">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4" name="Google Shape;16924;p24"/>
            <p:cNvSpPr/>
            <p:nvPr/>
          </p:nvSpPr>
          <p:spPr>
            <a:xfrm>
              <a:off x="5848948" y="4376724"/>
              <a:ext cx="166903" cy="74470"/>
            </a:xfrm>
            <a:custGeom>
              <a:avLst/>
              <a:gdLst/>
              <a:ahLst/>
              <a:cxnLst/>
              <a:rect l="l" t="t" r="r" b="b"/>
              <a:pathLst>
                <a:path w="6374" h="2844" extrusionOk="0">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5" name="Google Shape;16925;p24"/>
            <p:cNvSpPr/>
            <p:nvPr/>
          </p:nvSpPr>
          <p:spPr>
            <a:xfrm>
              <a:off x="5866937" y="4439699"/>
              <a:ext cx="148652" cy="114428"/>
            </a:xfrm>
            <a:custGeom>
              <a:avLst/>
              <a:gdLst/>
              <a:ahLst/>
              <a:cxnLst/>
              <a:rect l="l" t="t" r="r" b="b"/>
              <a:pathLst>
                <a:path w="5677" h="4370" extrusionOk="0">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6" name="Google Shape;16926;p24"/>
            <p:cNvSpPr/>
            <p:nvPr/>
          </p:nvSpPr>
          <p:spPr>
            <a:xfrm>
              <a:off x="5901161" y="4405396"/>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7" name="Google Shape;16927;p24"/>
            <p:cNvSpPr/>
            <p:nvPr/>
          </p:nvSpPr>
          <p:spPr>
            <a:xfrm>
              <a:off x="5969844" y="4405396"/>
              <a:ext cx="11521" cy="17334"/>
            </a:xfrm>
            <a:custGeom>
              <a:avLst/>
              <a:gdLst/>
              <a:ahLst/>
              <a:cxnLst/>
              <a:rect l="l" t="t" r="r" b="b"/>
              <a:pathLst>
                <a:path w="440" h="662" extrusionOk="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8" name="Google Shape;16928;p24"/>
            <p:cNvSpPr/>
            <p:nvPr/>
          </p:nvSpPr>
          <p:spPr>
            <a:xfrm>
              <a:off x="5915877" y="4456745"/>
              <a:ext cx="50773" cy="17465"/>
            </a:xfrm>
            <a:custGeom>
              <a:avLst/>
              <a:gdLst/>
              <a:ahLst/>
              <a:cxnLst/>
              <a:rect l="l" t="t" r="r" b="b"/>
              <a:pathLst>
                <a:path w="1939" h="667" extrusionOk="0">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9" name="Google Shape;16929;p24"/>
            <p:cNvSpPr/>
            <p:nvPr/>
          </p:nvSpPr>
          <p:spPr>
            <a:xfrm>
              <a:off x="5884167" y="4268082"/>
              <a:ext cx="160147" cy="138492"/>
            </a:xfrm>
            <a:custGeom>
              <a:avLst/>
              <a:gdLst/>
              <a:ahLst/>
              <a:cxnLst/>
              <a:rect l="l" t="t" r="r" b="b"/>
              <a:pathLst>
                <a:path w="6116" h="5289" extrusionOk="0">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0" name="Google Shape;16930;p24"/>
            <p:cNvSpPr/>
            <p:nvPr/>
          </p:nvSpPr>
          <p:spPr>
            <a:xfrm>
              <a:off x="5838212" y="4268082"/>
              <a:ext cx="160147" cy="138492"/>
            </a:xfrm>
            <a:custGeom>
              <a:avLst/>
              <a:gdLst/>
              <a:ahLst/>
              <a:cxnLst/>
              <a:rect l="l" t="t" r="r" b="b"/>
              <a:pathLst>
                <a:path w="6116" h="5289" extrusionOk="0">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1" name="Google Shape;16931;p24"/>
            <p:cNvSpPr/>
            <p:nvPr/>
          </p:nvSpPr>
          <p:spPr>
            <a:xfrm>
              <a:off x="5866701" y="4439699"/>
              <a:ext cx="86201" cy="114428"/>
            </a:xfrm>
            <a:custGeom>
              <a:avLst/>
              <a:gdLst/>
              <a:ahLst/>
              <a:cxnLst/>
              <a:rect l="l" t="t" r="r" b="b"/>
              <a:pathLst>
                <a:path w="3292" h="4370" extrusionOk="0">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2" name="Google Shape;16932;p24"/>
            <p:cNvSpPr/>
            <p:nvPr/>
          </p:nvSpPr>
          <p:spPr>
            <a:xfrm>
              <a:off x="5935620" y="4571331"/>
              <a:ext cx="11286" cy="11521"/>
            </a:xfrm>
            <a:custGeom>
              <a:avLst/>
              <a:gdLst/>
              <a:ahLst/>
              <a:cxnLst/>
              <a:rect l="l" t="t" r="r" b="b"/>
              <a:pathLst>
                <a:path w="431" h="440" extrusionOk="0">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3" name="Google Shape;16933;p24"/>
            <p:cNvSpPr/>
            <p:nvPr/>
          </p:nvSpPr>
          <p:spPr>
            <a:xfrm>
              <a:off x="5935620" y="4600056"/>
              <a:ext cx="11286" cy="11260"/>
            </a:xfrm>
            <a:custGeom>
              <a:avLst/>
              <a:gdLst/>
              <a:ahLst/>
              <a:cxnLst/>
              <a:rect l="l" t="t" r="r" b="b"/>
              <a:pathLst>
                <a:path w="431" h="430" extrusionOk="0">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4" name="Google Shape;16934;p24"/>
            <p:cNvSpPr/>
            <p:nvPr/>
          </p:nvSpPr>
          <p:spPr>
            <a:xfrm>
              <a:off x="5832713" y="4571331"/>
              <a:ext cx="17020" cy="51480"/>
            </a:xfrm>
            <a:custGeom>
              <a:avLst/>
              <a:gdLst/>
              <a:ahLst/>
              <a:cxnLst/>
              <a:rect l="l" t="t" r="r" b="b"/>
              <a:pathLst>
                <a:path w="650" h="1966" extrusionOk="0">
                  <a:moveTo>
                    <a:pt x="649" y="1"/>
                  </a:moveTo>
                  <a:cubicBezTo>
                    <a:pt x="287" y="1"/>
                    <a:pt x="0" y="296"/>
                    <a:pt x="0" y="659"/>
                  </a:cubicBezTo>
                  <a:lnTo>
                    <a:pt x="0" y="1966"/>
                  </a:lnTo>
                  <a:lnTo>
                    <a:pt x="649" y="1966"/>
                  </a:lnTo>
                  <a:lnTo>
                    <a:pt x="649"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5" name="Google Shape;16935;p24"/>
            <p:cNvSpPr/>
            <p:nvPr/>
          </p:nvSpPr>
          <p:spPr>
            <a:xfrm>
              <a:off x="5849707" y="4571331"/>
              <a:ext cx="11495" cy="51480"/>
            </a:xfrm>
            <a:custGeom>
              <a:avLst/>
              <a:gdLst/>
              <a:ahLst/>
              <a:cxnLst/>
              <a:rect l="l" t="t" r="r" b="b"/>
              <a:pathLst>
                <a:path w="439" h="1966" extrusionOk="0">
                  <a:moveTo>
                    <a:pt x="0" y="1"/>
                  </a:moveTo>
                  <a:lnTo>
                    <a:pt x="0" y="1966"/>
                  </a:lnTo>
                  <a:lnTo>
                    <a:pt x="439" y="1966"/>
                  </a:lnTo>
                  <a:lnTo>
                    <a:pt x="439" y="439"/>
                  </a:lnTo>
                  <a:cubicBezTo>
                    <a:pt x="439" y="191"/>
                    <a:pt x="239" y="1"/>
                    <a:pt x="0" y="1"/>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6" name="Google Shape;16936;p24"/>
            <p:cNvSpPr/>
            <p:nvPr/>
          </p:nvSpPr>
          <p:spPr>
            <a:xfrm>
              <a:off x="6032793" y="4571331"/>
              <a:ext cx="17282" cy="51480"/>
            </a:xfrm>
            <a:custGeom>
              <a:avLst/>
              <a:gdLst/>
              <a:ahLst/>
              <a:cxnLst/>
              <a:rect l="l" t="t" r="r" b="b"/>
              <a:pathLst>
                <a:path w="660" h="1966" extrusionOk="0">
                  <a:moveTo>
                    <a:pt x="1" y="1"/>
                  </a:moveTo>
                  <a:lnTo>
                    <a:pt x="1" y="1966"/>
                  </a:lnTo>
                  <a:lnTo>
                    <a:pt x="659" y="1966"/>
                  </a:lnTo>
                  <a:lnTo>
                    <a:pt x="659" y="659"/>
                  </a:lnTo>
                  <a:cubicBezTo>
                    <a:pt x="650" y="296"/>
                    <a:pt x="363" y="1"/>
                    <a:pt x="1"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7" name="Google Shape;16937;p24"/>
            <p:cNvSpPr/>
            <p:nvPr/>
          </p:nvSpPr>
          <p:spPr>
            <a:xfrm>
              <a:off x="6021324" y="4571331"/>
              <a:ext cx="11495" cy="51480"/>
            </a:xfrm>
            <a:custGeom>
              <a:avLst/>
              <a:gdLst/>
              <a:ahLst/>
              <a:cxnLst/>
              <a:rect l="l" t="t" r="r" b="b"/>
              <a:pathLst>
                <a:path w="439" h="1966" extrusionOk="0">
                  <a:moveTo>
                    <a:pt x="439" y="1"/>
                  </a:moveTo>
                  <a:cubicBezTo>
                    <a:pt x="191" y="1"/>
                    <a:pt x="0" y="191"/>
                    <a:pt x="0" y="439"/>
                  </a:cubicBezTo>
                  <a:lnTo>
                    <a:pt x="0" y="1966"/>
                  </a:lnTo>
                  <a:lnTo>
                    <a:pt x="439" y="1966"/>
                  </a:lnTo>
                  <a:lnTo>
                    <a:pt x="439" y="1"/>
                  </a:ln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938" name="Google Shape;16938;p24"/>
          <p:cNvGrpSpPr/>
          <p:nvPr/>
        </p:nvGrpSpPr>
        <p:grpSpPr>
          <a:xfrm>
            <a:off x="5561774" y="4115682"/>
            <a:ext cx="274550" cy="354729"/>
            <a:chOff x="5352349" y="4268082"/>
            <a:chExt cx="274550" cy="354729"/>
          </a:xfrm>
        </p:grpSpPr>
        <p:sp>
          <p:nvSpPr>
            <p:cNvPr id="16939" name="Google Shape;16939;p24"/>
            <p:cNvSpPr/>
            <p:nvPr/>
          </p:nvSpPr>
          <p:spPr>
            <a:xfrm>
              <a:off x="5352349" y="4502647"/>
              <a:ext cx="274550" cy="120163"/>
            </a:xfrm>
            <a:custGeom>
              <a:avLst/>
              <a:gdLst/>
              <a:ahLst/>
              <a:cxnLst/>
              <a:rect l="l" t="t" r="r" b="b"/>
              <a:pathLst>
                <a:path w="10485" h="4589" extrusionOk="0">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0" name="Google Shape;16940;p24"/>
            <p:cNvSpPr/>
            <p:nvPr/>
          </p:nvSpPr>
          <p:spPr>
            <a:xfrm>
              <a:off x="5449522" y="4468424"/>
              <a:ext cx="80205" cy="154387"/>
            </a:xfrm>
            <a:custGeom>
              <a:avLst/>
              <a:gdLst/>
              <a:ahLst/>
              <a:cxnLst/>
              <a:rect l="l" t="t" r="r" b="b"/>
              <a:pathLst>
                <a:path w="3063" h="5896" extrusionOk="0">
                  <a:moveTo>
                    <a:pt x="0" y="0"/>
                  </a:moveTo>
                  <a:lnTo>
                    <a:pt x="0" y="5896"/>
                  </a:lnTo>
                  <a:lnTo>
                    <a:pt x="3062" y="5896"/>
                  </a:lnTo>
                  <a:lnTo>
                    <a:pt x="3062"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1" name="Google Shape;16941;p24"/>
            <p:cNvSpPr/>
            <p:nvPr/>
          </p:nvSpPr>
          <p:spPr>
            <a:xfrm>
              <a:off x="5449522" y="4468162"/>
              <a:ext cx="80205" cy="28882"/>
            </a:xfrm>
            <a:custGeom>
              <a:avLst/>
              <a:gdLst/>
              <a:ahLst/>
              <a:cxnLst/>
              <a:rect l="l" t="t" r="r" b="b"/>
              <a:pathLst>
                <a:path w="3063" h="1103" extrusionOk="0">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2" name="Google Shape;16942;p24"/>
            <p:cNvSpPr/>
            <p:nvPr/>
          </p:nvSpPr>
          <p:spPr>
            <a:xfrm>
              <a:off x="5529700" y="4456928"/>
              <a:ext cx="64729" cy="165882"/>
            </a:xfrm>
            <a:custGeom>
              <a:avLst/>
              <a:gdLst/>
              <a:ahLst/>
              <a:cxnLst/>
              <a:rect l="l" t="t" r="r" b="b"/>
              <a:pathLst>
                <a:path w="2472" h="6335" extrusionOk="0">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3" name="Google Shape;16943;p24"/>
            <p:cNvSpPr/>
            <p:nvPr/>
          </p:nvSpPr>
          <p:spPr>
            <a:xfrm>
              <a:off x="5384819" y="4456928"/>
              <a:ext cx="64965" cy="165882"/>
            </a:xfrm>
            <a:custGeom>
              <a:avLst/>
              <a:gdLst/>
              <a:ahLst/>
              <a:cxnLst/>
              <a:rect l="l" t="t" r="r" b="b"/>
              <a:pathLst>
                <a:path w="2481" h="6335" extrusionOk="0">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4" name="Google Shape;16944;p24"/>
            <p:cNvSpPr/>
            <p:nvPr/>
          </p:nvSpPr>
          <p:spPr>
            <a:xfrm>
              <a:off x="5449522" y="4523622"/>
              <a:ext cx="80205" cy="99189"/>
            </a:xfrm>
            <a:custGeom>
              <a:avLst/>
              <a:gdLst/>
              <a:ahLst/>
              <a:cxnLst/>
              <a:rect l="l" t="t" r="r" b="b"/>
              <a:pathLst>
                <a:path w="3063" h="3788" extrusionOk="0">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5" name="Google Shape;16945;p24"/>
            <p:cNvSpPr/>
            <p:nvPr/>
          </p:nvSpPr>
          <p:spPr>
            <a:xfrm>
              <a:off x="5449522" y="4523622"/>
              <a:ext cx="80205" cy="42053"/>
            </a:xfrm>
            <a:custGeom>
              <a:avLst/>
              <a:gdLst/>
              <a:ahLst/>
              <a:cxnLst/>
              <a:rect l="l" t="t" r="r" b="b"/>
              <a:pathLst>
                <a:path w="3063" h="1606" extrusionOk="0">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6" name="Google Shape;16946;p24"/>
            <p:cNvSpPr/>
            <p:nvPr/>
          </p:nvSpPr>
          <p:spPr>
            <a:xfrm>
              <a:off x="5398042" y="4273817"/>
              <a:ext cx="183138" cy="125924"/>
            </a:xfrm>
            <a:custGeom>
              <a:avLst/>
              <a:gdLst/>
              <a:ahLst/>
              <a:cxnLst/>
              <a:rect l="l" t="t" r="r" b="b"/>
              <a:pathLst>
                <a:path w="6994" h="4809" extrusionOk="0">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7" name="Google Shape;16947;p24"/>
            <p:cNvSpPr/>
            <p:nvPr/>
          </p:nvSpPr>
          <p:spPr>
            <a:xfrm>
              <a:off x="5397833" y="4273817"/>
              <a:ext cx="106154" cy="125924"/>
            </a:xfrm>
            <a:custGeom>
              <a:avLst/>
              <a:gdLst/>
              <a:ahLst/>
              <a:cxnLst/>
              <a:rect l="l" t="t" r="r" b="b"/>
              <a:pathLst>
                <a:path w="4054" h="4809" extrusionOk="0">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8" name="Google Shape;16948;p24"/>
            <p:cNvSpPr/>
            <p:nvPr/>
          </p:nvSpPr>
          <p:spPr>
            <a:xfrm>
              <a:off x="5363818" y="4348261"/>
              <a:ext cx="251585" cy="91438"/>
            </a:xfrm>
            <a:custGeom>
              <a:avLst/>
              <a:gdLst/>
              <a:ahLst/>
              <a:cxnLst/>
              <a:rect l="l" t="t" r="r" b="b"/>
              <a:pathLst>
                <a:path w="9608" h="3492" extrusionOk="0">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9" name="Google Shape;16949;p24"/>
            <p:cNvSpPr/>
            <p:nvPr/>
          </p:nvSpPr>
          <p:spPr>
            <a:xfrm>
              <a:off x="5363818" y="4359494"/>
              <a:ext cx="251585" cy="91700"/>
            </a:xfrm>
            <a:custGeom>
              <a:avLst/>
              <a:gdLst/>
              <a:ahLst/>
              <a:cxnLst/>
              <a:rect l="l" t="t" r="r" b="b"/>
              <a:pathLst>
                <a:path w="9608" h="3502" extrusionOk="0">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0" name="Google Shape;16950;p24"/>
            <p:cNvSpPr/>
            <p:nvPr/>
          </p:nvSpPr>
          <p:spPr>
            <a:xfrm>
              <a:off x="5394298" y="4359756"/>
              <a:ext cx="190627" cy="125924"/>
            </a:xfrm>
            <a:custGeom>
              <a:avLst/>
              <a:gdLst/>
              <a:ahLst/>
              <a:cxnLst/>
              <a:rect l="l" t="t" r="r" b="b"/>
              <a:pathLst>
                <a:path w="7280" h="4809" extrusionOk="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1" name="Google Shape;16951;p24"/>
            <p:cNvSpPr/>
            <p:nvPr/>
          </p:nvSpPr>
          <p:spPr>
            <a:xfrm>
              <a:off x="5397047" y="4359756"/>
              <a:ext cx="144175" cy="125688"/>
            </a:xfrm>
            <a:custGeom>
              <a:avLst/>
              <a:gdLst/>
              <a:ahLst/>
              <a:cxnLst/>
              <a:rect l="l" t="t" r="r" b="b"/>
              <a:pathLst>
                <a:path w="5506" h="4800" extrusionOk="0">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2" name="Google Shape;16952;p24"/>
            <p:cNvSpPr/>
            <p:nvPr/>
          </p:nvSpPr>
          <p:spPr>
            <a:xfrm>
              <a:off x="5466752" y="4268082"/>
              <a:ext cx="45745" cy="65201"/>
            </a:xfrm>
            <a:custGeom>
              <a:avLst/>
              <a:gdLst/>
              <a:ahLst/>
              <a:cxnLst/>
              <a:rect l="l" t="t" r="r" b="b"/>
              <a:pathLst>
                <a:path w="1747" h="2490" extrusionOk="0">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3" name="Google Shape;16953;p24"/>
            <p:cNvSpPr/>
            <p:nvPr/>
          </p:nvSpPr>
          <p:spPr>
            <a:xfrm>
              <a:off x="5466752" y="4268082"/>
              <a:ext cx="22755" cy="65201"/>
            </a:xfrm>
            <a:custGeom>
              <a:avLst/>
              <a:gdLst/>
              <a:ahLst/>
              <a:cxnLst/>
              <a:rect l="l" t="t" r="r" b="b"/>
              <a:pathLst>
                <a:path w="869" h="2490" extrusionOk="0">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4" name="Google Shape;16954;p24"/>
            <p:cNvSpPr/>
            <p:nvPr/>
          </p:nvSpPr>
          <p:spPr>
            <a:xfrm>
              <a:off x="5449522" y="4388350"/>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5" name="Google Shape;16955;p24"/>
            <p:cNvSpPr/>
            <p:nvPr/>
          </p:nvSpPr>
          <p:spPr>
            <a:xfrm>
              <a:off x="5518205" y="4388350"/>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6" name="Google Shape;16956;p24"/>
            <p:cNvSpPr/>
            <p:nvPr/>
          </p:nvSpPr>
          <p:spPr>
            <a:xfrm>
              <a:off x="5442007" y="4371251"/>
              <a:ext cx="26525" cy="11260"/>
            </a:xfrm>
            <a:custGeom>
              <a:avLst/>
              <a:gdLst/>
              <a:ahLst/>
              <a:cxnLst/>
              <a:rect l="l" t="t" r="r" b="b"/>
              <a:pathLst>
                <a:path w="1013" h="430" extrusionOk="0">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7" name="Google Shape;16957;p24"/>
            <p:cNvSpPr/>
            <p:nvPr/>
          </p:nvSpPr>
          <p:spPr>
            <a:xfrm>
              <a:off x="5464264" y="4428230"/>
              <a:ext cx="50720" cy="17256"/>
            </a:xfrm>
            <a:custGeom>
              <a:avLst/>
              <a:gdLst/>
              <a:ahLst/>
              <a:cxnLst/>
              <a:rect l="l" t="t" r="r" b="b"/>
              <a:pathLst>
                <a:path w="1937" h="659" extrusionOk="0">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8" name="Google Shape;16958;p24"/>
            <p:cNvSpPr/>
            <p:nvPr/>
          </p:nvSpPr>
          <p:spPr>
            <a:xfrm>
              <a:off x="5510716" y="4371251"/>
              <a:ext cx="26499" cy="11260"/>
            </a:xfrm>
            <a:custGeom>
              <a:avLst/>
              <a:gdLst/>
              <a:ahLst/>
              <a:cxnLst/>
              <a:rect l="l" t="t" r="r" b="b"/>
              <a:pathLst>
                <a:path w="1012" h="430" extrusionOk="0">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9" name="Google Shape;16959;p24"/>
            <p:cNvSpPr/>
            <p:nvPr/>
          </p:nvSpPr>
          <p:spPr>
            <a:xfrm>
              <a:off x="5403803" y="4359756"/>
              <a:ext cx="23017" cy="30244"/>
            </a:xfrm>
            <a:custGeom>
              <a:avLst/>
              <a:gdLst/>
              <a:ahLst/>
              <a:cxnLst/>
              <a:rect l="l" t="t" r="r" b="b"/>
              <a:pathLst>
                <a:path w="879" h="1155" extrusionOk="0">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0" name="Google Shape;16960;p24"/>
            <p:cNvSpPr/>
            <p:nvPr/>
          </p:nvSpPr>
          <p:spPr>
            <a:xfrm>
              <a:off x="5552429" y="4359756"/>
              <a:ext cx="23017" cy="30244"/>
            </a:xfrm>
            <a:custGeom>
              <a:avLst/>
              <a:gdLst/>
              <a:ahLst/>
              <a:cxnLst/>
              <a:rect l="l" t="t" r="r" b="b"/>
              <a:pathLst>
                <a:path w="879" h="1155" extrusionOk="0">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961" name="Google Shape;16961;p24"/>
          <p:cNvGrpSpPr/>
          <p:nvPr/>
        </p:nvGrpSpPr>
        <p:grpSpPr>
          <a:xfrm>
            <a:off x="7606826" y="2266890"/>
            <a:ext cx="274550" cy="354729"/>
            <a:chOff x="7606826" y="2419290"/>
            <a:chExt cx="274550" cy="354729"/>
          </a:xfrm>
        </p:grpSpPr>
        <p:sp>
          <p:nvSpPr>
            <p:cNvPr id="16962" name="Google Shape;16962;p24"/>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3" name="Google Shape;16963;p24"/>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4" name="Google Shape;16964;p24"/>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5" name="Google Shape;16965;p24"/>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6" name="Google Shape;16966;p24"/>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7" name="Google Shape;16967;p24"/>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8" name="Google Shape;16968;p24"/>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69" name="Google Shape;16969;p24"/>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0" name="Google Shape;16970;p24"/>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1" name="Google Shape;16971;p24"/>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2" name="Google Shape;16972;p24"/>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3" name="Google Shape;16973;p24"/>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4" name="Google Shape;16974;p24"/>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5" name="Google Shape;16975;p24"/>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6" name="Google Shape;16976;p24"/>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977" name="Google Shape;16977;p24"/>
          <p:cNvGrpSpPr/>
          <p:nvPr/>
        </p:nvGrpSpPr>
        <p:grpSpPr>
          <a:xfrm>
            <a:off x="7156182" y="2266890"/>
            <a:ext cx="274550" cy="354728"/>
            <a:chOff x="7156182" y="2419290"/>
            <a:chExt cx="274550" cy="354728"/>
          </a:xfrm>
        </p:grpSpPr>
        <p:sp>
          <p:nvSpPr>
            <p:cNvPr id="16978" name="Google Shape;16978;p24"/>
            <p:cNvSpPr/>
            <p:nvPr/>
          </p:nvSpPr>
          <p:spPr>
            <a:xfrm>
              <a:off x="7156182" y="2602402"/>
              <a:ext cx="274550" cy="171616"/>
            </a:xfrm>
            <a:custGeom>
              <a:avLst/>
              <a:gdLst/>
              <a:ahLst/>
              <a:cxnLst/>
              <a:rect l="l" t="t" r="r" b="b"/>
              <a:pathLst>
                <a:path w="10485" h="6554" extrusionOk="0">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79" name="Google Shape;16979;p24"/>
            <p:cNvSpPr/>
            <p:nvPr/>
          </p:nvSpPr>
          <p:spPr>
            <a:xfrm>
              <a:off x="7156182" y="2654353"/>
              <a:ext cx="274550" cy="119665"/>
            </a:xfrm>
            <a:custGeom>
              <a:avLst/>
              <a:gdLst/>
              <a:ahLst/>
              <a:cxnLst/>
              <a:rect l="l" t="t" r="r" b="b"/>
              <a:pathLst>
                <a:path w="10485" h="4570" extrusionOk="0">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0" name="Google Shape;16980;p24"/>
            <p:cNvSpPr/>
            <p:nvPr/>
          </p:nvSpPr>
          <p:spPr>
            <a:xfrm>
              <a:off x="7253354" y="2602402"/>
              <a:ext cx="80205" cy="28620"/>
            </a:xfrm>
            <a:custGeom>
              <a:avLst/>
              <a:gdLst/>
              <a:ahLst/>
              <a:cxnLst/>
              <a:rect l="l" t="t" r="r" b="b"/>
              <a:pathLst>
                <a:path w="3063" h="1093" extrusionOk="0">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1" name="Google Shape;16981;p24"/>
            <p:cNvSpPr/>
            <p:nvPr/>
          </p:nvSpPr>
          <p:spPr>
            <a:xfrm>
              <a:off x="7197135" y="2487974"/>
              <a:ext cx="192381" cy="131423"/>
            </a:xfrm>
            <a:custGeom>
              <a:avLst/>
              <a:gdLst/>
              <a:ahLst/>
              <a:cxnLst/>
              <a:rect l="l" t="t" r="r" b="b"/>
              <a:pathLst>
                <a:path w="7347" h="5019" extrusionOk="0">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2" name="Google Shape;16982;p24"/>
            <p:cNvSpPr/>
            <p:nvPr/>
          </p:nvSpPr>
          <p:spPr>
            <a:xfrm>
              <a:off x="7201141" y="2499469"/>
              <a:ext cx="155408" cy="120163"/>
            </a:xfrm>
            <a:custGeom>
              <a:avLst/>
              <a:gdLst/>
              <a:ahLst/>
              <a:cxnLst/>
              <a:rect l="l" t="t" r="r" b="b"/>
              <a:pathLst>
                <a:path w="5935" h="4589" extrusionOk="0">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3" name="Google Shape;16983;p24"/>
            <p:cNvSpPr/>
            <p:nvPr/>
          </p:nvSpPr>
          <p:spPr>
            <a:xfrm>
              <a:off x="7253354" y="2522328"/>
              <a:ext cx="11495" cy="17125"/>
            </a:xfrm>
            <a:custGeom>
              <a:avLst/>
              <a:gdLst/>
              <a:ahLst/>
              <a:cxnLst/>
              <a:rect l="l" t="t" r="r" b="b"/>
              <a:pathLst>
                <a:path w="439" h="654" extrusionOk="0">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4" name="Google Shape;16984;p24"/>
            <p:cNvSpPr/>
            <p:nvPr/>
          </p:nvSpPr>
          <p:spPr>
            <a:xfrm>
              <a:off x="7322038" y="2522328"/>
              <a:ext cx="11260" cy="17125"/>
            </a:xfrm>
            <a:custGeom>
              <a:avLst/>
              <a:gdLst/>
              <a:ahLst/>
              <a:cxnLst/>
              <a:rect l="l" t="t" r="r" b="b"/>
              <a:pathLst>
                <a:path w="430" h="654"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5" name="Google Shape;16985;p24"/>
            <p:cNvSpPr/>
            <p:nvPr/>
          </p:nvSpPr>
          <p:spPr>
            <a:xfrm>
              <a:off x="7197109" y="2657574"/>
              <a:ext cx="191439" cy="81750"/>
            </a:xfrm>
            <a:custGeom>
              <a:avLst/>
              <a:gdLst/>
              <a:ahLst/>
              <a:cxnLst/>
              <a:rect l="l" t="t" r="r" b="b"/>
              <a:pathLst>
                <a:path w="7311" h="3122" extrusionOk="0">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6" name="Google Shape;16986;p24"/>
            <p:cNvSpPr/>
            <p:nvPr/>
          </p:nvSpPr>
          <p:spPr>
            <a:xfrm>
              <a:off x="7159926" y="2476478"/>
              <a:ext cx="64729" cy="11521"/>
            </a:xfrm>
            <a:custGeom>
              <a:avLst/>
              <a:gdLst/>
              <a:ahLst/>
              <a:cxnLst/>
              <a:rect l="l" t="t" r="r" b="b"/>
              <a:pathLst>
                <a:path w="2472" h="440" extrusionOk="0">
                  <a:moveTo>
                    <a:pt x="286" y="1"/>
                  </a:moveTo>
                  <a:cubicBezTo>
                    <a:pt x="0" y="1"/>
                    <a:pt x="0" y="440"/>
                    <a:pt x="286" y="440"/>
                  </a:cubicBezTo>
                  <a:lnTo>
                    <a:pt x="2471" y="440"/>
                  </a:lnTo>
                  <a:lnTo>
                    <a:pt x="2471" y="1"/>
                  </a:lnTo>
                  <a:close/>
                </a:path>
              </a:pathLst>
            </a:custGeom>
            <a:solidFill>
              <a:srgbClr val="ED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7" name="Google Shape;16987;p24"/>
            <p:cNvSpPr/>
            <p:nvPr/>
          </p:nvSpPr>
          <p:spPr>
            <a:xfrm>
              <a:off x="7285824" y="2562182"/>
              <a:ext cx="26499" cy="11495"/>
            </a:xfrm>
            <a:custGeom>
              <a:avLst/>
              <a:gdLst/>
              <a:ahLst/>
              <a:cxnLst/>
              <a:rect l="l" t="t" r="r" b="b"/>
              <a:pathLst>
                <a:path w="1012" h="439" extrusionOk="0">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8" name="Google Shape;16988;p24"/>
            <p:cNvSpPr/>
            <p:nvPr/>
          </p:nvSpPr>
          <p:spPr>
            <a:xfrm>
              <a:off x="7220623" y="2654589"/>
              <a:ext cx="145405" cy="62242"/>
            </a:xfrm>
            <a:custGeom>
              <a:avLst/>
              <a:gdLst/>
              <a:ahLst/>
              <a:cxnLst/>
              <a:rect l="l" t="t" r="r" b="b"/>
              <a:pathLst>
                <a:path w="5553" h="2377" extrusionOk="0">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9" name="Google Shape;16989;p24"/>
            <p:cNvSpPr/>
            <p:nvPr/>
          </p:nvSpPr>
          <p:spPr>
            <a:xfrm>
              <a:off x="7218869" y="2487974"/>
              <a:ext cx="148914" cy="22755"/>
            </a:xfrm>
            <a:custGeom>
              <a:avLst/>
              <a:gdLst/>
              <a:ahLst/>
              <a:cxnLst/>
              <a:rect l="l" t="t" r="r" b="b"/>
              <a:pathLst>
                <a:path w="5687" h="869" extrusionOk="0">
                  <a:moveTo>
                    <a:pt x="1" y="1"/>
                  </a:moveTo>
                  <a:lnTo>
                    <a:pt x="1" y="869"/>
                  </a:lnTo>
                  <a:lnTo>
                    <a:pt x="5686" y="869"/>
                  </a:lnTo>
                  <a:lnTo>
                    <a:pt x="5686" y="1"/>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0" name="Google Shape;16990;p24"/>
            <p:cNvSpPr/>
            <p:nvPr/>
          </p:nvSpPr>
          <p:spPr>
            <a:xfrm>
              <a:off x="7213370" y="2419290"/>
              <a:ext cx="159912" cy="68709"/>
            </a:xfrm>
            <a:custGeom>
              <a:avLst/>
              <a:gdLst/>
              <a:ahLst/>
              <a:cxnLst/>
              <a:rect l="l" t="t" r="r" b="b"/>
              <a:pathLst>
                <a:path w="6107" h="2624" extrusionOk="0">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1" name="Google Shape;16991;p24"/>
            <p:cNvSpPr/>
            <p:nvPr/>
          </p:nvSpPr>
          <p:spPr>
            <a:xfrm>
              <a:off x="7213370" y="2419290"/>
              <a:ext cx="100210" cy="68709"/>
            </a:xfrm>
            <a:custGeom>
              <a:avLst/>
              <a:gdLst/>
              <a:ahLst/>
              <a:cxnLst/>
              <a:rect l="l" t="t" r="r" b="b"/>
              <a:pathLst>
                <a:path w="3827" h="2624" extrusionOk="0">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2" name="Google Shape;16992;p24"/>
            <p:cNvSpPr/>
            <p:nvPr/>
          </p:nvSpPr>
          <p:spPr>
            <a:xfrm>
              <a:off x="7341781" y="2453514"/>
              <a:ext cx="23514" cy="17256"/>
            </a:xfrm>
            <a:custGeom>
              <a:avLst/>
              <a:gdLst/>
              <a:ahLst/>
              <a:cxnLst/>
              <a:rect l="l" t="t" r="r" b="b"/>
              <a:pathLst>
                <a:path w="898" h="659" extrusionOk="0">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993" name="Google Shape;16993;p24"/>
          <p:cNvGrpSpPr/>
          <p:nvPr/>
        </p:nvGrpSpPr>
        <p:grpSpPr>
          <a:xfrm>
            <a:off x="6705276" y="2266890"/>
            <a:ext cx="274812" cy="354729"/>
            <a:chOff x="6705276" y="2419290"/>
            <a:chExt cx="274812" cy="354729"/>
          </a:xfrm>
        </p:grpSpPr>
        <p:sp>
          <p:nvSpPr>
            <p:cNvPr id="16994" name="Google Shape;16994;p24"/>
            <p:cNvSpPr/>
            <p:nvPr/>
          </p:nvSpPr>
          <p:spPr>
            <a:xfrm>
              <a:off x="6705538" y="2608136"/>
              <a:ext cx="274550" cy="165882"/>
            </a:xfrm>
            <a:custGeom>
              <a:avLst/>
              <a:gdLst/>
              <a:ahLst/>
              <a:cxnLst/>
              <a:rect l="l" t="t" r="r" b="b"/>
              <a:pathLst>
                <a:path w="10485" h="6335" extrusionOk="0">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5" name="Google Shape;16995;p24"/>
            <p:cNvSpPr/>
            <p:nvPr/>
          </p:nvSpPr>
          <p:spPr>
            <a:xfrm>
              <a:off x="6705276" y="2651604"/>
              <a:ext cx="274812" cy="122415"/>
            </a:xfrm>
            <a:custGeom>
              <a:avLst/>
              <a:gdLst/>
              <a:ahLst/>
              <a:cxnLst/>
              <a:rect l="l" t="t" r="r" b="b"/>
              <a:pathLst>
                <a:path w="10495" h="4675" extrusionOk="0">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6" name="Google Shape;16996;p24"/>
            <p:cNvSpPr/>
            <p:nvPr/>
          </p:nvSpPr>
          <p:spPr>
            <a:xfrm>
              <a:off x="6773959" y="2656343"/>
              <a:ext cx="137681" cy="117675"/>
            </a:xfrm>
            <a:custGeom>
              <a:avLst/>
              <a:gdLst/>
              <a:ahLst/>
              <a:cxnLst/>
              <a:rect l="l" t="t" r="r" b="b"/>
              <a:pathLst>
                <a:path w="5258" h="4494" extrusionOk="0">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7" name="Google Shape;16997;p24"/>
            <p:cNvSpPr/>
            <p:nvPr/>
          </p:nvSpPr>
          <p:spPr>
            <a:xfrm>
              <a:off x="6780479" y="2656343"/>
              <a:ext cx="124405" cy="46321"/>
            </a:xfrm>
            <a:custGeom>
              <a:avLst/>
              <a:gdLst/>
              <a:ahLst/>
              <a:cxnLst/>
              <a:rect l="l" t="t" r="r" b="b"/>
              <a:pathLst>
                <a:path w="4751" h="1769" extrusionOk="0">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8" name="Google Shape;16998;p24"/>
            <p:cNvSpPr/>
            <p:nvPr/>
          </p:nvSpPr>
          <p:spPr>
            <a:xfrm>
              <a:off x="6825439" y="2693814"/>
              <a:ext cx="34486" cy="80205"/>
            </a:xfrm>
            <a:custGeom>
              <a:avLst/>
              <a:gdLst/>
              <a:ahLst/>
              <a:cxnLst/>
              <a:rect l="l" t="t" r="r" b="b"/>
              <a:pathLst>
                <a:path w="1317" h="3063" extrusionOk="0">
                  <a:moveTo>
                    <a:pt x="344" y="1"/>
                  </a:moveTo>
                  <a:lnTo>
                    <a:pt x="0" y="3063"/>
                  </a:lnTo>
                  <a:lnTo>
                    <a:pt x="1317" y="3063"/>
                  </a:lnTo>
                  <a:lnTo>
                    <a:pt x="973"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9" name="Google Shape;16999;p24"/>
            <p:cNvSpPr/>
            <p:nvPr/>
          </p:nvSpPr>
          <p:spPr>
            <a:xfrm>
              <a:off x="6819678" y="2665351"/>
              <a:ext cx="46007" cy="34250"/>
            </a:xfrm>
            <a:custGeom>
              <a:avLst/>
              <a:gdLst/>
              <a:ahLst/>
              <a:cxnLst/>
              <a:rect l="l" t="t" r="r" b="b"/>
              <a:pathLst>
                <a:path w="1757" h="1308" extrusionOk="0">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0" name="Google Shape;17000;p24"/>
            <p:cNvSpPr/>
            <p:nvPr/>
          </p:nvSpPr>
          <p:spPr>
            <a:xfrm>
              <a:off x="6802710" y="2608136"/>
              <a:ext cx="79943" cy="22886"/>
            </a:xfrm>
            <a:custGeom>
              <a:avLst/>
              <a:gdLst/>
              <a:ahLst/>
              <a:cxnLst/>
              <a:rect l="l" t="t" r="r" b="b"/>
              <a:pathLst>
                <a:path w="3053" h="874" extrusionOk="0">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1" name="Google Shape;17001;p24"/>
            <p:cNvSpPr/>
            <p:nvPr/>
          </p:nvSpPr>
          <p:spPr>
            <a:xfrm>
              <a:off x="6722768" y="2447753"/>
              <a:ext cx="62713" cy="143180"/>
            </a:xfrm>
            <a:custGeom>
              <a:avLst/>
              <a:gdLst/>
              <a:ahLst/>
              <a:cxnLst/>
              <a:rect l="l" t="t" r="r" b="b"/>
              <a:pathLst>
                <a:path w="2395" h="5468" extrusionOk="0">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2" name="Google Shape;17002;p24"/>
            <p:cNvSpPr/>
            <p:nvPr/>
          </p:nvSpPr>
          <p:spPr>
            <a:xfrm>
              <a:off x="6900119" y="2447753"/>
              <a:ext cx="62477" cy="143180"/>
            </a:xfrm>
            <a:custGeom>
              <a:avLst/>
              <a:gdLst/>
              <a:ahLst/>
              <a:cxnLst/>
              <a:rect l="l" t="t" r="r" b="b"/>
              <a:pathLst>
                <a:path w="2386" h="5468" extrusionOk="0">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3" name="Google Shape;17003;p24"/>
            <p:cNvSpPr/>
            <p:nvPr/>
          </p:nvSpPr>
          <p:spPr>
            <a:xfrm>
              <a:off x="6745732" y="2419290"/>
              <a:ext cx="193874" cy="200368"/>
            </a:xfrm>
            <a:custGeom>
              <a:avLst/>
              <a:gdLst/>
              <a:ahLst/>
              <a:cxnLst/>
              <a:rect l="l" t="t" r="r" b="b"/>
              <a:pathLst>
                <a:path w="7404" h="7652" extrusionOk="0">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4" name="Google Shape;17004;p24"/>
            <p:cNvSpPr/>
            <p:nvPr/>
          </p:nvSpPr>
          <p:spPr>
            <a:xfrm>
              <a:off x="6796950"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5" name="Google Shape;17005;p24"/>
            <p:cNvSpPr/>
            <p:nvPr/>
          </p:nvSpPr>
          <p:spPr>
            <a:xfrm>
              <a:off x="6859898"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6" name="Google Shape;17006;p24"/>
            <p:cNvSpPr/>
            <p:nvPr/>
          </p:nvSpPr>
          <p:spPr>
            <a:xfrm>
              <a:off x="6745732" y="2419316"/>
              <a:ext cx="111443" cy="200237"/>
            </a:xfrm>
            <a:custGeom>
              <a:avLst/>
              <a:gdLst/>
              <a:ahLst/>
              <a:cxnLst/>
              <a:rect l="l" t="t" r="r" b="b"/>
              <a:pathLst>
                <a:path w="4256" h="7647" extrusionOk="0">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7" name="Google Shape;17007;p24"/>
            <p:cNvSpPr/>
            <p:nvPr/>
          </p:nvSpPr>
          <p:spPr>
            <a:xfrm>
              <a:off x="6805434" y="2516594"/>
              <a:ext cx="11521" cy="17125"/>
            </a:xfrm>
            <a:custGeom>
              <a:avLst/>
              <a:gdLst/>
              <a:ahLst/>
              <a:cxnLst/>
              <a:rect l="l" t="t" r="r" b="b"/>
              <a:pathLst>
                <a:path w="440" h="654" extrusionOk="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8" name="Google Shape;17008;p24"/>
            <p:cNvSpPr/>
            <p:nvPr/>
          </p:nvSpPr>
          <p:spPr>
            <a:xfrm>
              <a:off x="6817400" y="2562103"/>
              <a:ext cx="50563" cy="17361"/>
            </a:xfrm>
            <a:custGeom>
              <a:avLst/>
              <a:gdLst/>
              <a:ahLst/>
              <a:cxnLst/>
              <a:rect l="l" t="t" r="r" b="b"/>
              <a:pathLst>
                <a:path w="1931" h="663" extrusionOk="0">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9" name="Google Shape;17009;p24"/>
            <p:cNvSpPr/>
            <p:nvPr/>
          </p:nvSpPr>
          <p:spPr>
            <a:xfrm>
              <a:off x="6794960" y="2493734"/>
              <a:ext cx="32496" cy="11260"/>
            </a:xfrm>
            <a:custGeom>
              <a:avLst/>
              <a:gdLst/>
              <a:ahLst/>
              <a:cxnLst/>
              <a:rect l="l" t="t" r="r" b="b"/>
              <a:pathLst>
                <a:path w="1241" h="430" extrusionOk="0">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0" name="Google Shape;17010;p24"/>
            <p:cNvSpPr/>
            <p:nvPr/>
          </p:nvSpPr>
          <p:spPr>
            <a:xfrm>
              <a:off x="6868409" y="2516594"/>
              <a:ext cx="11495" cy="17125"/>
            </a:xfrm>
            <a:custGeom>
              <a:avLst/>
              <a:gdLst/>
              <a:ahLst/>
              <a:cxnLst/>
              <a:rect l="l" t="t" r="r" b="b"/>
              <a:pathLst>
                <a:path w="439" h="654" extrusionOk="0">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1" name="Google Shape;17011;p24"/>
            <p:cNvSpPr/>
            <p:nvPr/>
          </p:nvSpPr>
          <p:spPr>
            <a:xfrm>
              <a:off x="6857908" y="2493734"/>
              <a:ext cx="32496" cy="11260"/>
            </a:xfrm>
            <a:custGeom>
              <a:avLst/>
              <a:gdLst/>
              <a:ahLst/>
              <a:cxnLst/>
              <a:rect l="l" t="t" r="r" b="b"/>
              <a:pathLst>
                <a:path w="1241" h="430" extrusionOk="0">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2" name="Google Shape;17012;p24"/>
            <p:cNvSpPr/>
            <p:nvPr/>
          </p:nvSpPr>
          <p:spPr>
            <a:xfrm>
              <a:off x="6754975" y="2516463"/>
              <a:ext cx="43755" cy="11521"/>
            </a:xfrm>
            <a:custGeom>
              <a:avLst/>
              <a:gdLst/>
              <a:ahLst/>
              <a:cxnLst/>
              <a:rect l="l" t="t" r="r" b="b"/>
              <a:pathLst>
                <a:path w="1671" h="440" extrusionOk="0">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3" name="Google Shape;17013;p24"/>
            <p:cNvSpPr/>
            <p:nvPr/>
          </p:nvSpPr>
          <p:spPr>
            <a:xfrm>
              <a:off x="6886633" y="2516463"/>
              <a:ext cx="43729" cy="11521"/>
            </a:xfrm>
            <a:custGeom>
              <a:avLst/>
              <a:gdLst/>
              <a:ahLst/>
              <a:cxnLst/>
              <a:rect l="l" t="t" r="r" b="b"/>
              <a:pathLst>
                <a:path w="1670" h="440" extrusionOk="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4" name="Google Shape;17014;p24"/>
            <p:cNvSpPr/>
            <p:nvPr/>
          </p:nvSpPr>
          <p:spPr>
            <a:xfrm>
              <a:off x="6825675" y="2516463"/>
              <a:ext cx="34250" cy="22990"/>
            </a:xfrm>
            <a:custGeom>
              <a:avLst/>
              <a:gdLst/>
              <a:ahLst/>
              <a:cxnLst/>
              <a:rect l="l" t="t" r="r" b="b"/>
              <a:pathLst>
                <a:path w="1308" h="878" extrusionOk="0">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5" name="Google Shape;17015;p24"/>
            <p:cNvSpPr/>
            <p:nvPr/>
          </p:nvSpPr>
          <p:spPr>
            <a:xfrm>
              <a:off x="6825439" y="2596641"/>
              <a:ext cx="34486" cy="34250"/>
            </a:xfrm>
            <a:custGeom>
              <a:avLst/>
              <a:gdLst/>
              <a:ahLst/>
              <a:cxnLst/>
              <a:rect l="l" t="t" r="r" b="b"/>
              <a:pathLst>
                <a:path w="1317" h="1308" extrusionOk="0">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6" name="Google Shape;17016;p24"/>
            <p:cNvSpPr/>
            <p:nvPr/>
          </p:nvSpPr>
          <p:spPr>
            <a:xfrm>
              <a:off x="6783726" y="2640868"/>
              <a:ext cx="58969" cy="50380"/>
            </a:xfrm>
            <a:custGeom>
              <a:avLst/>
              <a:gdLst/>
              <a:ahLst/>
              <a:cxnLst/>
              <a:rect l="l" t="t" r="r" b="b"/>
              <a:pathLst>
                <a:path w="2252" h="1924" extrusionOk="0">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7" name="Google Shape;17017;p24"/>
            <p:cNvSpPr/>
            <p:nvPr/>
          </p:nvSpPr>
          <p:spPr>
            <a:xfrm>
              <a:off x="6842669" y="2640868"/>
              <a:ext cx="58969" cy="50380"/>
            </a:xfrm>
            <a:custGeom>
              <a:avLst/>
              <a:gdLst/>
              <a:ahLst/>
              <a:cxnLst/>
              <a:rect l="l" t="t" r="r" b="b"/>
              <a:pathLst>
                <a:path w="2252" h="1924" extrusionOk="0">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8" name="Google Shape;17018;p24"/>
            <p:cNvSpPr/>
            <p:nvPr/>
          </p:nvSpPr>
          <p:spPr>
            <a:xfrm>
              <a:off x="6734499" y="2625131"/>
              <a:ext cx="68238" cy="148888"/>
            </a:xfrm>
            <a:custGeom>
              <a:avLst/>
              <a:gdLst/>
              <a:ahLst/>
              <a:cxnLst/>
              <a:rect l="l" t="t" r="r" b="b"/>
              <a:pathLst>
                <a:path w="2606" h="5686" extrusionOk="0">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9" name="Google Shape;17019;p24"/>
            <p:cNvSpPr/>
            <p:nvPr/>
          </p:nvSpPr>
          <p:spPr>
            <a:xfrm>
              <a:off x="6882627" y="2625131"/>
              <a:ext cx="68238" cy="148888"/>
            </a:xfrm>
            <a:custGeom>
              <a:avLst/>
              <a:gdLst/>
              <a:ahLst/>
              <a:cxnLst/>
              <a:rect l="l" t="t" r="r" b="b"/>
              <a:pathLst>
                <a:path w="2606" h="5686" extrusionOk="0">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0" name="Google Shape;17020;p24"/>
            <p:cNvSpPr/>
            <p:nvPr/>
          </p:nvSpPr>
          <p:spPr>
            <a:xfrm>
              <a:off x="6785455" y="2510702"/>
              <a:ext cx="51506" cy="40246"/>
            </a:xfrm>
            <a:custGeom>
              <a:avLst/>
              <a:gdLst/>
              <a:ahLst/>
              <a:cxnLst/>
              <a:rect l="l" t="t" r="r" b="b"/>
              <a:pathLst>
                <a:path w="1967" h="1537" extrusionOk="0">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1" name="Google Shape;17021;p24"/>
            <p:cNvSpPr/>
            <p:nvPr/>
          </p:nvSpPr>
          <p:spPr>
            <a:xfrm>
              <a:off x="6848403" y="2510702"/>
              <a:ext cx="51506" cy="40246"/>
            </a:xfrm>
            <a:custGeom>
              <a:avLst/>
              <a:gdLst/>
              <a:ahLst/>
              <a:cxnLst/>
              <a:rect l="l" t="t" r="r" b="b"/>
              <a:pathLst>
                <a:path w="1967" h="1537" extrusionOk="0">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022" name="Google Shape;17022;p24"/>
          <p:cNvGrpSpPr/>
          <p:nvPr/>
        </p:nvGrpSpPr>
        <p:grpSpPr>
          <a:xfrm>
            <a:off x="4902936" y="2266890"/>
            <a:ext cx="274576" cy="354729"/>
            <a:chOff x="4902936" y="2419290"/>
            <a:chExt cx="274576" cy="354729"/>
          </a:xfrm>
        </p:grpSpPr>
        <p:sp>
          <p:nvSpPr>
            <p:cNvPr id="17023" name="Google Shape;17023;p24"/>
            <p:cNvSpPr/>
            <p:nvPr/>
          </p:nvSpPr>
          <p:spPr>
            <a:xfrm>
              <a:off x="4943418" y="2419290"/>
              <a:ext cx="193376" cy="131658"/>
            </a:xfrm>
            <a:custGeom>
              <a:avLst/>
              <a:gdLst/>
              <a:ahLst/>
              <a:cxnLst/>
              <a:rect l="l" t="t" r="r" b="b"/>
              <a:pathLst>
                <a:path w="7385" h="5028" extrusionOk="0">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4" name="Google Shape;17024;p24"/>
            <p:cNvSpPr/>
            <p:nvPr/>
          </p:nvSpPr>
          <p:spPr>
            <a:xfrm>
              <a:off x="4902936" y="2613871"/>
              <a:ext cx="274576" cy="160147"/>
            </a:xfrm>
            <a:custGeom>
              <a:avLst/>
              <a:gdLst/>
              <a:ahLst/>
              <a:cxnLst/>
              <a:rect l="l" t="t" r="r" b="b"/>
              <a:pathLst>
                <a:path w="10486" h="6116" extrusionOk="0">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5" name="Google Shape;17025;p24"/>
            <p:cNvSpPr/>
            <p:nvPr/>
          </p:nvSpPr>
          <p:spPr>
            <a:xfrm>
              <a:off x="4902936" y="2657338"/>
              <a:ext cx="274576" cy="116680"/>
            </a:xfrm>
            <a:custGeom>
              <a:avLst/>
              <a:gdLst/>
              <a:ahLst/>
              <a:cxnLst/>
              <a:rect l="l" t="t" r="r" b="b"/>
              <a:pathLst>
                <a:path w="10486" h="4456" extrusionOk="0">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6" name="Google Shape;17026;p24"/>
            <p:cNvSpPr/>
            <p:nvPr/>
          </p:nvSpPr>
          <p:spPr>
            <a:xfrm>
              <a:off x="4971384" y="2662104"/>
              <a:ext cx="137681" cy="111915"/>
            </a:xfrm>
            <a:custGeom>
              <a:avLst/>
              <a:gdLst/>
              <a:ahLst/>
              <a:cxnLst/>
              <a:rect l="l" t="t" r="r" b="b"/>
              <a:pathLst>
                <a:path w="5258" h="4274" extrusionOk="0">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7" name="Google Shape;17027;p24"/>
            <p:cNvSpPr/>
            <p:nvPr/>
          </p:nvSpPr>
          <p:spPr>
            <a:xfrm>
              <a:off x="4977878" y="2662104"/>
              <a:ext cx="124431" cy="46217"/>
            </a:xfrm>
            <a:custGeom>
              <a:avLst/>
              <a:gdLst/>
              <a:ahLst/>
              <a:cxnLst/>
              <a:rect l="l" t="t" r="r" b="b"/>
              <a:pathLst>
                <a:path w="4752" h="1765" extrusionOk="0">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8" name="Google Shape;17028;p24"/>
            <p:cNvSpPr/>
            <p:nvPr/>
          </p:nvSpPr>
          <p:spPr>
            <a:xfrm>
              <a:off x="5022837" y="2699574"/>
              <a:ext cx="34512" cy="74444"/>
            </a:xfrm>
            <a:custGeom>
              <a:avLst/>
              <a:gdLst/>
              <a:ahLst/>
              <a:cxnLst/>
              <a:rect l="l" t="t" r="r" b="b"/>
              <a:pathLst>
                <a:path w="1318" h="2843" extrusionOk="0">
                  <a:moveTo>
                    <a:pt x="344" y="0"/>
                  </a:moveTo>
                  <a:lnTo>
                    <a:pt x="1" y="2843"/>
                  </a:lnTo>
                  <a:lnTo>
                    <a:pt x="1317" y="2843"/>
                  </a:lnTo>
                  <a:lnTo>
                    <a:pt x="974"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9" name="Google Shape;17029;p24"/>
            <p:cNvSpPr/>
            <p:nvPr/>
          </p:nvSpPr>
          <p:spPr>
            <a:xfrm>
              <a:off x="5017103" y="2670823"/>
              <a:ext cx="45745" cy="34512"/>
            </a:xfrm>
            <a:custGeom>
              <a:avLst/>
              <a:gdLst/>
              <a:ahLst/>
              <a:cxnLst/>
              <a:rect l="l" t="t" r="r" b="b"/>
              <a:pathLst>
                <a:path w="1747" h="1318" extrusionOk="0">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0" name="Google Shape;17030;p24"/>
            <p:cNvSpPr/>
            <p:nvPr/>
          </p:nvSpPr>
          <p:spPr>
            <a:xfrm>
              <a:off x="5000109" y="2613635"/>
              <a:ext cx="79969" cy="22938"/>
            </a:xfrm>
            <a:custGeom>
              <a:avLst/>
              <a:gdLst/>
              <a:ahLst/>
              <a:cxnLst/>
              <a:rect l="l" t="t" r="r" b="b"/>
              <a:pathLst>
                <a:path w="3054" h="876" extrusionOk="0">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1" name="Google Shape;17031;p24"/>
            <p:cNvSpPr/>
            <p:nvPr/>
          </p:nvSpPr>
          <p:spPr>
            <a:xfrm>
              <a:off x="4981125" y="2646602"/>
              <a:ext cx="58995" cy="50301"/>
            </a:xfrm>
            <a:custGeom>
              <a:avLst/>
              <a:gdLst/>
              <a:ahLst/>
              <a:cxnLst/>
              <a:rect l="l" t="t" r="r" b="b"/>
              <a:pathLst>
                <a:path w="2253" h="1921" extrusionOk="0">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2" name="Google Shape;17032;p24"/>
            <p:cNvSpPr/>
            <p:nvPr/>
          </p:nvSpPr>
          <p:spPr>
            <a:xfrm>
              <a:off x="5040093" y="2646602"/>
              <a:ext cx="58969" cy="50301"/>
            </a:xfrm>
            <a:custGeom>
              <a:avLst/>
              <a:gdLst/>
              <a:ahLst/>
              <a:cxnLst/>
              <a:rect l="l" t="t" r="r" b="b"/>
              <a:pathLst>
                <a:path w="2252" h="1921" extrusionOk="0">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3" name="Google Shape;17033;p24"/>
            <p:cNvSpPr/>
            <p:nvPr/>
          </p:nvSpPr>
          <p:spPr>
            <a:xfrm>
              <a:off x="4931923" y="2630865"/>
              <a:ext cx="68212" cy="143153"/>
            </a:xfrm>
            <a:custGeom>
              <a:avLst/>
              <a:gdLst/>
              <a:ahLst/>
              <a:cxnLst/>
              <a:rect l="l" t="t" r="r" b="b"/>
              <a:pathLst>
                <a:path w="2605" h="5467" extrusionOk="0">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4" name="Google Shape;17034;p24"/>
            <p:cNvSpPr/>
            <p:nvPr/>
          </p:nvSpPr>
          <p:spPr>
            <a:xfrm>
              <a:off x="5080052" y="2630865"/>
              <a:ext cx="68212" cy="143153"/>
            </a:xfrm>
            <a:custGeom>
              <a:avLst/>
              <a:gdLst/>
              <a:ahLst/>
              <a:cxnLst/>
              <a:rect l="l" t="t" r="r" b="b"/>
              <a:pathLst>
                <a:path w="2605" h="5467" extrusionOk="0">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5" name="Google Shape;17035;p24"/>
            <p:cNvSpPr/>
            <p:nvPr/>
          </p:nvSpPr>
          <p:spPr>
            <a:xfrm>
              <a:off x="4946403" y="2476478"/>
              <a:ext cx="187144" cy="148678"/>
            </a:xfrm>
            <a:custGeom>
              <a:avLst/>
              <a:gdLst/>
              <a:ahLst/>
              <a:cxnLst/>
              <a:rect l="l" t="t" r="r" b="b"/>
              <a:pathLst>
                <a:path w="7147" h="5678" extrusionOk="0">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6" name="Google Shape;17036;p24"/>
            <p:cNvSpPr/>
            <p:nvPr/>
          </p:nvSpPr>
          <p:spPr>
            <a:xfrm>
              <a:off x="4946665" y="2476478"/>
              <a:ext cx="127678" cy="148652"/>
            </a:xfrm>
            <a:custGeom>
              <a:avLst/>
              <a:gdLst/>
              <a:ahLst/>
              <a:cxnLst/>
              <a:rect l="l" t="t" r="r" b="b"/>
              <a:pathLst>
                <a:path w="4876" h="5677" extrusionOk="0">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7" name="Google Shape;17037;p24"/>
            <p:cNvSpPr/>
            <p:nvPr/>
          </p:nvSpPr>
          <p:spPr>
            <a:xfrm>
              <a:off x="5005608" y="2419290"/>
              <a:ext cx="119430" cy="45981"/>
            </a:xfrm>
            <a:custGeom>
              <a:avLst/>
              <a:gdLst/>
              <a:ahLst/>
              <a:cxnLst/>
              <a:rect l="l" t="t" r="r" b="b"/>
              <a:pathLst>
                <a:path w="4561" h="1756" extrusionOk="0">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8" name="Google Shape;17038;p24"/>
            <p:cNvSpPr/>
            <p:nvPr/>
          </p:nvSpPr>
          <p:spPr>
            <a:xfrm>
              <a:off x="5000109" y="2527879"/>
              <a:ext cx="11521" cy="17334"/>
            </a:xfrm>
            <a:custGeom>
              <a:avLst/>
              <a:gdLst/>
              <a:ahLst/>
              <a:cxnLst/>
              <a:rect l="l" t="t" r="r" b="b"/>
              <a:pathLst>
                <a:path w="440" h="662" extrusionOk="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9" name="Google Shape;17039;p24"/>
            <p:cNvSpPr/>
            <p:nvPr/>
          </p:nvSpPr>
          <p:spPr>
            <a:xfrm>
              <a:off x="5068818" y="2527879"/>
              <a:ext cx="11260" cy="17334"/>
            </a:xfrm>
            <a:custGeom>
              <a:avLst/>
              <a:gdLst/>
              <a:ahLst/>
              <a:cxnLst/>
              <a:rect l="l" t="t" r="r" b="b"/>
              <a:pathLst>
                <a:path w="430" h="662" extrusionOk="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0" name="Google Shape;17040;p24"/>
            <p:cNvSpPr/>
            <p:nvPr/>
          </p:nvSpPr>
          <p:spPr>
            <a:xfrm>
              <a:off x="5014825" y="2567864"/>
              <a:ext cx="50537" cy="17334"/>
            </a:xfrm>
            <a:custGeom>
              <a:avLst/>
              <a:gdLst/>
              <a:ahLst/>
              <a:cxnLst/>
              <a:rect l="l" t="t" r="r" b="b"/>
              <a:pathLst>
                <a:path w="1930" h="662" extrusionOk="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1" name="Google Shape;17041;p24"/>
            <p:cNvSpPr/>
            <p:nvPr/>
          </p:nvSpPr>
          <p:spPr>
            <a:xfrm>
              <a:off x="4992384" y="2510702"/>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2" name="Google Shape;17042;p24"/>
            <p:cNvSpPr/>
            <p:nvPr/>
          </p:nvSpPr>
          <p:spPr>
            <a:xfrm>
              <a:off x="5061068" y="2510702"/>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043" name="Google Shape;17043;p24"/>
          <p:cNvGrpSpPr/>
          <p:nvPr/>
        </p:nvGrpSpPr>
        <p:grpSpPr>
          <a:xfrm>
            <a:off x="7608056" y="3193394"/>
            <a:ext cx="270334" cy="354755"/>
            <a:chOff x="7608056" y="3345794"/>
            <a:chExt cx="270334" cy="354755"/>
          </a:xfrm>
        </p:grpSpPr>
        <p:sp>
          <p:nvSpPr>
            <p:cNvPr id="17044" name="Google Shape;17044;p24"/>
            <p:cNvSpPr/>
            <p:nvPr/>
          </p:nvSpPr>
          <p:spPr>
            <a:xfrm>
              <a:off x="7636284" y="3351293"/>
              <a:ext cx="213879" cy="276068"/>
            </a:xfrm>
            <a:custGeom>
              <a:avLst/>
              <a:gdLst/>
              <a:ahLst/>
              <a:cxnLst/>
              <a:rect l="l" t="t" r="r" b="b"/>
              <a:pathLst>
                <a:path w="8168" h="10543" extrusionOk="0">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5" name="Google Shape;17045;p24"/>
            <p:cNvSpPr/>
            <p:nvPr/>
          </p:nvSpPr>
          <p:spPr>
            <a:xfrm>
              <a:off x="7608056" y="3548387"/>
              <a:ext cx="270334" cy="151925"/>
            </a:xfrm>
            <a:custGeom>
              <a:avLst/>
              <a:gdLst/>
              <a:ahLst/>
              <a:cxnLst/>
              <a:rect l="l" t="t" r="r" b="b"/>
              <a:pathLst>
                <a:path w="10324" h="5802" extrusionOk="0">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6" name="Google Shape;17046;p24"/>
            <p:cNvSpPr/>
            <p:nvPr/>
          </p:nvSpPr>
          <p:spPr>
            <a:xfrm>
              <a:off x="7608056" y="3590100"/>
              <a:ext cx="270334" cy="110213"/>
            </a:xfrm>
            <a:custGeom>
              <a:avLst/>
              <a:gdLst/>
              <a:ahLst/>
              <a:cxnLst/>
              <a:rect l="l" t="t" r="r" b="b"/>
              <a:pathLst>
                <a:path w="10324" h="4209" extrusionOk="0">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7" name="Google Shape;17047;p24"/>
            <p:cNvSpPr/>
            <p:nvPr/>
          </p:nvSpPr>
          <p:spPr>
            <a:xfrm>
              <a:off x="7703736" y="3548387"/>
              <a:ext cx="78974" cy="22441"/>
            </a:xfrm>
            <a:custGeom>
              <a:avLst/>
              <a:gdLst/>
              <a:ahLst/>
              <a:cxnLst/>
              <a:rect l="l" t="t" r="r" b="b"/>
              <a:pathLst>
                <a:path w="3016" h="857" extrusionOk="0">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8" name="Google Shape;17048;p24"/>
            <p:cNvSpPr/>
            <p:nvPr/>
          </p:nvSpPr>
          <p:spPr>
            <a:xfrm>
              <a:off x="7649795" y="3402013"/>
              <a:ext cx="187118" cy="157634"/>
            </a:xfrm>
            <a:custGeom>
              <a:avLst/>
              <a:gdLst/>
              <a:ahLst/>
              <a:cxnLst/>
              <a:rect l="l" t="t" r="r" b="b"/>
              <a:pathLst>
                <a:path w="7146" h="6020" extrusionOk="0">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9" name="Google Shape;17049;p24"/>
            <p:cNvSpPr/>
            <p:nvPr/>
          </p:nvSpPr>
          <p:spPr>
            <a:xfrm>
              <a:off x="7652283" y="3402013"/>
              <a:ext cx="164154" cy="157581"/>
            </a:xfrm>
            <a:custGeom>
              <a:avLst/>
              <a:gdLst/>
              <a:ahLst/>
              <a:cxnLst/>
              <a:rect l="l" t="t" r="r" b="b"/>
              <a:pathLst>
                <a:path w="6269" h="6018" extrusionOk="0">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0" name="Google Shape;17050;p24"/>
            <p:cNvSpPr/>
            <p:nvPr/>
          </p:nvSpPr>
          <p:spPr>
            <a:xfrm>
              <a:off x="7703736" y="3464386"/>
              <a:ext cx="11260" cy="17073"/>
            </a:xfrm>
            <a:custGeom>
              <a:avLst/>
              <a:gdLst/>
              <a:ahLst/>
              <a:cxnLst/>
              <a:rect l="l" t="t" r="r" b="b"/>
              <a:pathLst>
                <a:path w="430" h="652" extrusionOk="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1" name="Google Shape;17051;p24"/>
            <p:cNvSpPr/>
            <p:nvPr/>
          </p:nvSpPr>
          <p:spPr>
            <a:xfrm>
              <a:off x="7771425" y="3464386"/>
              <a:ext cx="11286" cy="17073"/>
            </a:xfrm>
            <a:custGeom>
              <a:avLst/>
              <a:gdLst/>
              <a:ahLst/>
              <a:cxnLst/>
              <a:rect l="l" t="t" r="r" b="b"/>
              <a:pathLst>
                <a:path w="431" h="652" extrusionOk="0">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2" name="Google Shape;17052;p24"/>
            <p:cNvSpPr/>
            <p:nvPr/>
          </p:nvSpPr>
          <p:spPr>
            <a:xfrm>
              <a:off x="7696247" y="3446973"/>
              <a:ext cx="26264" cy="11521"/>
            </a:xfrm>
            <a:custGeom>
              <a:avLst/>
              <a:gdLst/>
              <a:ahLst/>
              <a:cxnLst/>
              <a:rect l="l" t="t" r="r" b="b"/>
              <a:pathLst>
                <a:path w="1003" h="440" extrusionOk="0">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3" name="Google Shape;17053;p24"/>
            <p:cNvSpPr/>
            <p:nvPr/>
          </p:nvSpPr>
          <p:spPr>
            <a:xfrm>
              <a:off x="7763936" y="3446973"/>
              <a:ext cx="26264" cy="11521"/>
            </a:xfrm>
            <a:custGeom>
              <a:avLst/>
              <a:gdLst/>
              <a:ahLst/>
              <a:cxnLst/>
              <a:rect l="l" t="t" r="r" b="b"/>
              <a:pathLst>
                <a:path w="1003" h="440" extrusionOk="0">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4" name="Google Shape;17054;p24"/>
            <p:cNvSpPr/>
            <p:nvPr/>
          </p:nvSpPr>
          <p:spPr>
            <a:xfrm>
              <a:off x="7718243" y="3503218"/>
              <a:ext cx="49961" cy="16994"/>
            </a:xfrm>
            <a:custGeom>
              <a:avLst/>
              <a:gdLst/>
              <a:ahLst/>
              <a:cxnLst/>
              <a:rect l="l" t="t" r="r" b="b"/>
              <a:pathLst>
                <a:path w="1908" h="649" extrusionOk="0">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5" name="Google Shape;17055;p24"/>
            <p:cNvSpPr/>
            <p:nvPr/>
          </p:nvSpPr>
          <p:spPr>
            <a:xfrm>
              <a:off x="7658777" y="3402013"/>
              <a:ext cx="22519" cy="64729"/>
            </a:xfrm>
            <a:custGeom>
              <a:avLst/>
              <a:gdLst/>
              <a:ahLst/>
              <a:cxnLst/>
              <a:rect l="l" t="t" r="r" b="b"/>
              <a:pathLst>
                <a:path w="860" h="2472" extrusionOk="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6" name="Google Shape;17056;p24"/>
            <p:cNvSpPr/>
            <p:nvPr/>
          </p:nvSpPr>
          <p:spPr>
            <a:xfrm>
              <a:off x="7805151" y="3402013"/>
              <a:ext cx="22519" cy="64729"/>
            </a:xfrm>
            <a:custGeom>
              <a:avLst/>
              <a:gdLst/>
              <a:ahLst/>
              <a:cxnLst/>
              <a:rect l="l" t="t" r="r" b="b"/>
              <a:pathLst>
                <a:path w="860" h="2472" extrusionOk="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7" name="Google Shape;17057;p24"/>
            <p:cNvSpPr/>
            <p:nvPr/>
          </p:nvSpPr>
          <p:spPr>
            <a:xfrm>
              <a:off x="7652021" y="3351345"/>
              <a:ext cx="183635" cy="101388"/>
            </a:xfrm>
            <a:custGeom>
              <a:avLst/>
              <a:gdLst/>
              <a:ahLst/>
              <a:cxnLst/>
              <a:rect l="l" t="t" r="r" b="b"/>
              <a:pathLst>
                <a:path w="7013" h="3872" extrusionOk="0">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8" name="Google Shape;17058;p24"/>
            <p:cNvSpPr/>
            <p:nvPr/>
          </p:nvSpPr>
          <p:spPr>
            <a:xfrm>
              <a:off x="7652021" y="3351293"/>
              <a:ext cx="183635" cy="84970"/>
            </a:xfrm>
            <a:custGeom>
              <a:avLst/>
              <a:gdLst/>
              <a:ahLst/>
              <a:cxnLst/>
              <a:rect l="l" t="t" r="r" b="b"/>
              <a:pathLst>
                <a:path w="7013" h="3245" extrusionOk="0">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9" name="Google Shape;17059;p24"/>
            <p:cNvSpPr/>
            <p:nvPr/>
          </p:nvSpPr>
          <p:spPr>
            <a:xfrm>
              <a:off x="7630549" y="3345794"/>
              <a:ext cx="225086" cy="354493"/>
            </a:xfrm>
            <a:custGeom>
              <a:avLst/>
              <a:gdLst/>
              <a:ahLst/>
              <a:cxnLst/>
              <a:rect l="l" t="t" r="r" b="b"/>
              <a:pathLst>
                <a:path w="8596" h="13538" extrusionOk="0">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0" name="Google Shape;17060;p24"/>
            <p:cNvSpPr/>
            <p:nvPr/>
          </p:nvSpPr>
          <p:spPr>
            <a:xfrm>
              <a:off x="7731964" y="3627335"/>
              <a:ext cx="22519" cy="33752"/>
            </a:xfrm>
            <a:custGeom>
              <a:avLst/>
              <a:gdLst/>
              <a:ahLst/>
              <a:cxnLst/>
              <a:rect l="l" t="t" r="r" b="b"/>
              <a:pathLst>
                <a:path w="860" h="1289" extrusionOk="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1" name="Google Shape;17061;p24"/>
            <p:cNvSpPr/>
            <p:nvPr/>
          </p:nvSpPr>
          <p:spPr>
            <a:xfrm>
              <a:off x="7611565" y="3617333"/>
              <a:ext cx="52972" cy="83216"/>
            </a:xfrm>
            <a:custGeom>
              <a:avLst/>
              <a:gdLst/>
              <a:ahLst/>
              <a:cxnLst/>
              <a:rect l="l" t="t" r="r" b="b"/>
              <a:pathLst>
                <a:path w="2023" h="3178" extrusionOk="0">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2" name="Google Shape;17062;p24"/>
            <p:cNvSpPr/>
            <p:nvPr/>
          </p:nvSpPr>
          <p:spPr>
            <a:xfrm>
              <a:off x="7821909" y="3617333"/>
              <a:ext cx="52972" cy="82954"/>
            </a:xfrm>
            <a:custGeom>
              <a:avLst/>
              <a:gdLst/>
              <a:ahLst/>
              <a:cxnLst/>
              <a:rect l="l" t="t" r="r" b="b"/>
              <a:pathLst>
                <a:path w="2023" h="3168" extrusionOk="0">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063" name="Google Shape;17063;p24"/>
          <p:cNvGrpSpPr/>
          <p:nvPr/>
        </p:nvGrpSpPr>
        <p:grpSpPr>
          <a:xfrm>
            <a:off x="6922190" y="4115682"/>
            <a:ext cx="263317" cy="354729"/>
            <a:chOff x="6712765" y="4268082"/>
            <a:chExt cx="263317" cy="354729"/>
          </a:xfrm>
        </p:grpSpPr>
        <p:sp>
          <p:nvSpPr>
            <p:cNvPr id="17064" name="Google Shape;17064;p24"/>
            <p:cNvSpPr/>
            <p:nvPr/>
          </p:nvSpPr>
          <p:spPr>
            <a:xfrm>
              <a:off x="6907372" y="4411209"/>
              <a:ext cx="36004" cy="131658"/>
            </a:xfrm>
            <a:custGeom>
              <a:avLst/>
              <a:gdLst/>
              <a:ahLst/>
              <a:cxnLst/>
              <a:rect l="l" t="t" r="r" b="b"/>
              <a:pathLst>
                <a:path w="1375" h="5028" extrusionOk="0">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5" name="Google Shape;17065;p24"/>
            <p:cNvSpPr/>
            <p:nvPr/>
          </p:nvSpPr>
          <p:spPr>
            <a:xfrm>
              <a:off x="6745496" y="4411209"/>
              <a:ext cx="36240" cy="131658"/>
            </a:xfrm>
            <a:custGeom>
              <a:avLst/>
              <a:gdLst/>
              <a:ahLst/>
              <a:cxnLst/>
              <a:rect l="l" t="t" r="r" b="b"/>
              <a:pathLst>
                <a:path w="1384" h="5028" extrusionOk="0">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6" name="Google Shape;17066;p24"/>
            <p:cNvSpPr/>
            <p:nvPr/>
          </p:nvSpPr>
          <p:spPr>
            <a:xfrm>
              <a:off x="6752985" y="4268082"/>
              <a:ext cx="183138" cy="134669"/>
            </a:xfrm>
            <a:custGeom>
              <a:avLst/>
              <a:gdLst/>
              <a:ahLst/>
              <a:cxnLst/>
              <a:rect l="l" t="t" r="r" b="b"/>
              <a:pathLst>
                <a:path w="6994" h="5143" extrusionOk="0">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7" name="Google Shape;17067;p24"/>
            <p:cNvSpPr/>
            <p:nvPr/>
          </p:nvSpPr>
          <p:spPr>
            <a:xfrm>
              <a:off x="6712765" y="4456928"/>
              <a:ext cx="263316" cy="165882"/>
            </a:xfrm>
            <a:custGeom>
              <a:avLst/>
              <a:gdLst/>
              <a:ahLst/>
              <a:cxnLst/>
              <a:rect l="l" t="t" r="r" b="b"/>
              <a:pathLst>
                <a:path w="10056" h="6335" extrusionOk="0">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8" name="Google Shape;17068;p24"/>
            <p:cNvSpPr/>
            <p:nvPr/>
          </p:nvSpPr>
          <p:spPr>
            <a:xfrm>
              <a:off x="6713027" y="4529854"/>
              <a:ext cx="263055" cy="92957"/>
            </a:xfrm>
            <a:custGeom>
              <a:avLst/>
              <a:gdLst/>
              <a:ahLst/>
              <a:cxnLst/>
              <a:rect l="l" t="t" r="r" b="b"/>
              <a:pathLst>
                <a:path w="10046" h="3550" extrusionOk="0">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9" name="Google Shape;17069;p24"/>
            <p:cNvSpPr/>
            <p:nvPr/>
          </p:nvSpPr>
          <p:spPr>
            <a:xfrm>
              <a:off x="6810199" y="4468424"/>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0" name="Google Shape;17070;p24"/>
            <p:cNvSpPr/>
            <p:nvPr/>
          </p:nvSpPr>
          <p:spPr>
            <a:xfrm>
              <a:off x="6752226" y="4336399"/>
              <a:ext cx="184630" cy="149019"/>
            </a:xfrm>
            <a:custGeom>
              <a:avLst/>
              <a:gdLst/>
              <a:ahLst/>
              <a:cxnLst/>
              <a:rect l="l" t="t" r="r" b="b"/>
              <a:pathLst>
                <a:path w="7051" h="5691" extrusionOk="0">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1" name="Google Shape;17071;p24"/>
            <p:cNvSpPr/>
            <p:nvPr/>
          </p:nvSpPr>
          <p:spPr>
            <a:xfrm>
              <a:off x="6752226" y="4336451"/>
              <a:ext cx="169417" cy="149202"/>
            </a:xfrm>
            <a:custGeom>
              <a:avLst/>
              <a:gdLst/>
              <a:ahLst/>
              <a:cxnLst/>
              <a:rect l="l" t="t" r="r" b="b"/>
              <a:pathLst>
                <a:path w="6470" h="5698" extrusionOk="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2" name="Google Shape;17072;p24"/>
            <p:cNvSpPr/>
            <p:nvPr/>
          </p:nvSpPr>
          <p:spPr>
            <a:xfrm>
              <a:off x="6804439" y="4388847"/>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3" name="Google Shape;17073;p24"/>
            <p:cNvSpPr/>
            <p:nvPr/>
          </p:nvSpPr>
          <p:spPr>
            <a:xfrm>
              <a:off x="6873148" y="4388847"/>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4" name="Google Shape;17074;p24"/>
            <p:cNvSpPr/>
            <p:nvPr/>
          </p:nvSpPr>
          <p:spPr>
            <a:xfrm>
              <a:off x="6878883" y="4496887"/>
              <a:ext cx="26" cy="26"/>
            </a:xfrm>
            <a:custGeom>
              <a:avLst/>
              <a:gdLst/>
              <a:ahLst/>
              <a:cxnLst/>
              <a:rect l="l" t="t" r="r" b="b"/>
              <a:pathLst>
                <a:path w="1" h="1" extrusionOk="0">
                  <a:moveTo>
                    <a:pt x="1" y="1"/>
                  </a:moveTo>
                  <a:lnTo>
                    <a:pt x="1" y="1"/>
                  </a:lnTo>
                  <a:lnTo>
                    <a:pt x="1"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5" name="Google Shape;17075;p24"/>
            <p:cNvSpPr/>
            <p:nvPr/>
          </p:nvSpPr>
          <p:spPr>
            <a:xfrm>
              <a:off x="6810199" y="4496887"/>
              <a:ext cx="26" cy="26"/>
            </a:xfrm>
            <a:custGeom>
              <a:avLst/>
              <a:gdLst/>
              <a:ahLst/>
              <a:cxnLst/>
              <a:rect l="l" t="t" r="r" b="b"/>
              <a:pathLst>
                <a:path w="1" h="1" extrusionOk="0">
                  <a:moveTo>
                    <a:pt x="0" y="1"/>
                  </a:moveTo>
                  <a:lnTo>
                    <a:pt x="0" y="1"/>
                  </a:lnTo>
                  <a:lnTo>
                    <a:pt x="0"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6" name="Google Shape;17076;p24"/>
            <p:cNvSpPr/>
            <p:nvPr/>
          </p:nvSpPr>
          <p:spPr>
            <a:xfrm>
              <a:off x="6841909" y="4269810"/>
              <a:ext cx="94214" cy="101467"/>
            </a:xfrm>
            <a:custGeom>
              <a:avLst/>
              <a:gdLst/>
              <a:ahLst/>
              <a:cxnLst/>
              <a:rect l="l" t="t" r="r" b="b"/>
              <a:pathLst>
                <a:path w="3598" h="3875" extrusionOk="0">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7" name="Google Shape;17077;p24"/>
            <p:cNvSpPr/>
            <p:nvPr/>
          </p:nvSpPr>
          <p:spPr>
            <a:xfrm>
              <a:off x="6818683" y="4426187"/>
              <a:ext cx="51480" cy="22755"/>
            </a:xfrm>
            <a:custGeom>
              <a:avLst/>
              <a:gdLst/>
              <a:ahLst/>
              <a:cxnLst/>
              <a:rect l="l" t="t" r="r" b="b"/>
              <a:pathLst>
                <a:path w="1966" h="869" extrusionOk="0">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8" name="Google Shape;17078;p24"/>
            <p:cNvSpPr/>
            <p:nvPr/>
          </p:nvSpPr>
          <p:spPr>
            <a:xfrm>
              <a:off x="6754242" y="4529854"/>
              <a:ext cx="180624" cy="87222"/>
            </a:xfrm>
            <a:custGeom>
              <a:avLst/>
              <a:gdLst/>
              <a:ahLst/>
              <a:cxnLst/>
              <a:rect l="l" t="t" r="r" b="b"/>
              <a:pathLst>
                <a:path w="6898" h="3331" extrusionOk="0">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9" name="Google Shape;17079;p24"/>
            <p:cNvSpPr/>
            <p:nvPr/>
          </p:nvSpPr>
          <p:spPr>
            <a:xfrm>
              <a:off x="6764978" y="4525874"/>
              <a:ext cx="158891" cy="79707"/>
            </a:xfrm>
            <a:custGeom>
              <a:avLst/>
              <a:gdLst/>
              <a:ahLst/>
              <a:cxnLst/>
              <a:rect l="l" t="t" r="r" b="b"/>
              <a:pathLst>
                <a:path w="6068" h="3044" extrusionOk="0">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080" name="Google Shape;17080;p24"/>
          <p:cNvGrpSpPr/>
          <p:nvPr/>
        </p:nvGrpSpPr>
        <p:grpSpPr>
          <a:xfrm>
            <a:off x="5359341" y="2266759"/>
            <a:ext cx="262819" cy="354860"/>
            <a:chOff x="5359341" y="2419159"/>
            <a:chExt cx="262819" cy="354860"/>
          </a:xfrm>
        </p:grpSpPr>
        <p:sp>
          <p:nvSpPr>
            <p:cNvPr id="17081" name="Google Shape;17081;p24"/>
            <p:cNvSpPr/>
            <p:nvPr/>
          </p:nvSpPr>
          <p:spPr>
            <a:xfrm>
              <a:off x="5359341" y="2636364"/>
              <a:ext cx="262819" cy="137655"/>
            </a:xfrm>
            <a:custGeom>
              <a:avLst/>
              <a:gdLst/>
              <a:ahLst/>
              <a:cxnLst/>
              <a:rect l="l" t="t" r="r" b="b"/>
              <a:pathLst>
                <a:path w="10037" h="5257" extrusionOk="0">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2" name="Google Shape;17082;p24"/>
            <p:cNvSpPr/>
            <p:nvPr/>
          </p:nvSpPr>
          <p:spPr>
            <a:xfrm>
              <a:off x="5400556" y="2636364"/>
              <a:ext cx="180388" cy="102698"/>
            </a:xfrm>
            <a:custGeom>
              <a:avLst/>
              <a:gdLst/>
              <a:ahLst/>
              <a:cxnLst/>
              <a:rect l="l" t="t" r="r" b="b"/>
              <a:pathLst>
                <a:path w="6889" h="3922" extrusionOk="0">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3" name="Google Shape;17083;p24"/>
            <p:cNvSpPr/>
            <p:nvPr/>
          </p:nvSpPr>
          <p:spPr>
            <a:xfrm>
              <a:off x="5359341" y="2636364"/>
              <a:ext cx="131423" cy="137655"/>
            </a:xfrm>
            <a:custGeom>
              <a:avLst/>
              <a:gdLst/>
              <a:ahLst/>
              <a:cxnLst/>
              <a:rect l="l" t="t" r="r" b="b"/>
              <a:pathLst>
                <a:path w="5019" h="5257" extrusionOk="0">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4" name="Google Shape;17084;p24"/>
            <p:cNvSpPr/>
            <p:nvPr/>
          </p:nvSpPr>
          <p:spPr>
            <a:xfrm>
              <a:off x="5400556" y="2636364"/>
              <a:ext cx="90207" cy="102698"/>
            </a:xfrm>
            <a:custGeom>
              <a:avLst/>
              <a:gdLst/>
              <a:ahLst/>
              <a:cxnLst/>
              <a:rect l="l" t="t" r="r" b="b"/>
              <a:pathLst>
                <a:path w="3445" h="3922" extrusionOk="0">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5" name="Google Shape;17085;p24"/>
            <p:cNvSpPr/>
            <p:nvPr/>
          </p:nvSpPr>
          <p:spPr>
            <a:xfrm>
              <a:off x="5411056" y="2636364"/>
              <a:ext cx="159388" cy="91464"/>
            </a:xfrm>
            <a:custGeom>
              <a:avLst/>
              <a:gdLst/>
              <a:ahLst/>
              <a:cxnLst/>
              <a:rect l="l" t="t" r="r" b="b"/>
              <a:pathLst>
                <a:path w="6087" h="3493" extrusionOk="0">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6" name="Google Shape;17086;p24"/>
            <p:cNvSpPr/>
            <p:nvPr/>
          </p:nvSpPr>
          <p:spPr>
            <a:xfrm>
              <a:off x="5456513" y="2619134"/>
              <a:ext cx="68709" cy="62975"/>
            </a:xfrm>
            <a:custGeom>
              <a:avLst/>
              <a:gdLst/>
              <a:ahLst/>
              <a:cxnLst/>
              <a:rect l="l" t="t" r="r" b="b"/>
              <a:pathLst>
                <a:path w="2624" h="2405" extrusionOk="0">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7" name="Google Shape;17087;p24"/>
            <p:cNvSpPr/>
            <p:nvPr/>
          </p:nvSpPr>
          <p:spPr>
            <a:xfrm>
              <a:off x="5456513" y="2619134"/>
              <a:ext cx="68709" cy="28620"/>
            </a:xfrm>
            <a:custGeom>
              <a:avLst/>
              <a:gdLst/>
              <a:ahLst/>
              <a:cxnLst/>
              <a:rect l="l" t="t" r="r" b="b"/>
              <a:pathLst>
                <a:path w="2624" h="1093" extrusionOk="0">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8" name="Google Shape;17088;p24"/>
            <p:cNvSpPr/>
            <p:nvPr/>
          </p:nvSpPr>
          <p:spPr>
            <a:xfrm>
              <a:off x="5360833" y="2482082"/>
              <a:ext cx="92957" cy="131711"/>
            </a:xfrm>
            <a:custGeom>
              <a:avLst/>
              <a:gdLst/>
              <a:ahLst/>
              <a:cxnLst/>
              <a:rect l="l" t="t" r="r" b="b"/>
              <a:pathLst>
                <a:path w="3550" h="5030" extrusionOk="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9" name="Google Shape;17089;p24"/>
            <p:cNvSpPr/>
            <p:nvPr/>
          </p:nvSpPr>
          <p:spPr>
            <a:xfrm>
              <a:off x="5527946" y="2482082"/>
              <a:ext cx="92957" cy="131711"/>
            </a:xfrm>
            <a:custGeom>
              <a:avLst/>
              <a:gdLst/>
              <a:ahLst/>
              <a:cxnLst/>
              <a:rect l="l" t="t" r="r" b="b"/>
              <a:pathLst>
                <a:path w="3550" h="5030" extrusionOk="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0" name="Google Shape;17090;p24"/>
            <p:cNvSpPr/>
            <p:nvPr/>
          </p:nvSpPr>
          <p:spPr>
            <a:xfrm>
              <a:off x="5394560" y="2442019"/>
              <a:ext cx="192381" cy="194109"/>
            </a:xfrm>
            <a:custGeom>
              <a:avLst/>
              <a:gdLst/>
              <a:ahLst/>
              <a:cxnLst/>
              <a:rect l="l" t="t" r="r" b="b"/>
              <a:pathLst>
                <a:path w="7347" h="7413" extrusionOk="0">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1" name="Google Shape;17091;p24"/>
            <p:cNvSpPr/>
            <p:nvPr/>
          </p:nvSpPr>
          <p:spPr>
            <a:xfrm>
              <a:off x="5394560" y="2462757"/>
              <a:ext cx="107699" cy="173397"/>
            </a:xfrm>
            <a:custGeom>
              <a:avLst/>
              <a:gdLst/>
              <a:ahLst/>
              <a:cxnLst/>
              <a:rect l="l" t="t" r="r" b="b"/>
              <a:pathLst>
                <a:path w="4113" h="6622" extrusionOk="0">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2" name="Google Shape;17092;p24"/>
            <p:cNvSpPr/>
            <p:nvPr/>
          </p:nvSpPr>
          <p:spPr>
            <a:xfrm>
              <a:off x="5450753" y="2528325"/>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3" name="Google Shape;17093;p24"/>
            <p:cNvSpPr/>
            <p:nvPr/>
          </p:nvSpPr>
          <p:spPr>
            <a:xfrm>
              <a:off x="5519200" y="2528325"/>
              <a:ext cx="11521" cy="17125"/>
            </a:xfrm>
            <a:custGeom>
              <a:avLst/>
              <a:gdLst/>
              <a:ahLst/>
              <a:cxnLst/>
              <a:rect l="l" t="t" r="r" b="b"/>
              <a:pathLst>
                <a:path w="440" h="654" extrusionOk="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4" name="Google Shape;17094;p24"/>
            <p:cNvSpPr/>
            <p:nvPr/>
          </p:nvSpPr>
          <p:spPr>
            <a:xfrm>
              <a:off x="5462248" y="2573415"/>
              <a:ext cx="56979" cy="28489"/>
            </a:xfrm>
            <a:custGeom>
              <a:avLst/>
              <a:gdLst/>
              <a:ahLst/>
              <a:cxnLst/>
              <a:rect l="l" t="t" r="r" b="b"/>
              <a:pathLst>
                <a:path w="2176" h="1088" extrusionOk="0">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5" name="Google Shape;17095;p24"/>
            <p:cNvSpPr/>
            <p:nvPr/>
          </p:nvSpPr>
          <p:spPr>
            <a:xfrm>
              <a:off x="5442766" y="2504680"/>
              <a:ext cx="28201" cy="17544"/>
            </a:xfrm>
            <a:custGeom>
              <a:avLst/>
              <a:gdLst/>
              <a:ahLst/>
              <a:cxnLst/>
              <a:rect l="l" t="t" r="r" b="b"/>
              <a:pathLst>
                <a:path w="1077" h="670" extrusionOk="0">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6" name="Google Shape;17096;p24"/>
            <p:cNvSpPr/>
            <p:nvPr/>
          </p:nvSpPr>
          <p:spPr>
            <a:xfrm>
              <a:off x="5511057" y="2504889"/>
              <a:ext cx="27651" cy="17334"/>
            </a:xfrm>
            <a:custGeom>
              <a:avLst/>
              <a:gdLst/>
              <a:ahLst/>
              <a:cxnLst/>
              <a:rect l="l" t="t" r="r" b="b"/>
              <a:pathLst>
                <a:path w="1056" h="662" extrusionOk="0">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7" name="Google Shape;17097;p24"/>
            <p:cNvSpPr/>
            <p:nvPr/>
          </p:nvSpPr>
          <p:spPr>
            <a:xfrm>
              <a:off x="5470758" y="2536442"/>
              <a:ext cx="39984" cy="39984"/>
            </a:xfrm>
            <a:custGeom>
              <a:avLst/>
              <a:gdLst/>
              <a:ahLst/>
              <a:cxnLst/>
              <a:rect l="l" t="t" r="r" b="b"/>
              <a:pathLst>
                <a:path w="1527" h="1527" extrusionOk="0">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8" name="Google Shape;17098;p24"/>
            <p:cNvSpPr/>
            <p:nvPr/>
          </p:nvSpPr>
          <p:spPr>
            <a:xfrm>
              <a:off x="5466987" y="2538694"/>
              <a:ext cx="41503" cy="37549"/>
            </a:xfrm>
            <a:custGeom>
              <a:avLst/>
              <a:gdLst/>
              <a:ahLst/>
              <a:cxnLst/>
              <a:rect l="l" t="t" r="r" b="b"/>
              <a:pathLst>
                <a:path w="1585" h="1434" extrusionOk="0">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9" name="Google Shape;17099;p24"/>
            <p:cNvSpPr/>
            <p:nvPr/>
          </p:nvSpPr>
          <p:spPr>
            <a:xfrm>
              <a:off x="5405060" y="2430655"/>
              <a:ext cx="171616" cy="100079"/>
            </a:xfrm>
            <a:custGeom>
              <a:avLst/>
              <a:gdLst/>
              <a:ahLst/>
              <a:cxnLst/>
              <a:rect l="l" t="t" r="r" b="b"/>
              <a:pathLst>
                <a:path w="6554" h="3822" extrusionOk="0">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0" name="Google Shape;17100;p24"/>
            <p:cNvSpPr/>
            <p:nvPr/>
          </p:nvSpPr>
          <p:spPr>
            <a:xfrm>
              <a:off x="5456749" y="2419159"/>
              <a:ext cx="119692" cy="91307"/>
            </a:xfrm>
            <a:custGeom>
              <a:avLst/>
              <a:gdLst/>
              <a:ahLst/>
              <a:cxnLst/>
              <a:rect l="l" t="t" r="r" b="b"/>
              <a:pathLst>
                <a:path w="4571" h="3487" extrusionOk="0">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1" name="Google Shape;17101;p24"/>
            <p:cNvSpPr/>
            <p:nvPr/>
          </p:nvSpPr>
          <p:spPr>
            <a:xfrm>
              <a:off x="5410794" y="2646864"/>
              <a:ext cx="159650" cy="81697"/>
            </a:xfrm>
            <a:custGeom>
              <a:avLst/>
              <a:gdLst/>
              <a:ahLst/>
              <a:cxnLst/>
              <a:rect l="l" t="t" r="r" b="b"/>
              <a:pathLst>
                <a:path w="6097" h="3120" extrusionOk="0">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102" name="Google Shape;17102;p24"/>
          <p:cNvGrpSpPr/>
          <p:nvPr/>
        </p:nvGrpSpPr>
        <p:grpSpPr>
          <a:xfrm>
            <a:off x="6709282" y="3637806"/>
            <a:ext cx="263317" cy="354493"/>
            <a:chOff x="6709282" y="3790206"/>
            <a:chExt cx="263317" cy="354493"/>
          </a:xfrm>
        </p:grpSpPr>
        <p:sp>
          <p:nvSpPr>
            <p:cNvPr id="17103" name="Google Shape;17103;p24"/>
            <p:cNvSpPr/>
            <p:nvPr/>
          </p:nvSpPr>
          <p:spPr>
            <a:xfrm>
              <a:off x="6743742" y="3790206"/>
              <a:ext cx="194371" cy="256822"/>
            </a:xfrm>
            <a:custGeom>
              <a:avLst/>
              <a:gdLst/>
              <a:ahLst/>
              <a:cxnLst/>
              <a:rect l="l" t="t" r="r" b="b"/>
              <a:pathLst>
                <a:path w="7423" h="9808" extrusionOk="0">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4" name="Google Shape;17104;p24"/>
            <p:cNvSpPr/>
            <p:nvPr/>
          </p:nvSpPr>
          <p:spPr>
            <a:xfrm>
              <a:off x="6743742" y="3790206"/>
              <a:ext cx="97199" cy="256822"/>
            </a:xfrm>
            <a:custGeom>
              <a:avLst/>
              <a:gdLst/>
              <a:ahLst/>
              <a:cxnLst/>
              <a:rect l="l" t="t" r="r" b="b"/>
              <a:pathLst>
                <a:path w="3712" h="9808" extrusionOk="0">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5" name="Google Shape;17105;p24"/>
            <p:cNvSpPr/>
            <p:nvPr/>
          </p:nvSpPr>
          <p:spPr>
            <a:xfrm>
              <a:off x="6709282" y="3990286"/>
              <a:ext cx="263316" cy="154413"/>
            </a:xfrm>
            <a:custGeom>
              <a:avLst/>
              <a:gdLst/>
              <a:ahLst/>
              <a:cxnLst/>
              <a:rect l="l" t="t" r="r" b="b"/>
              <a:pathLst>
                <a:path w="10056" h="5897" extrusionOk="0">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6" name="Google Shape;17106;p24"/>
            <p:cNvSpPr/>
            <p:nvPr/>
          </p:nvSpPr>
          <p:spPr>
            <a:xfrm>
              <a:off x="6709518" y="4050747"/>
              <a:ext cx="263081" cy="93952"/>
            </a:xfrm>
            <a:custGeom>
              <a:avLst/>
              <a:gdLst/>
              <a:ahLst/>
              <a:cxnLst/>
              <a:rect l="l" t="t" r="r" b="b"/>
              <a:pathLst>
                <a:path w="10047" h="3588" extrusionOk="0">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7" name="Google Shape;17107;p24"/>
            <p:cNvSpPr/>
            <p:nvPr/>
          </p:nvSpPr>
          <p:spPr>
            <a:xfrm>
              <a:off x="6760238" y="4050747"/>
              <a:ext cx="161902" cy="65463"/>
            </a:xfrm>
            <a:custGeom>
              <a:avLst/>
              <a:gdLst/>
              <a:ahLst/>
              <a:cxnLst/>
              <a:rect l="l" t="t" r="r" b="b"/>
              <a:pathLst>
                <a:path w="6183" h="2500" extrusionOk="0">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8" name="Google Shape;17108;p24"/>
            <p:cNvSpPr/>
            <p:nvPr/>
          </p:nvSpPr>
          <p:spPr>
            <a:xfrm>
              <a:off x="6712267" y="4077220"/>
              <a:ext cx="48730" cy="67479"/>
            </a:xfrm>
            <a:custGeom>
              <a:avLst/>
              <a:gdLst/>
              <a:ahLst/>
              <a:cxnLst/>
              <a:rect l="l" t="t" r="r" b="b"/>
              <a:pathLst>
                <a:path w="1861" h="2577" extrusionOk="0">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9" name="Google Shape;17109;p24"/>
            <p:cNvSpPr/>
            <p:nvPr/>
          </p:nvSpPr>
          <p:spPr>
            <a:xfrm>
              <a:off x="6806691" y="3990286"/>
              <a:ext cx="68736" cy="28515"/>
            </a:xfrm>
            <a:custGeom>
              <a:avLst/>
              <a:gdLst/>
              <a:ahLst/>
              <a:cxnLst/>
              <a:rect l="l" t="t" r="r" b="b"/>
              <a:pathLst>
                <a:path w="2625" h="1089" extrusionOk="0">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0" name="Google Shape;17110;p24"/>
            <p:cNvSpPr/>
            <p:nvPr/>
          </p:nvSpPr>
          <p:spPr>
            <a:xfrm>
              <a:off x="6748743" y="3858889"/>
              <a:ext cx="184369" cy="148652"/>
            </a:xfrm>
            <a:custGeom>
              <a:avLst/>
              <a:gdLst/>
              <a:ahLst/>
              <a:cxnLst/>
              <a:rect l="l" t="t" r="r" b="b"/>
              <a:pathLst>
                <a:path w="7041" h="5677" extrusionOk="0">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1" name="Google Shape;17111;p24"/>
            <p:cNvSpPr/>
            <p:nvPr/>
          </p:nvSpPr>
          <p:spPr>
            <a:xfrm>
              <a:off x="6748743" y="3858889"/>
              <a:ext cx="183635" cy="148652"/>
            </a:xfrm>
            <a:custGeom>
              <a:avLst/>
              <a:gdLst/>
              <a:ahLst/>
              <a:cxnLst/>
              <a:rect l="l" t="t" r="r" b="b"/>
              <a:pathLst>
                <a:path w="7013" h="5677" extrusionOk="0">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2" name="Google Shape;17112;p24"/>
            <p:cNvSpPr/>
            <p:nvPr/>
          </p:nvSpPr>
          <p:spPr>
            <a:xfrm>
              <a:off x="6801192" y="3910238"/>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3" name="Google Shape;17113;p24"/>
            <p:cNvSpPr/>
            <p:nvPr/>
          </p:nvSpPr>
          <p:spPr>
            <a:xfrm>
              <a:off x="6869639" y="3910238"/>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4" name="Google Shape;17114;p24"/>
            <p:cNvSpPr/>
            <p:nvPr/>
          </p:nvSpPr>
          <p:spPr>
            <a:xfrm>
              <a:off x="6815724" y="3950249"/>
              <a:ext cx="50668" cy="17361"/>
            </a:xfrm>
            <a:custGeom>
              <a:avLst/>
              <a:gdLst/>
              <a:ahLst/>
              <a:cxnLst/>
              <a:rect l="l" t="t" r="r" b="b"/>
              <a:pathLst>
                <a:path w="1935" h="663" extrusionOk="0">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5" name="Google Shape;17115;p24"/>
            <p:cNvSpPr/>
            <p:nvPr/>
          </p:nvSpPr>
          <p:spPr>
            <a:xfrm>
              <a:off x="6921093" y="4077220"/>
              <a:ext cx="48756" cy="67479"/>
            </a:xfrm>
            <a:custGeom>
              <a:avLst/>
              <a:gdLst/>
              <a:ahLst/>
              <a:cxnLst/>
              <a:rect l="l" t="t" r="r" b="b"/>
              <a:pathLst>
                <a:path w="1862" h="2577" extrusionOk="0">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6" name="Google Shape;17116;p24"/>
            <p:cNvSpPr/>
            <p:nvPr/>
          </p:nvSpPr>
          <p:spPr>
            <a:xfrm>
              <a:off x="6787209" y="3887326"/>
              <a:ext cx="33569" cy="17308"/>
            </a:xfrm>
            <a:custGeom>
              <a:avLst/>
              <a:gdLst/>
              <a:ahLst/>
              <a:cxnLst/>
              <a:rect l="l" t="t" r="r" b="b"/>
              <a:pathLst>
                <a:path w="1282" h="661" extrusionOk="0">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7" name="Google Shape;17117;p24"/>
            <p:cNvSpPr/>
            <p:nvPr/>
          </p:nvSpPr>
          <p:spPr>
            <a:xfrm>
              <a:off x="6785455" y="3790206"/>
              <a:ext cx="152920" cy="120163"/>
            </a:xfrm>
            <a:custGeom>
              <a:avLst/>
              <a:gdLst/>
              <a:ahLst/>
              <a:cxnLst/>
              <a:rect l="l" t="t" r="r" b="b"/>
              <a:pathLst>
                <a:path w="5840" h="4589" extrusionOk="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8" name="Google Shape;17118;p24"/>
            <p:cNvSpPr/>
            <p:nvPr/>
          </p:nvSpPr>
          <p:spPr>
            <a:xfrm>
              <a:off x="6875400" y="4007280"/>
              <a:ext cx="62975" cy="137419"/>
            </a:xfrm>
            <a:custGeom>
              <a:avLst/>
              <a:gdLst/>
              <a:ahLst/>
              <a:cxnLst/>
              <a:rect l="l" t="t" r="r" b="b"/>
              <a:pathLst>
                <a:path w="2405" h="5248" extrusionOk="0">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119" name="Google Shape;17119;p24"/>
          <p:cNvGrpSpPr/>
          <p:nvPr/>
        </p:nvGrpSpPr>
        <p:grpSpPr>
          <a:xfrm>
            <a:off x="6260629" y="2266890"/>
            <a:ext cx="263055" cy="354493"/>
            <a:chOff x="6260629" y="2419290"/>
            <a:chExt cx="263055" cy="354493"/>
          </a:xfrm>
        </p:grpSpPr>
        <p:sp>
          <p:nvSpPr>
            <p:cNvPr id="17120" name="Google Shape;17120;p24"/>
            <p:cNvSpPr/>
            <p:nvPr/>
          </p:nvSpPr>
          <p:spPr>
            <a:xfrm>
              <a:off x="6317581" y="2419290"/>
              <a:ext cx="148914" cy="57214"/>
            </a:xfrm>
            <a:custGeom>
              <a:avLst/>
              <a:gdLst/>
              <a:ahLst/>
              <a:cxnLst/>
              <a:rect l="l" t="t" r="r" b="b"/>
              <a:pathLst>
                <a:path w="5687" h="2185" extrusionOk="0">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1" name="Google Shape;17121;p24"/>
            <p:cNvSpPr/>
            <p:nvPr/>
          </p:nvSpPr>
          <p:spPr>
            <a:xfrm>
              <a:off x="6271862" y="2453514"/>
              <a:ext cx="240352" cy="148914"/>
            </a:xfrm>
            <a:custGeom>
              <a:avLst/>
              <a:gdLst/>
              <a:ahLst/>
              <a:cxnLst/>
              <a:rect l="l" t="t" r="r" b="b"/>
              <a:pathLst>
                <a:path w="9179" h="5687" extrusionOk="0">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2" name="Google Shape;17122;p24"/>
            <p:cNvSpPr/>
            <p:nvPr/>
          </p:nvSpPr>
          <p:spPr>
            <a:xfrm>
              <a:off x="6284614" y="2476478"/>
              <a:ext cx="214848" cy="232470"/>
            </a:xfrm>
            <a:custGeom>
              <a:avLst/>
              <a:gdLst/>
              <a:ahLst/>
              <a:cxnLst/>
              <a:rect l="l" t="t" r="r" b="b"/>
              <a:pathLst>
                <a:path w="8205" h="8878" extrusionOk="0">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3" name="Google Shape;17123;p24"/>
            <p:cNvSpPr/>
            <p:nvPr/>
          </p:nvSpPr>
          <p:spPr>
            <a:xfrm>
              <a:off x="6260629" y="2630865"/>
              <a:ext cx="263055" cy="142918"/>
            </a:xfrm>
            <a:custGeom>
              <a:avLst/>
              <a:gdLst/>
              <a:ahLst/>
              <a:cxnLst/>
              <a:rect l="l" t="t" r="r" b="b"/>
              <a:pathLst>
                <a:path w="10046" h="5458" extrusionOk="0">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4" name="Google Shape;17124;p24"/>
            <p:cNvSpPr/>
            <p:nvPr/>
          </p:nvSpPr>
          <p:spPr>
            <a:xfrm>
              <a:off x="6357801" y="2630865"/>
              <a:ext cx="68709" cy="28515"/>
            </a:xfrm>
            <a:custGeom>
              <a:avLst/>
              <a:gdLst/>
              <a:ahLst/>
              <a:cxnLst/>
              <a:rect l="l" t="t" r="r" b="b"/>
              <a:pathLst>
                <a:path w="2624" h="1089" extrusionOk="0">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5" name="Google Shape;17125;p24"/>
            <p:cNvSpPr/>
            <p:nvPr/>
          </p:nvSpPr>
          <p:spPr>
            <a:xfrm>
              <a:off x="6317581" y="2504156"/>
              <a:ext cx="148914" cy="143834"/>
            </a:xfrm>
            <a:custGeom>
              <a:avLst/>
              <a:gdLst/>
              <a:ahLst/>
              <a:cxnLst/>
              <a:rect l="l" t="t" r="r" b="b"/>
              <a:pathLst>
                <a:path w="5687" h="5493"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6" name="Google Shape;17126;p24"/>
            <p:cNvSpPr/>
            <p:nvPr/>
          </p:nvSpPr>
          <p:spPr>
            <a:xfrm>
              <a:off x="6317581" y="2504156"/>
              <a:ext cx="125924" cy="143913"/>
            </a:xfrm>
            <a:custGeom>
              <a:avLst/>
              <a:gdLst/>
              <a:ahLst/>
              <a:cxnLst/>
              <a:rect l="l" t="t" r="r" b="b"/>
              <a:pathLst>
                <a:path w="4809" h="5496"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7" name="Google Shape;17127;p24"/>
            <p:cNvSpPr/>
            <p:nvPr/>
          </p:nvSpPr>
          <p:spPr>
            <a:xfrm>
              <a:off x="6352040" y="2556552"/>
              <a:ext cx="11521" cy="17125"/>
            </a:xfrm>
            <a:custGeom>
              <a:avLst/>
              <a:gdLst/>
              <a:ahLst/>
              <a:cxnLst/>
              <a:rect l="l" t="t" r="r" b="b"/>
              <a:pathLst>
                <a:path w="440" h="654" extrusionOk="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8" name="Google Shape;17128;p24"/>
            <p:cNvSpPr/>
            <p:nvPr/>
          </p:nvSpPr>
          <p:spPr>
            <a:xfrm>
              <a:off x="6420750" y="2556552"/>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9" name="Google Shape;17129;p24"/>
            <p:cNvSpPr/>
            <p:nvPr/>
          </p:nvSpPr>
          <p:spPr>
            <a:xfrm>
              <a:off x="6366756" y="2596432"/>
              <a:ext cx="50563" cy="17282"/>
            </a:xfrm>
            <a:custGeom>
              <a:avLst/>
              <a:gdLst/>
              <a:ahLst/>
              <a:cxnLst/>
              <a:rect l="l" t="t" r="r" b="b"/>
              <a:pathLst>
                <a:path w="1931" h="660" extrusionOk="0">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0" name="Google Shape;17130;p24"/>
            <p:cNvSpPr/>
            <p:nvPr/>
          </p:nvSpPr>
          <p:spPr>
            <a:xfrm>
              <a:off x="6344133" y="2537542"/>
              <a:ext cx="27468" cy="13930"/>
            </a:xfrm>
            <a:custGeom>
              <a:avLst/>
              <a:gdLst/>
              <a:ahLst/>
              <a:cxnLst/>
              <a:rect l="l" t="t" r="r" b="b"/>
              <a:pathLst>
                <a:path w="1049" h="532" extrusionOk="0">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1" name="Google Shape;17131;p24"/>
            <p:cNvSpPr/>
            <p:nvPr/>
          </p:nvSpPr>
          <p:spPr>
            <a:xfrm>
              <a:off x="6412554" y="2537751"/>
              <a:ext cx="27468" cy="13957"/>
            </a:xfrm>
            <a:custGeom>
              <a:avLst/>
              <a:gdLst/>
              <a:ahLst/>
              <a:cxnLst/>
              <a:rect l="l" t="t" r="r" b="b"/>
              <a:pathLst>
                <a:path w="1049" h="533" extrusionOk="0">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2" name="Google Shape;17132;p24"/>
            <p:cNvSpPr/>
            <p:nvPr/>
          </p:nvSpPr>
          <p:spPr>
            <a:xfrm>
              <a:off x="6260629" y="2697061"/>
              <a:ext cx="263055" cy="76722"/>
            </a:xfrm>
            <a:custGeom>
              <a:avLst/>
              <a:gdLst/>
              <a:ahLst/>
              <a:cxnLst/>
              <a:rect l="l" t="t" r="r" b="b"/>
              <a:pathLst>
                <a:path w="10046" h="2930" extrusionOk="0">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3" name="Google Shape;17133;p24"/>
            <p:cNvSpPr/>
            <p:nvPr/>
          </p:nvSpPr>
          <p:spPr>
            <a:xfrm>
              <a:off x="6305588" y="2697061"/>
              <a:ext cx="172900" cy="65489"/>
            </a:xfrm>
            <a:custGeom>
              <a:avLst/>
              <a:gdLst/>
              <a:ahLst/>
              <a:cxnLst/>
              <a:rect l="l" t="t" r="r" b="b"/>
              <a:pathLst>
                <a:path w="6603" h="2501" extrusionOk="0">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4" name="Google Shape;17134;p24"/>
            <p:cNvSpPr/>
            <p:nvPr/>
          </p:nvSpPr>
          <p:spPr>
            <a:xfrm>
              <a:off x="6294852" y="2476478"/>
              <a:ext cx="194371" cy="65227"/>
            </a:xfrm>
            <a:custGeom>
              <a:avLst/>
              <a:gdLst/>
              <a:ahLst/>
              <a:cxnLst/>
              <a:rect l="l" t="t" r="r" b="b"/>
              <a:pathLst>
                <a:path w="7423" h="2491" extrusionOk="0">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135" name="Google Shape;17135;p24"/>
          <p:cNvGrpSpPr/>
          <p:nvPr/>
        </p:nvGrpSpPr>
        <p:grpSpPr>
          <a:xfrm>
            <a:off x="6260864" y="2727511"/>
            <a:ext cx="263343" cy="354754"/>
            <a:chOff x="6260864" y="2879911"/>
            <a:chExt cx="263343" cy="354754"/>
          </a:xfrm>
        </p:grpSpPr>
        <p:sp>
          <p:nvSpPr>
            <p:cNvPr id="17136" name="Google Shape;17136;p24"/>
            <p:cNvSpPr/>
            <p:nvPr/>
          </p:nvSpPr>
          <p:spPr>
            <a:xfrm>
              <a:off x="6290610" y="2960115"/>
              <a:ext cx="203850" cy="208354"/>
            </a:xfrm>
            <a:custGeom>
              <a:avLst/>
              <a:gdLst/>
              <a:ahLst/>
              <a:cxnLst/>
              <a:rect l="l" t="t" r="r" b="b"/>
              <a:pathLst>
                <a:path w="7785" h="7957" extrusionOk="0">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7" name="Google Shape;17137;p24"/>
            <p:cNvSpPr/>
            <p:nvPr/>
          </p:nvSpPr>
          <p:spPr>
            <a:xfrm>
              <a:off x="6260864" y="3086013"/>
              <a:ext cx="263081" cy="148652"/>
            </a:xfrm>
            <a:custGeom>
              <a:avLst/>
              <a:gdLst/>
              <a:ahLst/>
              <a:cxnLst/>
              <a:rect l="l" t="t" r="r" b="b"/>
              <a:pathLst>
                <a:path w="10047" h="5677" extrusionOk="0">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8" name="Google Shape;17138;p24"/>
            <p:cNvSpPr/>
            <p:nvPr/>
          </p:nvSpPr>
          <p:spPr>
            <a:xfrm>
              <a:off x="6260864" y="3137204"/>
              <a:ext cx="263343" cy="97461"/>
            </a:xfrm>
            <a:custGeom>
              <a:avLst/>
              <a:gdLst/>
              <a:ahLst/>
              <a:cxnLst/>
              <a:rect l="l" t="t" r="r" b="b"/>
              <a:pathLst>
                <a:path w="10057" h="3722" extrusionOk="0">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9" name="Google Shape;17139;p24"/>
            <p:cNvSpPr/>
            <p:nvPr/>
          </p:nvSpPr>
          <p:spPr>
            <a:xfrm>
              <a:off x="6320566" y="3137204"/>
              <a:ext cx="143677" cy="63237"/>
            </a:xfrm>
            <a:custGeom>
              <a:avLst/>
              <a:gdLst/>
              <a:ahLst/>
              <a:cxnLst/>
              <a:rect l="l" t="t" r="r" b="b"/>
              <a:pathLst>
                <a:path w="5487" h="2415" extrusionOk="0">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0" name="Google Shape;17140;p24"/>
            <p:cNvSpPr/>
            <p:nvPr/>
          </p:nvSpPr>
          <p:spPr>
            <a:xfrm>
              <a:off x="6358299"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1" name="Google Shape;17141;p24"/>
            <p:cNvSpPr/>
            <p:nvPr/>
          </p:nvSpPr>
          <p:spPr>
            <a:xfrm>
              <a:off x="6379273" y="2879911"/>
              <a:ext cx="26525" cy="11521"/>
            </a:xfrm>
            <a:custGeom>
              <a:avLst/>
              <a:gdLst/>
              <a:ahLst/>
              <a:cxnLst/>
              <a:rect l="l" t="t" r="r" b="b"/>
              <a:pathLst>
                <a:path w="1013" h="440" extrusionOk="0">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2" name="Google Shape;17142;p24"/>
            <p:cNvSpPr/>
            <p:nvPr/>
          </p:nvSpPr>
          <p:spPr>
            <a:xfrm>
              <a:off x="6296109" y="2960115"/>
              <a:ext cx="170621" cy="137209"/>
            </a:xfrm>
            <a:custGeom>
              <a:avLst/>
              <a:gdLst/>
              <a:ahLst/>
              <a:cxnLst/>
              <a:rect l="l" t="t" r="r" b="b"/>
              <a:pathLst>
                <a:path w="6516" h="5240" extrusionOk="0">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3" name="Google Shape;17143;p24"/>
            <p:cNvSpPr/>
            <p:nvPr/>
          </p:nvSpPr>
          <p:spPr>
            <a:xfrm>
              <a:off x="6300089" y="2960115"/>
              <a:ext cx="166903" cy="137393"/>
            </a:xfrm>
            <a:custGeom>
              <a:avLst/>
              <a:gdLst/>
              <a:ahLst/>
              <a:cxnLst/>
              <a:rect l="l" t="t" r="r" b="b"/>
              <a:pathLst>
                <a:path w="6374" h="5247" extrusionOk="0">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4" name="Google Shape;17144;p24"/>
            <p:cNvSpPr/>
            <p:nvPr/>
          </p:nvSpPr>
          <p:spPr>
            <a:xfrm>
              <a:off x="6352564" y="3000702"/>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5" name="Google Shape;17145;p24"/>
            <p:cNvSpPr/>
            <p:nvPr/>
          </p:nvSpPr>
          <p:spPr>
            <a:xfrm>
              <a:off x="6421012" y="3000702"/>
              <a:ext cx="11495" cy="17125"/>
            </a:xfrm>
            <a:custGeom>
              <a:avLst/>
              <a:gdLst/>
              <a:ahLst/>
              <a:cxnLst/>
              <a:rect l="l" t="t" r="r" b="b"/>
              <a:pathLst>
                <a:path w="439" h="654" extrusionOk="0">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6" name="Google Shape;17146;p24"/>
            <p:cNvSpPr/>
            <p:nvPr/>
          </p:nvSpPr>
          <p:spPr>
            <a:xfrm>
              <a:off x="6344813" y="2983079"/>
              <a:ext cx="26761" cy="11286"/>
            </a:xfrm>
            <a:custGeom>
              <a:avLst/>
              <a:gdLst/>
              <a:ahLst/>
              <a:cxnLst/>
              <a:rect l="l" t="t" r="r" b="b"/>
              <a:pathLst>
                <a:path w="1022" h="431" extrusionOk="0">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7" name="Google Shape;17147;p24"/>
            <p:cNvSpPr/>
            <p:nvPr/>
          </p:nvSpPr>
          <p:spPr>
            <a:xfrm>
              <a:off x="6413497" y="2983079"/>
              <a:ext cx="26761" cy="11286"/>
            </a:xfrm>
            <a:custGeom>
              <a:avLst/>
              <a:gdLst/>
              <a:ahLst/>
              <a:cxnLst/>
              <a:rect l="l" t="t" r="r" b="b"/>
              <a:pathLst>
                <a:path w="1022" h="431" extrusionOk="0">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8" name="Google Shape;17148;p24"/>
            <p:cNvSpPr/>
            <p:nvPr/>
          </p:nvSpPr>
          <p:spPr>
            <a:xfrm>
              <a:off x="6366783" y="3037309"/>
              <a:ext cx="51506" cy="22990"/>
            </a:xfrm>
            <a:custGeom>
              <a:avLst/>
              <a:gdLst/>
              <a:ahLst/>
              <a:cxnLst/>
              <a:rect l="l" t="t" r="r" b="b"/>
              <a:pathLst>
                <a:path w="1967" h="878" extrusionOk="0">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9" name="Google Shape;17149;p24"/>
            <p:cNvSpPr/>
            <p:nvPr/>
          </p:nvSpPr>
          <p:spPr>
            <a:xfrm>
              <a:off x="6306583" y="2965850"/>
              <a:ext cx="23017" cy="37261"/>
            </a:xfrm>
            <a:custGeom>
              <a:avLst/>
              <a:gdLst/>
              <a:ahLst/>
              <a:cxnLst/>
              <a:rect l="l" t="t" r="r" b="b"/>
              <a:pathLst>
                <a:path w="879" h="1423" extrusionOk="0">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0" name="Google Shape;17150;p24"/>
            <p:cNvSpPr/>
            <p:nvPr/>
          </p:nvSpPr>
          <p:spPr>
            <a:xfrm>
              <a:off x="6352564" y="2954355"/>
              <a:ext cx="125662" cy="74732"/>
            </a:xfrm>
            <a:custGeom>
              <a:avLst/>
              <a:gdLst/>
              <a:ahLst/>
              <a:cxnLst/>
              <a:rect l="l" t="t" r="r" b="b"/>
              <a:pathLst>
                <a:path w="4799" h="2854" extrusionOk="0">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1" name="Google Shape;17151;p24"/>
            <p:cNvSpPr/>
            <p:nvPr/>
          </p:nvSpPr>
          <p:spPr>
            <a:xfrm>
              <a:off x="6306583" y="2885671"/>
              <a:ext cx="171643" cy="85965"/>
            </a:xfrm>
            <a:custGeom>
              <a:avLst/>
              <a:gdLst/>
              <a:ahLst/>
              <a:cxnLst/>
              <a:rect l="l" t="t" r="r" b="b"/>
              <a:pathLst>
                <a:path w="6555" h="3283" extrusionOk="0">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2" name="Google Shape;17152;p24"/>
            <p:cNvSpPr/>
            <p:nvPr/>
          </p:nvSpPr>
          <p:spPr>
            <a:xfrm>
              <a:off x="6306583" y="2885619"/>
              <a:ext cx="171643" cy="86018"/>
            </a:xfrm>
            <a:custGeom>
              <a:avLst/>
              <a:gdLst/>
              <a:ahLst/>
              <a:cxnLst/>
              <a:rect l="l" t="t" r="r" b="b"/>
              <a:pathLst>
                <a:path w="6555" h="3285" extrusionOk="0">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3" name="Google Shape;17153;p24"/>
            <p:cNvSpPr/>
            <p:nvPr/>
          </p:nvSpPr>
          <p:spPr>
            <a:xfrm>
              <a:off x="6293857" y="2954355"/>
              <a:ext cx="197121" cy="26499"/>
            </a:xfrm>
            <a:custGeom>
              <a:avLst/>
              <a:gdLst/>
              <a:ahLst/>
              <a:cxnLst/>
              <a:rect l="l" t="t" r="r" b="b"/>
              <a:pathLst>
                <a:path w="7528" h="1012" extrusionOk="0">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154" name="Google Shape;17154;p24"/>
          <p:cNvGrpSpPr/>
          <p:nvPr/>
        </p:nvGrpSpPr>
        <p:grpSpPr>
          <a:xfrm>
            <a:off x="8062968" y="2266890"/>
            <a:ext cx="263316" cy="354729"/>
            <a:chOff x="8062968" y="2419290"/>
            <a:chExt cx="263316" cy="354729"/>
          </a:xfrm>
        </p:grpSpPr>
        <p:sp>
          <p:nvSpPr>
            <p:cNvPr id="17155" name="Google Shape;17155;p24"/>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6" name="Google Shape;17156;p24"/>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7" name="Google Shape;17157;p24"/>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8" name="Google Shape;17158;p24"/>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9" name="Google Shape;17159;p24"/>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60" name="Google Shape;17160;p24"/>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61" name="Google Shape;17161;p24"/>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62" name="Google Shape;17162;p24"/>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63" name="Google Shape;17163;p24"/>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64" name="Google Shape;17164;p24"/>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65" name="Google Shape;17165;p24"/>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66" name="Google Shape;17166;p24"/>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67" name="Google Shape;17167;p24"/>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68" name="Google Shape;17168;p24"/>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69" name="Google Shape;17169;p24"/>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70" name="Google Shape;17170;p24"/>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71" name="Google Shape;17171;p24"/>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172" name="Google Shape;17172;p24"/>
          <p:cNvGrpSpPr/>
          <p:nvPr/>
        </p:nvGrpSpPr>
        <p:grpSpPr>
          <a:xfrm>
            <a:off x="5809723" y="2266890"/>
            <a:ext cx="263317" cy="354729"/>
            <a:chOff x="5809723" y="2419290"/>
            <a:chExt cx="263317" cy="354729"/>
          </a:xfrm>
        </p:grpSpPr>
        <p:sp>
          <p:nvSpPr>
            <p:cNvPr id="17173" name="Google Shape;17173;p24"/>
            <p:cNvSpPr/>
            <p:nvPr/>
          </p:nvSpPr>
          <p:spPr>
            <a:xfrm>
              <a:off x="5815484" y="2419290"/>
              <a:ext cx="80205" cy="80205"/>
            </a:xfrm>
            <a:custGeom>
              <a:avLst/>
              <a:gdLst/>
              <a:ahLst/>
              <a:cxnLst/>
              <a:rect l="l" t="t" r="r" b="b"/>
              <a:pathLst>
                <a:path w="3063" h="3063" extrusionOk="0">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74" name="Google Shape;17174;p24"/>
            <p:cNvSpPr/>
            <p:nvPr/>
          </p:nvSpPr>
          <p:spPr>
            <a:xfrm>
              <a:off x="5987100" y="2419290"/>
              <a:ext cx="80205" cy="80205"/>
            </a:xfrm>
            <a:custGeom>
              <a:avLst/>
              <a:gdLst/>
              <a:ahLst/>
              <a:cxnLst/>
              <a:rect l="l" t="t" r="r" b="b"/>
              <a:pathLst>
                <a:path w="3063" h="3063" extrusionOk="0">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75" name="Google Shape;17175;p24"/>
            <p:cNvSpPr/>
            <p:nvPr/>
          </p:nvSpPr>
          <p:spPr>
            <a:xfrm>
              <a:off x="5823732" y="2424789"/>
              <a:ext cx="235325" cy="137419"/>
            </a:xfrm>
            <a:custGeom>
              <a:avLst/>
              <a:gdLst/>
              <a:ahLst/>
              <a:cxnLst/>
              <a:rect l="l" t="t" r="r" b="b"/>
              <a:pathLst>
                <a:path w="8987" h="5248" extrusionOk="0">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76" name="Google Shape;17176;p24"/>
            <p:cNvSpPr/>
            <p:nvPr/>
          </p:nvSpPr>
          <p:spPr>
            <a:xfrm>
              <a:off x="5809723" y="2630865"/>
              <a:ext cx="263081" cy="143153"/>
            </a:xfrm>
            <a:custGeom>
              <a:avLst/>
              <a:gdLst/>
              <a:ahLst/>
              <a:cxnLst/>
              <a:rect l="l" t="t" r="r" b="b"/>
              <a:pathLst>
                <a:path w="10047" h="5467" extrusionOk="0">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77" name="Google Shape;17177;p24"/>
            <p:cNvSpPr/>
            <p:nvPr/>
          </p:nvSpPr>
          <p:spPr>
            <a:xfrm>
              <a:off x="5809985" y="2694809"/>
              <a:ext cx="263055" cy="79210"/>
            </a:xfrm>
            <a:custGeom>
              <a:avLst/>
              <a:gdLst/>
              <a:ahLst/>
              <a:cxnLst/>
              <a:rect l="l" t="t" r="r" b="b"/>
              <a:pathLst>
                <a:path w="10046" h="3025" extrusionOk="0">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78" name="Google Shape;17178;p24"/>
            <p:cNvSpPr/>
            <p:nvPr/>
          </p:nvSpPr>
          <p:spPr>
            <a:xfrm>
              <a:off x="5907157" y="2630865"/>
              <a:ext cx="68709" cy="23017"/>
            </a:xfrm>
            <a:custGeom>
              <a:avLst/>
              <a:gdLst/>
              <a:ahLst/>
              <a:cxnLst/>
              <a:rect l="l" t="t" r="r" b="b"/>
              <a:pathLst>
                <a:path w="2624" h="879" extrusionOk="0">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79" name="Google Shape;17179;p24"/>
            <p:cNvSpPr/>
            <p:nvPr/>
          </p:nvSpPr>
          <p:spPr>
            <a:xfrm>
              <a:off x="5844942" y="2465009"/>
              <a:ext cx="192643" cy="177377"/>
            </a:xfrm>
            <a:custGeom>
              <a:avLst/>
              <a:gdLst/>
              <a:ahLst/>
              <a:cxnLst/>
              <a:rect l="l" t="t" r="r" b="b"/>
              <a:pathLst>
                <a:path w="7357" h="6774" extrusionOk="0">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0" name="Google Shape;17180;p24"/>
            <p:cNvSpPr/>
            <p:nvPr/>
          </p:nvSpPr>
          <p:spPr>
            <a:xfrm>
              <a:off x="5845439" y="2464931"/>
              <a:ext cx="170150" cy="177430"/>
            </a:xfrm>
            <a:custGeom>
              <a:avLst/>
              <a:gdLst/>
              <a:ahLst/>
              <a:cxnLst/>
              <a:rect l="l" t="t" r="r" b="b"/>
              <a:pathLst>
                <a:path w="6498" h="6776" extrusionOk="0">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1" name="Google Shape;17181;p24"/>
            <p:cNvSpPr/>
            <p:nvPr/>
          </p:nvSpPr>
          <p:spPr>
            <a:xfrm>
              <a:off x="5916086" y="2590723"/>
              <a:ext cx="50616" cy="17465"/>
            </a:xfrm>
            <a:custGeom>
              <a:avLst/>
              <a:gdLst/>
              <a:ahLst/>
              <a:cxnLst/>
              <a:rect l="l" t="t" r="r" b="b"/>
              <a:pathLst>
                <a:path w="1933" h="667" extrusionOk="0">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2" name="Google Shape;17182;p24"/>
            <p:cNvSpPr/>
            <p:nvPr/>
          </p:nvSpPr>
          <p:spPr>
            <a:xfrm>
              <a:off x="5901397" y="2545135"/>
              <a:ext cx="11521" cy="17073"/>
            </a:xfrm>
            <a:custGeom>
              <a:avLst/>
              <a:gdLst/>
              <a:ahLst/>
              <a:cxnLst/>
              <a:rect l="l" t="t" r="r" b="b"/>
              <a:pathLst>
                <a:path w="440" h="652" extrusionOk="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3" name="Google Shape;17183;p24"/>
            <p:cNvSpPr/>
            <p:nvPr/>
          </p:nvSpPr>
          <p:spPr>
            <a:xfrm>
              <a:off x="5970106" y="2545135"/>
              <a:ext cx="11260" cy="17073"/>
            </a:xfrm>
            <a:custGeom>
              <a:avLst/>
              <a:gdLst/>
              <a:ahLst/>
              <a:cxnLst/>
              <a:rect l="l" t="t" r="r" b="b"/>
              <a:pathLst>
                <a:path w="430" h="652" extrusionOk="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4" name="Google Shape;17184;p24"/>
            <p:cNvSpPr/>
            <p:nvPr/>
          </p:nvSpPr>
          <p:spPr>
            <a:xfrm>
              <a:off x="5893672" y="2527958"/>
              <a:ext cx="21000" cy="11495"/>
            </a:xfrm>
            <a:custGeom>
              <a:avLst/>
              <a:gdLst/>
              <a:ahLst/>
              <a:cxnLst/>
              <a:rect l="l" t="t" r="r" b="b"/>
              <a:pathLst>
                <a:path w="802" h="439" extrusionOk="0">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5" name="Google Shape;17185;p24"/>
            <p:cNvSpPr/>
            <p:nvPr/>
          </p:nvSpPr>
          <p:spPr>
            <a:xfrm>
              <a:off x="5968116" y="2527932"/>
              <a:ext cx="19246" cy="11521"/>
            </a:xfrm>
            <a:custGeom>
              <a:avLst/>
              <a:gdLst/>
              <a:ahLst/>
              <a:cxnLst/>
              <a:rect l="l" t="t" r="r" b="b"/>
              <a:pathLst>
                <a:path w="735" h="440" extrusionOk="0">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6" name="Google Shape;17186;p24"/>
            <p:cNvSpPr/>
            <p:nvPr/>
          </p:nvSpPr>
          <p:spPr>
            <a:xfrm>
              <a:off x="5875919" y="2425025"/>
              <a:ext cx="162661" cy="97199"/>
            </a:xfrm>
            <a:custGeom>
              <a:avLst/>
              <a:gdLst/>
              <a:ahLst/>
              <a:cxnLst/>
              <a:rect l="l" t="t" r="r" b="b"/>
              <a:pathLst>
                <a:path w="6212" h="3712" extrusionOk="0">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7" name="Google Shape;17187;p24"/>
            <p:cNvSpPr/>
            <p:nvPr/>
          </p:nvSpPr>
          <p:spPr>
            <a:xfrm>
              <a:off x="5843947" y="2694809"/>
              <a:ext cx="194869" cy="50485"/>
            </a:xfrm>
            <a:custGeom>
              <a:avLst/>
              <a:gdLst/>
              <a:ahLst/>
              <a:cxnLst/>
              <a:rect l="l" t="t" r="r" b="b"/>
              <a:pathLst>
                <a:path w="7442" h="1928" extrusionOk="0">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8" name="Google Shape;17188;p24"/>
            <p:cNvSpPr/>
            <p:nvPr/>
          </p:nvSpPr>
          <p:spPr>
            <a:xfrm>
              <a:off x="5809723" y="2688577"/>
              <a:ext cx="85965" cy="85442"/>
            </a:xfrm>
            <a:custGeom>
              <a:avLst/>
              <a:gdLst/>
              <a:ahLst/>
              <a:cxnLst/>
              <a:rect l="l" t="t" r="r" b="b"/>
              <a:pathLst>
                <a:path w="3283" h="3263" extrusionOk="0">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89" name="Google Shape;17189;p24"/>
            <p:cNvSpPr/>
            <p:nvPr/>
          </p:nvSpPr>
          <p:spPr>
            <a:xfrm>
              <a:off x="5987100" y="2688577"/>
              <a:ext cx="85939" cy="85442"/>
            </a:xfrm>
            <a:custGeom>
              <a:avLst/>
              <a:gdLst/>
              <a:ahLst/>
              <a:cxnLst/>
              <a:rect l="l" t="t" r="r" b="b"/>
              <a:pathLst>
                <a:path w="3282" h="3263" extrusionOk="0">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190" name="Google Shape;17190;p24"/>
          <p:cNvGrpSpPr/>
          <p:nvPr/>
        </p:nvGrpSpPr>
        <p:grpSpPr>
          <a:xfrm>
            <a:off x="7606826" y="1350599"/>
            <a:ext cx="263552" cy="354754"/>
            <a:chOff x="7606826" y="1502999"/>
            <a:chExt cx="263552" cy="354754"/>
          </a:xfrm>
        </p:grpSpPr>
        <p:sp>
          <p:nvSpPr>
            <p:cNvPr id="17191" name="Google Shape;17191;p24"/>
            <p:cNvSpPr/>
            <p:nvPr/>
          </p:nvSpPr>
          <p:spPr>
            <a:xfrm>
              <a:off x="7606826" y="1703340"/>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2" name="Google Shape;17192;p24"/>
            <p:cNvSpPr/>
            <p:nvPr/>
          </p:nvSpPr>
          <p:spPr>
            <a:xfrm>
              <a:off x="7626543" y="1502999"/>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3" name="Google Shape;17193;p24"/>
            <p:cNvSpPr/>
            <p:nvPr/>
          </p:nvSpPr>
          <p:spPr>
            <a:xfrm>
              <a:off x="7641049" y="1708839"/>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4" name="Google Shape;17194;p24"/>
            <p:cNvSpPr/>
            <p:nvPr/>
          </p:nvSpPr>
          <p:spPr>
            <a:xfrm>
              <a:off x="7659431" y="1726069"/>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5" name="Google Shape;17195;p24"/>
            <p:cNvSpPr/>
            <p:nvPr/>
          </p:nvSpPr>
          <p:spPr>
            <a:xfrm>
              <a:off x="7692739" y="1502999"/>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6" name="Google Shape;17196;p24"/>
            <p:cNvSpPr/>
            <p:nvPr/>
          </p:nvSpPr>
          <p:spPr>
            <a:xfrm>
              <a:off x="7687266" y="1703340"/>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7" name="Google Shape;17197;p24"/>
            <p:cNvSpPr/>
            <p:nvPr/>
          </p:nvSpPr>
          <p:spPr>
            <a:xfrm>
              <a:off x="7704234" y="1703340"/>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8" name="Google Shape;17198;p24"/>
            <p:cNvSpPr/>
            <p:nvPr/>
          </p:nvSpPr>
          <p:spPr>
            <a:xfrm>
              <a:off x="7664014" y="1576133"/>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9" name="Google Shape;17199;p24"/>
            <p:cNvSpPr/>
            <p:nvPr/>
          </p:nvSpPr>
          <p:spPr>
            <a:xfrm>
              <a:off x="7664014" y="1576133"/>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0" name="Google Shape;17200;p24"/>
            <p:cNvSpPr/>
            <p:nvPr/>
          </p:nvSpPr>
          <p:spPr>
            <a:xfrm>
              <a:off x="7690749" y="1611431"/>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1" name="Google Shape;17201;p24"/>
            <p:cNvSpPr/>
            <p:nvPr/>
          </p:nvSpPr>
          <p:spPr>
            <a:xfrm>
              <a:off x="7759458" y="1611431"/>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2" name="Google Shape;17202;p24"/>
            <p:cNvSpPr/>
            <p:nvPr/>
          </p:nvSpPr>
          <p:spPr>
            <a:xfrm>
              <a:off x="7698499" y="1629106"/>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3" name="Google Shape;17203;p24"/>
            <p:cNvSpPr/>
            <p:nvPr/>
          </p:nvSpPr>
          <p:spPr>
            <a:xfrm>
              <a:off x="7767183" y="1629106"/>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4" name="Google Shape;17204;p24"/>
            <p:cNvSpPr/>
            <p:nvPr/>
          </p:nvSpPr>
          <p:spPr>
            <a:xfrm>
              <a:off x="7610073" y="1789541"/>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5" name="Google Shape;17205;p24"/>
            <p:cNvSpPr/>
            <p:nvPr/>
          </p:nvSpPr>
          <p:spPr>
            <a:xfrm>
              <a:off x="7818662" y="1789541"/>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6" name="Google Shape;17206;p24"/>
            <p:cNvSpPr/>
            <p:nvPr/>
          </p:nvSpPr>
          <p:spPr>
            <a:xfrm>
              <a:off x="7712744" y="1666393"/>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7" name="Google Shape;17207;p24"/>
            <p:cNvSpPr/>
            <p:nvPr/>
          </p:nvSpPr>
          <p:spPr>
            <a:xfrm>
              <a:off x="7704234" y="1794778"/>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8" name="Google Shape;17208;p24"/>
            <p:cNvSpPr/>
            <p:nvPr/>
          </p:nvSpPr>
          <p:spPr>
            <a:xfrm>
              <a:off x="7761448" y="1794778"/>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209" name="Google Shape;17209;p24"/>
          <p:cNvGrpSpPr/>
          <p:nvPr/>
        </p:nvGrpSpPr>
        <p:grpSpPr>
          <a:xfrm>
            <a:off x="8060455" y="3637675"/>
            <a:ext cx="264076" cy="354624"/>
            <a:chOff x="8060455" y="3790075"/>
            <a:chExt cx="264076" cy="354624"/>
          </a:xfrm>
        </p:grpSpPr>
        <p:sp>
          <p:nvSpPr>
            <p:cNvPr id="17210" name="Google Shape;17210;p24"/>
            <p:cNvSpPr/>
            <p:nvPr/>
          </p:nvSpPr>
          <p:spPr>
            <a:xfrm>
              <a:off x="8074202" y="3790075"/>
              <a:ext cx="237079" cy="113800"/>
            </a:xfrm>
            <a:custGeom>
              <a:avLst/>
              <a:gdLst/>
              <a:ahLst/>
              <a:cxnLst/>
              <a:rect l="l" t="t" r="r" b="b"/>
              <a:pathLst>
                <a:path w="9054" h="4346" extrusionOk="0">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1" name="Google Shape;17211;p24"/>
            <p:cNvSpPr/>
            <p:nvPr/>
          </p:nvSpPr>
          <p:spPr>
            <a:xfrm>
              <a:off x="8083681" y="3955564"/>
              <a:ext cx="80231" cy="126186"/>
            </a:xfrm>
            <a:custGeom>
              <a:avLst/>
              <a:gdLst/>
              <a:ahLst/>
              <a:cxnLst/>
              <a:rect l="l" t="t" r="r" b="b"/>
              <a:pathLst>
                <a:path w="3064" h="4819" extrusionOk="0">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2" name="Google Shape;17212;p24"/>
            <p:cNvSpPr/>
            <p:nvPr/>
          </p:nvSpPr>
          <p:spPr>
            <a:xfrm>
              <a:off x="8060716" y="4018513"/>
              <a:ext cx="263814" cy="126186"/>
            </a:xfrm>
            <a:custGeom>
              <a:avLst/>
              <a:gdLst/>
              <a:ahLst/>
              <a:cxnLst/>
              <a:rect l="l" t="t" r="r" b="b"/>
              <a:pathLst>
                <a:path w="10075" h="4819" extrusionOk="0">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3" name="Google Shape;17213;p24"/>
            <p:cNvSpPr/>
            <p:nvPr/>
          </p:nvSpPr>
          <p:spPr>
            <a:xfrm>
              <a:off x="8060455" y="4057241"/>
              <a:ext cx="264076" cy="87458"/>
            </a:xfrm>
            <a:custGeom>
              <a:avLst/>
              <a:gdLst/>
              <a:ahLst/>
              <a:cxnLst/>
              <a:rect l="l" t="t" r="r" b="b"/>
              <a:pathLst>
                <a:path w="10085" h="3340" extrusionOk="0">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4" name="Google Shape;17214;p24"/>
            <p:cNvSpPr/>
            <p:nvPr/>
          </p:nvSpPr>
          <p:spPr>
            <a:xfrm>
              <a:off x="8125420" y="4057241"/>
              <a:ext cx="134408" cy="61142"/>
            </a:xfrm>
            <a:custGeom>
              <a:avLst/>
              <a:gdLst/>
              <a:ahLst/>
              <a:cxnLst/>
              <a:rect l="l" t="t" r="r" b="b"/>
              <a:pathLst>
                <a:path w="5133" h="2335" extrusionOk="0">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5" name="Google Shape;17215;p24"/>
            <p:cNvSpPr/>
            <p:nvPr/>
          </p:nvSpPr>
          <p:spPr>
            <a:xfrm>
              <a:off x="8158386" y="4018513"/>
              <a:ext cx="68709" cy="23017"/>
            </a:xfrm>
            <a:custGeom>
              <a:avLst/>
              <a:gdLst/>
              <a:ahLst/>
              <a:cxnLst/>
              <a:rect l="l" t="t" r="r" b="b"/>
              <a:pathLst>
                <a:path w="2624" h="879" extrusionOk="0">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6" name="Google Shape;17216;p24"/>
            <p:cNvSpPr/>
            <p:nvPr/>
          </p:nvSpPr>
          <p:spPr>
            <a:xfrm>
              <a:off x="8096171" y="3875386"/>
              <a:ext cx="188139" cy="154413"/>
            </a:xfrm>
            <a:custGeom>
              <a:avLst/>
              <a:gdLst/>
              <a:ahLst/>
              <a:cxnLst/>
              <a:rect l="l" t="t" r="r" b="b"/>
              <a:pathLst>
                <a:path w="7185" h="5897" extrusionOk="0">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7" name="Google Shape;17217;p24"/>
            <p:cNvSpPr/>
            <p:nvPr/>
          </p:nvSpPr>
          <p:spPr>
            <a:xfrm>
              <a:off x="8152390"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8" name="Google Shape;17218;p24"/>
            <p:cNvSpPr/>
            <p:nvPr/>
          </p:nvSpPr>
          <p:spPr>
            <a:xfrm>
              <a:off x="8221335" y="3933412"/>
              <a:ext cx="11521" cy="16942"/>
            </a:xfrm>
            <a:custGeom>
              <a:avLst/>
              <a:gdLst/>
              <a:ahLst/>
              <a:cxnLst/>
              <a:rect l="l" t="t" r="r" b="b"/>
              <a:pathLst>
                <a:path w="440" h="647" extrusionOk="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9" name="Google Shape;17219;p24"/>
            <p:cNvSpPr/>
            <p:nvPr/>
          </p:nvSpPr>
          <p:spPr>
            <a:xfrm>
              <a:off x="8166792" y="3978136"/>
              <a:ext cx="50930" cy="17492"/>
            </a:xfrm>
            <a:custGeom>
              <a:avLst/>
              <a:gdLst/>
              <a:ahLst/>
              <a:cxnLst/>
              <a:rect l="l" t="t" r="r" b="b"/>
              <a:pathLst>
                <a:path w="1945" h="668" extrusionOk="0">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0" name="Google Shape;17220;p24"/>
            <p:cNvSpPr/>
            <p:nvPr/>
          </p:nvSpPr>
          <p:spPr>
            <a:xfrm>
              <a:off x="8099942" y="3880885"/>
              <a:ext cx="167375" cy="149124"/>
            </a:xfrm>
            <a:custGeom>
              <a:avLst/>
              <a:gdLst/>
              <a:ahLst/>
              <a:cxnLst/>
              <a:rect l="l" t="t" r="r" b="b"/>
              <a:pathLst>
                <a:path w="6392" h="5695" extrusionOk="0">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1" name="Google Shape;17221;p24"/>
            <p:cNvSpPr/>
            <p:nvPr/>
          </p:nvSpPr>
          <p:spPr>
            <a:xfrm>
              <a:off x="8255795" y="3892380"/>
              <a:ext cx="22781" cy="42970"/>
            </a:xfrm>
            <a:custGeom>
              <a:avLst/>
              <a:gdLst/>
              <a:ahLst/>
              <a:cxnLst/>
              <a:rect l="l" t="t" r="r" b="b"/>
              <a:pathLst>
                <a:path w="870" h="1641" extrusionOk="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2" name="Google Shape;17222;p24"/>
            <p:cNvSpPr/>
            <p:nvPr/>
          </p:nvSpPr>
          <p:spPr>
            <a:xfrm>
              <a:off x="8106435" y="3892380"/>
              <a:ext cx="22990" cy="42970"/>
            </a:xfrm>
            <a:custGeom>
              <a:avLst/>
              <a:gdLst/>
              <a:ahLst/>
              <a:cxnLst/>
              <a:rect l="l" t="t" r="r" b="b"/>
              <a:pathLst>
                <a:path w="878" h="1641" extrusionOk="0">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3" name="Google Shape;17223;p24"/>
            <p:cNvSpPr/>
            <p:nvPr/>
          </p:nvSpPr>
          <p:spPr>
            <a:xfrm>
              <a:off x="8106671" y="3892380"/>
              <a:ext cx="172140" cy="28751"/>
            </a:xfrm>
            <a:custGeom>
              <a:avLst/>
              <a:gdLst/>
              <a:ahLst/>
              <a:cxnLst/>
              <a:rect l="l" t="t" r="r" b="b"/>
              <a:pathLst>
                <a:path w="6574" h="1098" extrusionOk="0">
                  <a:moveTo>
                    <a:pt x="1" y="0"/>
                  </a:moveTo>
                  <a:cubicBezTo>
                    <a:pt x="1" y="611"/>
                    <a:pt x="1470" y="1097"/>
                    <a:pt x="3282" y="1097"/>
                  </a:cubicBezTo>
                  <a:cubicBezTo>
                    <a:pt x="5095" y="1097"/>
                    <a:pt x="6564" y="611"/>
                    <a:pt x="6574"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4" name="Google Shape;17224;p24"/>
            <p:cNvSpPr/>
            <p:nvPr/>
          </p:nvSpPr>
          <p:spPr>
            <a:xfrm>
              <a:off x="8178627" y="4110448"/>
              <a:ext cx="27992" cy="34250"/>
            </a:xfrm>
            <a:custGeom>
              <a:avLst/>
              <a:gdLst/>
              <a:ahLst/>
              <a:cxnLst/>
              <a:rect l="l" t="t" r="r" b="b"/>
              <a:pathLst>
                <a:path w="1069" h="1308" extrusionOk="0">
                  <a:moveTo>
                    <a:pt x="859" y="0"/>
                  </a:moveTo>
                  <a:lnTo>
                    <a:pt x="200" y="10"/>
                  </a:lnTo>
                  <a:lnTo>
                    <a:pt x="0" y="1307"/>
                  </a:lnTo>
                  <a:lnTo>
                    <a:pt x="1069" y="1307"/>
                  </a:lnTo>
                  <a:lnTo>
                    <a:pt x="859" y="0"/>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5" name="Google Shape;17225;p24"/>
            <p:cNvSpPr/>
            <p:nvPr/>
          </p:nvSpPr>
          <p:spPr>
            <a:xfrm>
              <a:off x="8171112" y="4081724"/>
              <a:ext cx="42760" cy="31736"/>
            </a:xfrm>
            <a:custGeom>
              <a:avLst/>
              <a:gdLst/>
              <a:ahLst/>
              <a:cxnLst/>
              <a:rect l="l" t="t" r="r" b="b"/>
              <a:pathLst>
                <a:path w="1633" h="1212" extrusionOk="0">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6" name="Google Shape;17226;p24"/>
            <p:cNvSpPr/>
            <p:nvPr/>
          </p:nvSpPr>
          <p:spPr>
            <a:xfrm>
              <a:off x="8135894" y="4044017"/>
              <a:ext cx="56743" cy="62844"/>
            </a:xfrm>
            <a:custGeom>
              <a:avLst/>
              <a:gdLst/>
              <a:ahLst/>
              <a:cxnLst/>
              <a:rect l="l" t="t" r="r" b="b"/>
              <a:pathLst>
                <a:path w="2167" h="2400" extrusionOk="0">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7" name="Google Shape;17227;p24"/>
            <p:cNvSpPr/>
            <p:nvPr/>
          </p:nvSpPr>
          <p:spPr>
            <a:xfrm>
              <a:off x="8192610" y="4044017"/>
              <a:ext cx="56717" cy="62844"/>
            </a:xfrm>
            <a:custGeom>
              <a:avLst/>
              <a:gdLst/>
              <a:ahLst/>
              <a:cxnLst/>
              <a:rect l="l" t="t" r="r" b="b"/>
              <a:pathLst>
                <a:path w="2166" h="2400" extrusionOk="0">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8" name="Google Shape;17228;p24"/>
            <p:cNvSpPr/>
            <p:nvPr/>
          </p:nvSpPr>
          <p:spPr>
            <a:xfrm>
              <a:off x="8063963" y="4087956"/>
              <a:ext cx="48468" cy="56743"/>
            </a:xfrm>
            <a:custGeom>
              <a:avLst/>
              <a:gdLst/>
              <a:ahLst/>
              <a:cxnLst/>
              <a:rect l="l" t="t" r="r" b="b"/>
              <a:pathLst>
                <a:path w="1851" h="2167" extrusionOk="0">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9" name="Google Shape;17229;p24"/>
            <p:cNvSpPr/>
            <p:nvPr/>
          </p:nvSpPr>
          <p:spPr>
            <a:xfrm>
              <a:off x="8272789" y="4087956"/>
              <a:ext cx="48495" cy="56743"/>
            </a:xfrm>
            <a:custGeom>
              <a:avLst/>
              <a:gdLst/>
              <a:ahLst/>
              <a:cxnLst/>
              <a:rect l="l" t="t" r="r" b="b"/>
              <a:pathLst>
                <a:path w="1852" h="2167" extrusionOk="0">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0" name="Google Shape;17230;p24"/>
            <p:cNvSpPr/>
            <p:nvPr/>
          </p:nvSpPr>
          <p:spPr>
            <a:xfrm>
              <a:off x="8106671" y="3857894"/>
              <a:ext cx="171905" cy="34512"/>
            </a:xfrm>
            <a:custGeom>
              <a:avLst/>
              <a:gdLst/>
              <a:ahLst/>
              <a:cxnLst/>
              <a:rect l="l" t="t" r="r" b="b"/>
              <a:pathLst>
                <a:path w="6565" h="1318" extrusionOk="0">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1" name="Google Shape;17231;p24"/>
            <p:cNvSpPr/>
            <p:nvPr/>
          </p:nvSpPr>
          <p:spPr>
            <a:xfrm>
              <a:off x="8175380" y="3823670"/>
              <a:ext cx="34486" cy="39984"/>
            </a:xfrm>
            <a:custGeom>
              <a:avLst/>
              <a:gdLst/>
              <a:ahLst/>
              <a:cxnLst/>
              <a:rect l="l" t="t" r="r" b="b"/>
              <a:pathLst>
                <a:path w="1317" h="1527" extrusionOk="0">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2" name="Google Shape;17232;p24"/>
            <p:cNvSpPr/>
            <p:nvPr/>
          </p:nvSpPr>
          <p:spPr>
            <a:xfrm>
              <a:off x="8175407"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233" name="Google Shape;17233;p24"/>
          <p:cNvGrpSpPr/>
          <p:nvPr/>
        </p:nvGrpSpPr>
        <p:grpSpPr>
          <a:xfrm>
            <a:off x="7614550" y="2727511"/>
            <a:ext cx="263316" cy="354754"/>
            <a:chOff x="7614550" y="2879911"/>
            <a:chExt cx="263316" cy="354754"/>
          </a:xfrm>
        </p:grpSpPr>
        <p:sp>
          <p:nvSpPr>
            <p:cNvPr id="17234" name="Google Shape;17234;p24"/>
            <p:cNvSpPr/>
            <p:nvPr/>
          </p:nvSpPr>
          <p:spPr>
            <a:xfrm>
              <a:off x="7614550" y="3086013"/>
              <a:ext cx="263316" cy="148652"/>
            </a:xfrm>
            <a:custGeom>
              <a:avLst/>
              <a:gdLst/>
              <a:ahLst/>
              <a:cxnLst/>
              <a:rect l="l" t="t" r="r" b="b"/>
              <a:pathLst>
                <a:path w="10056" h="5677" extrusionOk="0">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5" name="Google Shape;17235;p24"/>
            <p:cNvSpPr/>
            <p:nvPr/>
          </p:nvSpPr>
          <p:spPr>
            <a:xfrm>
              <a:off x="7614550" y="3137728"/>
              <a:ext cx="263081" cy="96937"/>
            </a:xfrm>
            <a:custGeom>
              <a:avLst/>
              <a:gdLst/>
              <a:ahLst/>
              <a:cxnLst/>
              <a:rect l="l" t="t" r="r" b="b"/>
              <a:pathLst>
                <a:path w="10047" h="3702" extrusionOk="0">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6" name="Google Shape;17236;p24"/>
            <p:cNvSpPr/>
            <p:nvPr/>
          </p:nvSpPr>
          <p:spPr>
            <a:xfrm>
              <a:off x="7683495" y="3137728"/>
              <a:ext cx="125426" cy="62477"/>
            </a:xfrm>
            <a:custGeom>
              <a:avLst/>
              <a:gdLst/>
              <a:ahLst/>
              <a:cxnLst/>
              <a:rect l="l" t="t" r="r" b="b"/>
              <a:pathLst>
                <a:path w="4790" h="2386" extrusionOk="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7" name="Google Shape;17237;p24"/>
            <p:cNvSpPr/>
            <p:nvPr/>
          </p:nvSpPr>
          <p:spPr>
            <a:xfrm>
              <a:off x="7711985"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8" name="Google Shape;17238;p24"/>
            <p:cNvSpPr/>
            <p:nvPr/>
          </p:nvSpPr>
          <p:spPr>
            <a:xfrm>
              <a:off x="7780668" y="3023064"/>
              <a:ext cx="45745" cy="211601"/>
            </a:xfrm>
            <a:custGeom>
              <a:avLst/>
              <a:gdLst/>
              <a:ahLst/>
              <a:cxnLst/>
              <a:rect l="l" t="t" r="r" b="b"/>
              <a:pathLst>
                <a:path w="1747" h="8081" extrusionOk="0">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9" name="Google Shape;17239;p24"/>
            <p:cNvSpPr/>
            <p:nvPr/>
          </p:nvSpPr>
          <p:spPr>
            <a:xfrm>
              <a:off x="7780668" y="3102981"/>
              <a:ext cx="29275" cy="23017"/>
            </a:xfrm>
            <a:custGeom>
              <a:avLst/>
              <a:gdLst/>
              <a:ahLst/>
              <a:cxnLst/>
              <a:rect l="l" t="t" r="r" b="b"/>
              <a:pathLst>
                <a:path w="1118" h="879" extrusionOk="0">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0" name="Google Shape;17240;p24"/>
            <p:cNvSpPr/>
            <p:nvPr/>
          </p:nvSpPr>
          <p:spPr>
            <a:xfrm>
              <a:off x="7666030" y="3023064"/>
              <a:ext cx="45719" cy="211601"/>
            </a:xfrm>
            <a:custGeom>
              <a:avLst/>
              <a:gdLst/>
              <a:ahLst/>
              <a:cxnLst/>
              <a:rect l="l" t="t" r="r" b="b"/>
              <a:pathLst>
                <a:path w="1746" h="8081" extrusionOk="0">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1" name="Google Shape;17241;p24"/>
            <p:cNvSpPr/>
            <p:nvPr/>
          </p:nvSpPr>
          <p:spPr>
            <a:xfrm>
              <a:off x="7628559" y="2879911"/>
              <a:ext cx="235325" cy="137419"/>
            </a:xfrm>
            <a:custGeom>
              <a:avLst/>
              <a:gdLst/>
              <a:ahLst/>
              <a:cxnLst/>
              <a:rect l="l" t="t" r="r" b="b"/>
              <a:pathLst>
                <a:path w="8987" h="5248" extrusionOk="0">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2" name="Google Shape;17242;p24"/>
            <p:cNvSpPr/>
            <p:nvPr/>
          </p:nvSpPr>
          <p:spPr>
            <a:xfrm>
              <a:off x="7650031" y="2920131"/>
              <a:ext cx="192381" cy="177142"/>
            </a:xfrm>
            <a:custGeom>
              <a:avLst/>
              <a:gdLst/>
              <a:ahLst/>
              <a:cxnLst/>
              <a:rect l="l" t="t" r="r" b="b"/>
              <a:pathLst>
                <a:path w="7347" h="6765" extrusionOk="0">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3" name="Google Shape;17243;p24"/>
            <p:cNvSpPr/>
            <p:nvPr/>
          </p:nvSpPr>
          <p:spPr>
            <a:xfrm>
              <a:off x="7650188" y="2920052"/>
              <a:ext cx="170229" cy="177456"/>
            </a:xfrm>
            <a:custGeom>
              <a:avLst/>
              <a:gdLst/>
              <a:ahLst/>
              <a:cxnLst/>
              <a:rect l="l" t="t" r="r" b="b"/>
              <a:pathLst>
                <a:path w="6501" h="6777" extrusionOk="0">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4" name="Google Shape;17244;p24"/>
            <p:cNvSpPr/>
            <p:nvPr/>
          </p:nvSpPr>
          <p:spPr>
            <a:xfrm>
              <a:off x="7720468" y="3037309"/>
              <a:ext cx="51506" cy="22755"/>
            </a:xfrm>
            <a:custGeom>
              <a:avLst/>
              <a:gdLst/>
              <a:ahLst/>
              <a:cxnLst/>
              <a:rect l="l" t="t" r="r" b="b"/>
              <a:pathLst>
                <a:path w="1967" h="869" extrusionOk="0">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5" name="Google Shape;17245;p24"/>
            <p:cNvSpPr/>
            <p:nvPr/>
          </p:nvSpPr>
          <p:spPr>
            <a:xfrm>
              <a:off x="7706250" y="3000204"/>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6" name="Google Shape;17246;p24"/>
            <p:cNvSpPr/>
            <p:nvPr/>
          </p:nvSpPr>
          <p:spPr>
            <a:xfrm>
              <a:off x="7774933" y="3000204"/>
              <a:ext cx="11260" cy="17125"/>
            </a:xfrm>
            <a:custGeom>
              <a:avLst/>
              <a:gdLst/>
              <a:ahLst/>
              <a:cxnLst/>
              <a:rect l="l" t="t" r="r" b="b"/>
              <a:pathLst>
                <a:path w="430" h="654" extrusionOk="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7" name="Google Shape;17247;p24"/>
            <p:cNvSpPr/>
            <p:nvPr/>
          </p:nvSpPr>
          <p:spPr>
            <a:xfrm>
              <a:off x="7698237" y="2981535"/>
              <a:ext cx="27206" cy="12831"/>
            </a:xfrm>
            <a:custGeom>
              <a:avLst/>
              <a:gdLst/>
              <a:ahLst/>
              <a:cxnLst/>
              <a:rect l="l" t="t" r="r" b="b"/>
              <a:pathLst>
                <a:path w="1039" h="490" extrusionOk="0">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8" name="Google Shape;17248;p24"/>
            <p:cNvSpPr/>
            <p:nvPr/>
          </p:nvSpPr>
          <p:spPr>
            <a:xfrm>
              <a:off x="7766921" y="2981561"/>
              <a:ext cx="27285" cy="12804"/>
            </a:xfrm>
            <a:custGeom>
              <a:avLst/>
              <a:gdLst/>
              <a:ahLst/>
              <a:cxnLst/>
              <a:rect l="l" t="t" r="r" b="b"/>
              <a:pathLst>
                <a:path w="1042" h="489" extrusionOk="0">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9" name="Google Shape;17249;p24"/>
            <p:cNvSpPr/>
            <p:nvPr/>
          </p:nvSpPr>
          <p:spPr>
            <a:xfrm>
              <a:off x="7681008" y="2879911"/>
              <a:ext cx="162399" cy="97199"/>
            </a:xfrm>
            <a:custGeom>
              <a:avLst/>
              <a:gdLst/>
              <a:ahLst/>
              <a:cxnLst/>
              <a:rect l="l" t="t" r="r" b="b"/>
              <a:pathLst>
                <a:path w="6202" h="3712" extrusionOk="0">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0" name="Google Shape;17250;p24"/>
            <p:cNvSpPr/>
            <p:nvPr/>
          </p:nvSpPr>
          <p:spPr>
            <a:xfrm>
              <a:off x="7682762" y="3102981"/>
              <a:ext cx="29249" cy="23017"/>
            </a:xfrm>
            <a:custGeom>
              <a:avLst/>
              <a:gdLst/>
              <a:ahLst/>
              <a:cxnLst/>
              <a:rect l="l" t="t" r="r" b="b"/>
              <a:pathLst>
                <a:path w="1117" h="879" extrusionOk="0">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1" name="Google Shape;17251;p24"/>
            <p:cNvSpPr/>
            <p:nvPr/>
          </p:nvSpPr>
          <p:spPr>
            <a:xfrm>
              <a:off x="7682762" y="3102981"/>
              <a:ext cx="29249" cy="11783"/>
            </a:xfrm>
            <a:custGeom>
              <a:avLst/>
              <a:gdLst/>
              <a:ahLst/>
              <a:cxnLst/>
              <a:rect l="l" t="t" r="r" b="b"/>
              <a:pathLst>
                <a:path w="1117" h="450" extrusionOk="0">
                  <a:moveTo>
                    <a:pt x="0" y="1"/>
                  </a:moveTo>
                  <a:cubicBezTo>
                    <a:pt x="10" y="154"/>
                    <a:pt x="19" y="297"/>
                    <a:pt x="19" y="449"/>
                  </a:cubicBezTo>
                  <a:lnTo>
                    <a:pt x="1116" y="449"/>
                  </a:lnTo>
                  <a:lnTo>
                    <a:pt x="1116" y="1"/>
                  </a:lnTo>
                  <a:close/>
                </a:path>
              </a:pathLst>
            </a:custGeom>
            <a:solidFill>
              <a:srgbClr val="A2B5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2" name="Google Shape;17252;p24"/>
            <p:cNvSpPr/>
            <p:nvPr/>
          </p:nvSpPr>
          <p:spPr>
            <a:xfrm>
              <a:off x="7780432" y="3103242"/>
              <a:ext cx="29249" cy="11521"/>
            </a:xfrm>
            <a:custGeom>
              <a:avLst/>
              <a:gdLst/>
              <a:ahLst/>
              <a:cxnLst/>
              <a:rect l="l" t="t" r="r" b="b"/>
              <a:pathLst>
                <a:path w="1117" h="440" extrusionOk="0">
                  <a:moveTo>
                    <a:pt x="0" y="1"/>
                  </a:moveTo>
                  <a:lnTo>
                    <a:pt x="0" y="439"/>
                  </a:lnTo>
                  <a:lnTo>
                    <a:pt x="1098" y="439"/>
                  </a:lnTo>
                  <a:cubicBezTo>
                    <a:pt x="1098" y="287"/>
                    <a:pt x="1107" y="144"/>
                    <a:pt x="1117" y="1"/>
                  </a:cubicBezTo>
                  <a:close/>
                </a:path>
              </a:pathLst>
            </a:custGeom>
            <a:solidFill>
              <a:srgbClr val="A2B5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253" name="Google Shape;17253;p24"/>
          <p:cNvGrpSpPr/>
          <p:nvPr/>
        </p:nvGrpSpPr>
        <p:grpSpPr>
          <a:xfrm>
            <a:off x="5110109" y="4115787"/>
            <a:ext cx="274576" cy="354624"/>
            <a:chOff x="4900684" y="4268187"/>
            <a:chExt cx="274576" cy="354624"/>
          </a:xfrm>
        </p:grpSpPr>
        <p:sp>
          <p:nvSpPr>
            <p:cNvPr id="17254" name="Google Shape;17254;p24"/>
            <p:cNvSpPr/>
            <p:nvPr/>
          </p:nvSpPr>
          <p:spPr>
            <a:xfrm>
              <a:off x="4963633" y="4268187"/>
              <a:ext cx="148678" cy="57109"/>
            </a:xfrm>
            <a:custGeom>
              <a:avLst/>
              <a:gdLst/>
              <a:ahLst/>
              <a:cxnLst/>
              <a:rect l="l" t="t" r="r" b="b"/>
              <a:pathLst>
                <a:path w="5678" h="2181" extrusionOk="0">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5" name="Google Shape;17255;p24"/>
            <p:cNvSpPr/>
            <p:nvPr/>
          </p:nvSpPr>
          <p:spPr>
            <a:xfrm>
              <a:off x="4935170" y="4302542"/>
              <a:ext cx="205866" cy="102959"/>
            </a:xfrm>
            <a:custGeom>
              <a:avLst/>
              <a:gdLst/>
              <a:ahLst/>
              <a:cxnLst/>
              <a:rect l="l" t="t" r="r" b="b"/>
              <a:pathLst>
                <a:path w="7862" h="3932" extrusionOk="0">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6" name="Google Shape;17256;p24"/>
            <p:cNvSpPr/>
            <p:nvPr/>
          </p:nvSpPr>
          <p:spPr>
            <a:xfrm>
              <a:off x="4946403" y="4405475"/>
              <a:ext cx="17256" cy="22938"/>
            </a:xfrm>
            <a:custGeom>
              <a:avLst/>
              <a:gdLst/>
              <a:ahLst/>
              <a:cxnLst/>
              <a:rect l="l" t="t" r="r" b="b"/>
              <a:pathLst>
                <a:path w="659" h="876" extrusionOk="0">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7" name="Google Shape;17257;p24"/>
            <p:cNvSpPr/>
            <p:nvPr/>
          </p:nvSpPr>
          <p:spPr>
            <a:xfrm>
              <a:off x="5112285" y="4405475"/>
              <a:ext cx="17256" cy="22938"/>
            </a:xfrm>
            <a:custGeom>
              <a:avLst/>
              <a:gdLst/>
              <a:ahLst/>
              <a:cxnLst/>
              <a:rect l="l" t="t" r="r" b="b"/>
              <a:pathLst>
                <a:path w="659" h="876" extrusionOk="0">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8" name="Google Shape;17258;p24"/>
            <p:cNvSpPr/>
            <p:nvPr/>
          </p:nvSpPr>
          <p:spPr>
            <a:xfrm>
              <a:off x="4900684" y="4468424"/>
              <a:ext cx="274576" cy="154387"/>
            </a:xfrm>
            <a:custGeom>
              <a:avLst/>
              <a:gdLst/>
              <a:ahLst/>
              <a:cxnLst/>
              <a:rect l="l" t="t" r="r" b="b"/>
              <a:pathLst>
                <a:path w="10486" h="5896" extrusionOk="0">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9" name="Google Shape;17259;p24"/>
            <p:cNvSpPr/>
            <p:nvPr/>
          </p:nvSpPr>
          <p:spPr>
            <a:xfrm>
              <a:off x="4997857" y="4468424"/>
              <a:ext cx="80231" cy="22860"/>
            </a:xfrm>
            <a:custGeom>
              <a:avLst/>
              <a:gdLst/>
              <a:ahLst/>
              <a:cxnLst/>
              <a:rect l="l" t="t" r="r" b="b"/>
              <a:pathLst>
                <a:path w="3064" h="873" extrusionOk="0">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0" name="Google Shape;17260;p24"/>
            <p:cNvSpPr/>
            <p:nvPr/>
          </p:nvSpPr>
          <p:spPr>
            <a:xfrm>
              <a:off x="4941664" y="4325270"/>
              <a:ext cx="192617" cy="154413"/>
            </a:xfrm>
            <a:custGeom>
              <a:avLst/>
              <a:gdLst/>
              <a:ahLst/>
              <a:cxnLst/>
              <a:rect l="l" t="t" r="r" b="b"/>
              <a:pathLst>
                <a:path w="7356" h="5897" extrusionOk="0">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1" name="Google Shape;17261;p24"/>
            <p:cNvSpPr/>
            <p:nvPr/>
          </p:nvSpPr>
          <p:spPr>
            <a:xfrm>
              <a:off x="4945670" y="4325270"/>
              <a:ext cx="155382" cy="154622"/>
            </a:xfrm>
            <a:custGeom>
              <a:avLst/>
              <a:gdLst/>
              <a:ahLst/>
              <a:cxnLst/>
              <a:rect l="l" t="t" r="r" b="b"/>
              <a:pathLst>
                <a:path w="5934" h="5905" extrusionOk="0">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2" name="Google Shape;17262;p24"/>
            <p:cNvSpPr/>
            <p:nvPr/>
          </p:nvSpPr>
          <p:spPr>
            <a:xfrm>
              <a:off x="4997857" y="4382615"/>
              <a:ext cx="11521" cy="17125"/>
            </a:xfrm>
            <a:custGeom>
              <a:avLst/>
              <a:gdLst/>
              <a:ahLst/>
              <a:cxnLst/>
              <a:rect l="l" t="t" r="r" b="b"/>
              <a:pathLst>
                <a:path w="440" h="654" extrusionOk="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3" name="Google Shape;17263;p24"/>
            <p:cNvSpPr/>
            <p:nvPr/>
          </p:nvSpPr>
          <p:spPr>
            <a:xfrm>
              <a:off x="5066566" y="4382615"/>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4" name="Google Shape;17264;p24"/>
            <p:cNvSpPr/>
            <p:nvPr/>
          </p:nvSpPr>
          <p:spPr>
            <a:xfrm>
              <a:off x="5012625" y="4422495"/>
              <a:ext cx="50694" cy="17230"/>
            </a:xfrm>
            <a:custGeom>
              <a:avLst/>
              <a:gdLst/>
              <a:ahLst/>
              <a:cxnLst/>
              <a:rect l="l" t="t" r="r" b="b"/>
              <a:pathLst>
                <a:path w="1936" h="658" extrusionOk="0">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5" name="Google Shape;17265;p24"/>
            <p:cNvSpPr/>
            <p:nvPr/>
          </p:nvSpPr>
          <p:spPr>
            <a:xfrm>
              <a:off x="4990368" y="4365490"/>
              <a:ext cx="26761" cy="11260"/>
            </a:xfrm>
            <a:custGeom>
              <a:avLst/>
              <a:gdLst/>
              <a:ahLst/>
              <a:cxnLst/>
              <a:rect l="l" t="t" r="r" b="b"/>
              <a:pathLst>
                <a:path w="1022" h="430" extrusionOk="0">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6" name="Google Shape;17266;p24"/>
            <p:cNvSpPr/>
            <p:nvPr/>
          </p:nvSpPr>
          <p:spPr>
            <a:xfrm>
              <a:off x="5059077" y="4365490"/>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7" name="Google Shape;17267;p24"/>
            <p:cNvSpPr/>
            <p:nvPr/>
          </p:nvSpPr>
          <p:spPr>
            <a:xfrm>
              <a:off x="5009352" y="4451168"/>
              <a:ext cx="57240" cy="44384"/>
            </a:xfrm>
            <a:custGeom>
              <a:avLst/>
              <a:gdLst/>
              <a:ahLst/>
              <a:cxnLst/>
              <a:rect l="l" t="t" r="r" b="b"/>
              <a:pathLst>
                <a:path w="2186" h="1695" extrusionOk="0">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8" name="Google Shape;17268;p24"/>
            <p:cNvSpPr/>
            <p:nvPr/>
          </p:nvSpPr>
          <p:spPr>
            <a:xfrm>
              <a:off x="4900684" y="4523622"/>
              <a:ext cx="274576" cy="99189"/>
            </a:xfrm>
            <a:custGeom>
              <a:avLst/>
              <a:gdLst/>
              <a:ahLst/>
              <a:cxnLst/>
              <a:rect l="l" t="t" r="r" b="b"/>
              <a:pathLst>
                <a:path w="10486" h="3788" extrusionOk="0">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269" name="Google Shape;17269;p24"/>
          <p:cNvGrpSpPr/>
          <p:nvPr/>
        </p:nvGrpSpPr>
        <p:grpSpPr>
          <a:xfrm>
            <a:off x="7161654" y="3193394"/>
            <a:ext cx="263343" cy="354755"/>
            <a:chOff x="7161654" y="3345794"/>
            <a:chExt cx="263343" cy="354755"/>
          </a:xfrm>
        </p:grpSpPr>
        <p:sp>
          <p:nvSpPr>
            <p:cNvPr id="17270" name="Google Shape;17270;p24"/>
            <p:cNvSpPr/>
            <p:nvPr/>
          </p:nvSpPr>
          <p:spPr>
            <a:xfrm>
              <a:off x="7321802" y="3488686"/>
              <a:ext cx="68971" cy="125924"/>
            </a:xfrm>
            <a:custGeom>
              <a:avLst/>
              <a:gdLst/>
              <a:ahLst/>
              <a:cxnLst/>
              <a:rect l="l" t="t" r="r" b="b"/>
              <a:pathLst>
                <a:path w="2634" h="4809" extrusionOk="0">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1" name="Google Shape;17271;p24"/>
            <p:cNvSpPr/>
            <p:nvPr/>
          </p:nvSpPr>
          <p:spPr>
            <a:xfrm>
              <a:off x="7161654" y="3540139"/>
              <a:ext cx="263343" cy="160409"/>
            </a:xfrm>
            <a:custGeom>
              <a:avLst/>
              <a:gdLst/>
              <a:ahLst/>
              <a:cxnLst/>
              <a:rect l="l" t="t" r="r" b="b"/>
              <a:pathLst>
                <a:path w="10057" h="6126" extrusionOk="0">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2" name="Google Shape;17272;p24"/>
            <p:cNvSpPr/>
            <p:nvPr/>
          </p:nvSpPr>
          <p:spPr>
            <a:xfrm>
              <a:off x="7224629" y="3597092"/>
              <a:ext cx="200368" cy="103457"/>
            </a:xfrm>
            <a:custGeom>
              <a:avLst/>
              <a:gdLst/>
              <a:ahLst/>
              <a:cxnLst/>
              <a:rect l="l" t="t" r="r" b="b"/>
              <a:pathLst>
                <a:path w="7652" h="3951" extrusionOk="0">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3" name="Google Shape;17273;p24"/>
            <p:cNvSpPr/>
            <p:nvPr/>
          </p:nvSpPr>
          <p:spPr>
            <a:xfrm>
              <a:off x="7315806" y="3603088"/>
              <a:ext cx="54727" cy="97199"/>
            </a:xfrm>
            <a:custGeom>
              <a:avLst/>
              <a:gdLst/>
              <a:ahLst/>
              <a:cxnLst/>
              <a:rect l="l" t="t" r="r" b="b"/>
              <a:pathLst>
                <a:path w="2090" h="3712" extrusionOk="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4" name="Google Shape;17274;p24"/>
            <p:cNvSpPr/>
            <p:nvPr/>
          </p:nvSpPr>
          <p:spPr>
            <a:xfrm>
              <a:off x="7161654" y="3597092"/>
              <a:ext cx="200368" cy="103457"/>
            </a:xfrm>
            <a:custGeom>
              <a:avLst/>
              <a:gdLst/>
              <a:ahLst/>
              <a:cxnLst/>
              <a:rect l="l" t="t" r="r" b="b"/>
              <a:pathLst>
                <a:path w="7652" h="3951" extrusionOk="0">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5" name="Google Shape;17275;p24"/>
            <p:cNvSpPr/>
            <p:nvPr/>
          </p:nvSpPr>
          <p:spPr>
            <a:xfrm>
              <a:off x="7258853" y="3540139"/>
              <a:ext cx="68709" cy="28646"/>
            </a:xfrm>
            <a:custGeom>
              <a:avLst/>
              <a:gdLst/>
              <a:ahLst/>
              <a:cxnLst/>
              <a:rect l="l" t="t" r="r" b="b"/>
              <a:pathLst>
                <a:path w="2624" h="1094" extrusionOk="0">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6" name="Google Shape;17276;p24"/>
            <p:cNvSpPr/>
            <p:nvPr/>
          </p:nvSpPr>
          <p:spPr>
            <a:xfrm>
              <a:off x="7195878" y="3500181"/>
              <a:ext cx="46007" cy="45745"/>
            </a:xfrm>
            <a:custGeom>
              <a:avLst/>
              <a:gdLst/>
              <a:ahLst/>
              <a:cxnLst/>
              <a:rect l="l" t="t" r="r" b="b"/>
              <a:pathLst>
                <a:path w="1757" h="1747" extrusionOk="0">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7" name="Google Shape;17277;p24"/>
            <p:cNvSpPr/>
            <p:nvPr/>
          </p:nvSpPr>
          <p:spPr>
            <a:xfrm>
              <a:off x="7207373" y="3511676"/>
              <a:ext cx="23017" cy="22755"/>
            </a:xfrm>
            <a:custGeom>
              <a:avLst/>
              <a:gdLst/>
              <a:ahLst/>
              <a:cxnLst/>
              <a:rect l="l" t="t" r="r" b="b"/>
              <a:pathLst>
                <a:path w="879" h="869" extrusionOk="0">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8" name="Google Shape;17278;p24"/>
            <p:cNvSpPr/>
            <p:nvPr/>
          </p:nvSpPr>
          <p:spPr>
            <a:xfrm>
              <a:off x="7344766" y="3500181"/>
              <a:ext cx="45745" cy="45745"/>
            </a:xfrm>
            <a:custGeom>
              <a:avLst/>
              <a:gdLst/>
              <a:ahLst/>
              <a:cxnLst/>
              <a:rect l="l" t="t" r="r" b="b"/>
              <a:pathLst>
                <a:path w="1747" h="1747" extrusionOk="0">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9" name="Google Shape;17279;p24"/>
            <p:cNvSpPr/>
            <p:nvPr/>
          </p:nvSpPr>
          <p:spPr>
            <a:xfrm>
              <a:off x="7356261" y="3511676"/>
              <a:ext cx="22755" cy="22755"/>
            </a:xfrm>
            <a:custGeom>
              <a:avLst/>
              <a:gdLst/>
              <a:ahLst/>
              <a:cxnLst/>
              <a:rect l="l" t="t" r="r" b="b"/>
              <a:pathLst>
                <a:path w="869" h="869" extrusionOk="0">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0" name="Google Shape;17280;p24"/>
            <p:cNvSpPr/>
            <p:nvPr/>
          </p:nvSpPr>
          <p:spPr>
            <a:xfrm>
              <a:off x="7201639" y="3345794"/>
              <a:ext cx="183138" cy="134434"/>
            </a:xfrm>
            <a:custGeom>
              <a:avLst/>
              <a:gdLst/>
              <a:ahLst/>
              <a:cxnLst/>
              <a:rect l="l" t="t" r="r" b="b"/>
              <a:pathLst>
                <a:path w="6994" h="5134" extrusionOk="0">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1" name="Google Shape;17281;p24"/>
            <p:cNvSpPr/>
            <p:nvPr/>
          </p:nvSpPr>
          <p:spPr>
            <a:xfrm>
              <a:off x="7200880" y="3414111"/>
              <a:ext cx="184866" cy="143311"/>
            </a:xfrm>
            <a:custGeom>
              <a:avLst/>
              <a:gdLst/>
              <a:ahLst/>
              <a:cxnLst/>
              <a:rect l="l" t="t" r="r" b="b"/>
              <a:pathLst>
                <a:path w="7060" h="5473" extrusionOk="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2" name="Google Shape;17282;p24"/>
            <p:cNvSpPr/>
            <p:nvPr/>
          </p:nvSpPr>
          <p:spPr>
            <a:xfrm>
              <a:off x="7253223" y="3465905"/>
              <a:ext cx="11390" cy="17308"/>
            </a:xfrm>
            <a:custGeom>
              <a:avLst/>
              <a:gdLst/>
              <a:ahLst/>
              <a:cxnLst/>
              <a:rect l="l" t="t" r="r" b="b"/>
              <a:pathLst>
                <a:path w="435" h="661" extrusionOk="0">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3" name="Google Shape;17283;p24"/>
            <p:cNvSpPr/>
            <p:nvPr/>
          </p:nvSpPr>
          <p:spPr>
            <a:xfrm>
              <a:off x="7321802" y="3465905"/>
              <a:ext cx="11495" cy="17308"/>
            </a:xfrm>
            <a:custGeom>
              <a:avLst/>
              <a:gdLst/>
              <a:ahLst/>
              <a:cxnLst/>
              <a:rect l="l" t="t" r="r" b="b"/>
              <a:pathLst>
                <a:path w="439" h="661" extrusionOk="0">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4" name="Google Shape;17284;p24"/>
            <p:cNvSpPr/>
            <p:nvPr/>
          </p:nvSpPr>
          <p:spPr>
            <a:xfrm>
              <a:off x="7267573" y="3502930"/>
              <a:ext cx="51506" cy="23017"/>
            </a:xfrm>
            <a:custGeom>
              <a:avLst/>
              <a:gdLst/>
              <a:ahLst/>
              <a:cxnLst/>
              <a:rect l="l" t="t" r="r" b="b"/>
              <a:pathLst>
                <a:path w="1967" h="879" extrusionOk="0">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5" name="Google Shape;17285;p24"/>
            <p:cNvSpPr/>
            <p:nvPr/>
          </p:nvSpPr>
          <p:spPr>
            <a:xfrm>
              <a:off x="7201141" y="3414111"/>
              <a:ext cx="169626" cy="143311"/>
            </a:xfrm>
            <a:custGeom>
              <a:avLst/>
              <a:gdLst/>
              <a:ahLst/>
              <a:cxnLst/>
              <a:rect l="l" t="t" r="r" b="b"/>
              <a:pathLst>
                <a:path w="6478" h="5473" extrusionOk="0">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6" name="Google Shape;17286;p24"/>
            <p:cNvSpPr/>
            <p:nvPr/>
          </p:nvSpPr>
          <p:spPr>
            <a:xfrm>
              <a:off x="7290563" y="3347313"/>
              <a:ext cx="94214" cy="101441"/>
            </a:xfrm>
            <a:custGeom>
              <a:avLst/>
              <a:gdLst/>
              <a:ahLst/>
              <a:cxnLst/>
              <a:rect l="l" t="t" r="r" b="b"/>
              <a:pathLst>
                <a:path w="3598" h="3874" extrusionOk="0">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7" name="Google Shape;17287;p24"/>
            <p:cNvSpPr/>
            <p:nvPr/>
          </p:nvSpPr>
          <p:spPr>
            <a:xfrm>
              <a:off x="7215884" y="3603088"/>
              <a:ext cx="54962" cy="97199"/>
            </a:xfrm>
            <a:custGeom>
              <a:avLst/>
              <a:gdLst/>
              <a:ahLst/>
              <a:cxnLst/>
              <a:rect l="l" t="t" r="r" b="b"/>
              <a:pathLst>
                <a:path w="2099" h="3712" extrusionOk="0">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8" name="Google Shape;17288;p24"/>
            <p:cNvSpPr/>
            <p:nvPr/>
          </p:nvSpPr>
          <p:spPr>
            <a:xfrm>
              <a:off x="7198392" y="3609346"/>
              <a:ext cx="34486" cy="90941"/>
            </a:xfrm>
            <a:custGeom>
              <a:avLst/>
              <a:gdLst/>
              <a:ahLst/>
              <a:cxnLst/>
              <a:rect l="l" t="t" r="r" b="b"/>
              <a:pathLst>
                <a:path w="1317" h="3473" extrusionOk="0">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289" name="Google Shape;17289;p24"/>
          <p:cNvGrpSpPr/>
          <p:nvPr/>
        </p:nvGrpSpPr>
        <p:grpSpPr>
          <a:xfrm>
            <a:off x="6711770" y="3193394"/>
            <a:ext cx="263081" cy="354755"/>
            <a:chOff x="6711770" y="3345794"/>
            <a:chExt cx="263081" cy="354755"/>
          </a:xfrm>
        </p:grpSpPr>
        <p:sp>
          <p:nvSpPr>
            <p:cNvPr id="17290" name="Google Shape;17290;p24"/>
            <p:cNvSpPr/>
            <p:nvPr/>
          </p:nvSpPr>
          <p:spPr>
            <a:xfrm>
              <a:off x="6768984" y="3465957"/>
              <a:ext cx="148652" cy="148652"/>
            </a:xfrm>
            <a:custGeom>
              <a:avLst/>
              <a:gdLst/>
              <a:ahLst/>
              <a:cxnLst/>
              <a:rect l="l" t="t" r="r" b="b"/>
              <a:pathLst>
                <a:path w="5677" h="5677" extrusionOk="0">
                  <a:moveTo>
                    <a:pt x="0" y="0"/>
                  </a:moveTo>
                  <a:lnTo>
                    <a:pt x="0" y="5677"/>
                  </a:lnTo>
                  <a:lnTo>
                    <a:pt x="5676" y="5677"/>
                  </a:lnTo>
                  <a:lnTo>
                    <a:pt x="5676"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1" name="Google Shape;17291;p24"/>
            <p:cNvSpPr/>
            <p:nvPr/>
          </p:nvSpPr>
          <p:spPr>
            <a:xfrm>
              <a:off x="6711770" y="3545900"/>
              <a:ext cx="263081" cy="154649"/>
            </a:xfrm>
            <a:custGeom>
              <a:avLst/>
              <a:gdLst/>
              <a:ahLst/>
              <a:cxnLst/>
              <a:rect l="l" t="t" r="r" b="b"/>
              <a:pathLst>
                <a:path w="10047" h="5906" extrusionOk="0">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2" name="Google Shape;17292;p24"/>
            <p:cNvSpPr/>
            <p:nvPr/>
          </p:nvSpPr>
          <p:spPr>
            <a:xfrm>
              <a:off x="6760474" y="3545900"/>
              <a:ext cx="165646" cy="143153"/>
            </a:xfrm>
            <a:custGeom>
              <a:avLst/>
              <a:gdLst/>
              <a:ahLst/>
              <a:cxnLst/>
              <a:rect l="l" t="t" r="r" b="b"/>
              <a:pathLst>
                <a:path w="6326" h="5467" extrusionOk="0">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3" name="Google Shape;17293;p24"/>
            <p:cNvSpPr/>
            <p:nvPr/>
          </p:nvSpPr>
          <p:spPr>
            <a:xfrm>
              <a:off x="6771969" y="3545900"/>
              <a:ext cx="142918" cy="131658"/>
            </a:xfrm>
            <a:custGeom>
              <a:avLst/>
              <a:gdLst/>
              <a:ahLst/>
              <a:cxnLst/>
              <a:rect l="l" t="t" r="r" b="b"/>
              <a:pathLst>
                <a:path w="5458" h="5028" extrusionOk="0">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4" name="Google Shape;17294;p24"/>
            <p:cNvSpPr/>
            <p:nvPr/>
          </p:nvSpPr>
          <p:spPr>
            <a:xfrm>
              <a:off x="6808942" y="3545900"/>
              <a:ext cx="68736" cy="28804"/>
            </a:xfrm>
            <a:custGeom>
              <a:avLst/>
              <a:gdLst/>
              <a:ahLst/>
              <a:cxnLst/>
              <a:rect l="l" t="t" r="r" b="b"/>
              <a:pathLst>
                <a:path w="2625" h="1100" extrusionOk="0">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5" name="Google Shape;17295;p24"/>
            <p:cNvSpPr/>
            <p:nvPr/>
          </p:nvSpPr>
          <p:spPr>
            <a:xfrm>
              <a:off x="6768984" y="3414504"/>
              <a:ext cx="148652" cy="148652"/>
            </a:xfrm>
            <a:custGeom>
              <a:avLst/>
              <a:gdLst/>
              <a:ahLst/>
              <a:cxnLst/>
              <a:rect l="l" t="t" r="r" b="b"/>
              <a:pathLst>
                <a:path w="5677" h="5677" extrusionOk="0">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6" name="Google Shape;17296;p24"/>
            <p:cNvSpPr/>
            <p:nvPr/>
          </p:nvSpPr>
          <p:spPr>
            <a:xfrm>
              <a:off x="6803208" y="3466324"/>
              <a:ext cx="11495" cy="17151"/>
            </a:xfrm>
            <a:custGeom>
              <a:avLst/>
              <a:gdLst/>
              <a:ahLst/>
              <a:cxnLst/>
              <a:rect l="l" t="t" r="r" b="b"/>
              <a:pathLst>
                <a:path w="439" h="655" extrusionOk="0">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7" name="Google Shape;17297;p24"/>
            <p:cNvSpPr/>
            <p:nvPr/>
          </p:nvSpPr>
          <p:spPr>
            <a:xfrm>
              <a:off x="6871891" y="3466324"/>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8" name="Google Shape;17298;p24"/>
            <p:cNvSpPr/>
            <p:nvPr/>
          </p:nvSpPr>
          <p:spPr>
            <a:xfrm>
              <a:off x="6817976" y="3506361"/>
              <a:ext cx="50668" cy="17334"/>
            </a:xfrm>
            <a:custGeom>
              <a:avLst/>
              <a:gdLst/>
              <a:ahLst/>
              <a:cxnLst/>
              <a:rect l="l" t="t" r="r" b="b"/>
              <a:pathLst>
                <a:path w="1935" h="662" extrusionOk="0">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9" name="Google Shape;17299;p24"/>
            <p:cNvSpPr/>
            <p:nvPr/>
          </p:nvSpPr>
          <p:spPr>
            <a:xfrm>
              <a:off x="6768748" y="3414504"/>
              <a:ext cx="148888" cy="148652"/>
            </a:xfrm>
            <a:custGeom>
              <a:avLst/>
              <a:gdLst/>
              <a:ahLst/>
              <a:cxnLst/>
              <a:rect l="l" t="t" r="r" b="b"/>
              <a:pathLst>
                <a:path w="5686" h="5677" extrusionOk="0">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0" name="Google Shape;17300;p24"/>
            <p:cNvSpPr/>
            <p:nvPr/>
          </p:nvSpPr>
          <p:spPr>
            <a:xfrm>
              <a:off x="6745994" y="3345794"/>
              <a:ext cx="194633" cy="268318"/>
            </a:xfrm>
            <a:custGeom>
              <a:avLst/>
              <a:gdLst/>
              <a:ahLst/>
              <a:cxnLst/>
              <a:rect l="l" t="t" r="r" b="b"/>
              <a:pathLst>
                <a:path w="7433" h="10247" extrusionOk="0">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1" name="Google Shape;17301;p24"/>
            <p:cNvSpPr/>
            <p:nvPr/>
          </p:nvSpPr>
          <p:spPr>
            <a:xfrm>
              <a:off x="6771969" y="3592352"/>
              <a:ext cx="142918" cy="83713"/>
            </a:xfrm>
            <a:custGeom>
              <a:avLst/>
              <a:gdLst/>
              <a:ahLst/>
              <a:cxnLst/>
              <a:rect l="l" t="t" r="r" b="b"/>
              <a:pathLst>
                <a:path w="5458" h="3197" extrusionOk="0">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2" name="Google Shape;17302;p24"/>
            <p:cNvSpPr/>
            <p:nvPr/>
          </p:nvSpPr>
          <p:spPr>
            <a:xfrm>
              <a:off x="6776211" y="3592352"/>
              <a:ext cx="134172" cy="64467"/>
            </a:xfrm>
            <a:custGeom>
              <a:avLst/>
              <a:gdLst/>
              <a:ahLst/>
              <a:cxnLst/>
              <a:rect l="l" t="t" r="r" b="b"/>
              <a:pathLst>
                <a:path w="5124" h="2462" extrusionOk="0">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3" name="Google Shape;17303;p24"/>
            <p:cNvSpPr/>
            <p:nvPr/>
          </p:nvSpPr>
          <p:spPr>
            <a:xfrm>
              <a:off x="6786450" y="3582664"/>
              <a:ext cx="57005" cy="62818"/>
            </a:xfrm>
            <a:custGeom>
              <a:avLst/>
              <a:gdLst/>
              <a:ahLst/>
              <a:cxnLst/>
              <a:rect l="l" t="t" r="r" b="b"/>
              <a:pathLst>
                <a:path w="2177" h="2399" extrusionOk="0">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4" name="Google Shape;17304;p24"/>
            <p:cNvSpPr/>
            <p:nvPr/>
          </p:nvSpPr>
          <p:spPr>
            <a:xfrm>
              <a:off x="6843428" y="3582664"/>
              <a:ext cx="56717" cy="62818"/>
            </a:xfrm>
            <a:custGeom>
              <a:avLst/>
              <a:gdLst/>
              <a:ahLst/>
              <a:cxnLst/>
              <a:rect l="l" t="t" r="r" b="b"/>
              <a:pathLst>
                <a:path w="2166" h="2399" extrusionOk="0">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5" name="Google Shape;17305;p24"/>
            <p:cNvSpPr/>
            <p:nvPr/>
          </p:nvSpPr>
          <p:spPr>
            <a:xfrm>
              <a:off x="6714519" y="3627335"/>
              <a:ext cx="48730" cy="72951"/>
            </a:xfrm>
            <a:custGeom>
              <a:avLst/>
              <a:gdLst/>
              <a:ahLst/>
              <a:cxnLst/>
              <a:rect l="l" t="t" r="r" b="b"/>
              <a:pathLst>
                <a:path w="1861" h="2786" extrusionOk="0">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6" name="Google Shape;17306;p24"/>
            <p:cNvSpPr/>
            <p:nvPr/>
          </p:nvSpPr>
          <p:spPr>
            <a:xfrm>
              <a:off x="6923345" y="3627335"/>
              <a:ext cx="48992" cy="72951"/>
            </a:xfrm>
            <a:custGeom>
              <a:avLst/>
              <a:gdLst/>
              <a:ahLst/>
              <a:cxnLst/>
              <a:rect l="l" t="t" r="r" b="b"/>
              <a:pathLst>
                <a:path w="1871" h="2786" extrusionOk="0">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307" name="Google Shape;17307;p24"/>
          <p:cNvGrpSpPr/>
          <p:nvPr/>
        </p:nvGrpSpPr>
        <p:grpSpPr>
          <a:xfrm>
            <a:off x="7163409" y="2727851"/>
            <a:ext cx="263316" cy="354414"/>
            <a:chOff x="7163409" y="2880251"/>
            <a:chExt cx="263316" cy="354414"/>
          </a:xfrm>
        </p:grpSpPr>
        <p:sp>
          <p:nvSpPr>
            <p:cNvPr id="17308" name="Google Shape;17308;p24"/>
            <p:cNvSpPr/>
            <p:nvPr/>
          </p:nvSpPr>
          <p:spPr>
            <a:xfrm>
              <a:off x="7163409" y="3125474"/>
              <a:ext cx="263316" cy="109191"/>
            </a:xfrm>
            <a:custGeom>
              <a:avLst/>
              <a:gdLst/>
              <a:ahLst/>
              <a:cxnLst/>
              <a:rect l="l" t="t" r="r" b="b"/>
              <a:pathLst>
                <a:path w="10056" h="4170" extrusionOk="0">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9" name="Google Shape;17309;p24"/>
            <p:cNvSpPr/>
            <p:nvPr/>
          </p:nvSpPr>
          <p:spPr>
            <a:xfrm>
              <a:off x="7197633" y="2920131"/>
              <a:ext cx="194633" cy="291544"/>
            </a:xfrm>
            <a:custGeom>
              <a:avLst/>
              <a:gdLst/>
              <a:ahLst/>
              <a:cxnLst/>
              <a:rect l="l" t="t" r="r" b="b"/>
              <a:pathLst>
                <a:path w="7433" h="11134" extrusionOk="0">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0" name="Google Shape;17310;p24"/>
            <p:cNvSpPr/>
            <p:nvPr/>
          </p:nvSpPr>
          <p:spPr>
            <a:xfrm>
              <a:off x="7240105" y="3114240"/>
              <a:ext cx="147657" cy="96204"/>
            </a:xfrm>
            <a:custGeom>
              <a:avLst/>
              <a:gdLst/>
              <a:ahLst/>
              <a:cxnLst/>
              <a:rect l="l" t="t" r="r" b="b"/>
              <a:pathLst>
                <a:path w="5639" h="3674" extrusionOk="0">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1" name="Google Shape;17311;p24"/>
            <p:cNvSpPr/>
            <p:nvPr/>
          </p:nvSpPr>
          <p:spPr>
            <a:xfrm>
              <a:off x="7220623" y="3000074"/>
              <a:ext cx="148652" cy="125924"/>
            </a:xfrm>
            <a:custGeom>
              <a:avLst/>
              <a:gdLst/>
              <a:ahLst/>
              <a:cxnLst/>
              <a:rect l="l" t="t" r="r" b="b"/>
              <a:pathLst>
                <a:path w="5677" h="4809" extrusionOk="0">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2" name="Google Shape;17312;p24"/>
            <p:cNvSpPr/>
            <p:nvPr/>
          </p:nvSpPr>
          <p:spPr>
            <a:xfrm>
              <a:off x="7220623" y="2954355"/>
              <a:ext cx="148914" cy="142918"/>
            </a:xfrm>
            <a:custGeom>
              <a:avLst/>
              <a:gdLst/>
              <a:ahLst/>
              <a:cxnLst/>
              <a:rect l="l" t="t" r="r" b="b"/>
              <a:pathLst>
                <a:path w="5687" h="5458" extrusionOk="0">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3" name="Google Shape;17313;p24"/>
            <p:cNvSpPr/>
            <p:nvPr/>
          </p:nvSpPr>
          <p:spPr>
            <a:xfrm>
              <a:off x="7220387" y="2954355"/>
              <a:ext cx="148888" cy="143180"/>
            </a:xfrm>
            <a:custGeom>
              <a:avLst/>
              <a:gdLst/>
              <a:ahLst/>
              <a:cxnLst/>
              <a:rect l="l" t="t" r="r" b="b"/>
              <a:pathLst>
                <a:path w="5686" h="5468" extrusionOk="0">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4" name="Google Shape;17314;p24"/>
            <p:cNvSpPr/>
            <p:nvPr/>
          </p:nvSpPr>
          <p:spPr>
            <a:xfrm>
              <a:off x="7269851" y="3045714"/>
              <a:ext cx="50747" cy="17361"/>
            </a:xfrm>
            <a:custGeom>
              <a:avLst/>
              <a:gdLst/>
              <a:ahLst/>
              <a:cxnLst/>
              <a:rect l="l" t="t" r="r" b="b"/>
              <a:pathLst>
                <a:path w="1938" h="663" extrusionOk="0">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5" name="Google Shape;17315;p24"/>
            <p:cNvSpPr/>
            <p:nvPr/>
          </p:nvSpPr>
          <p:spPr>
            <a:xfrm>
              <a:off x="7255344" y="3005939"/>
              <a:ext cx="11260" cy="16889"/>
            </a:xfrm>
            <a:custGeom>
              <a:avLst/>
              <a:gdLst/>
              <a:ahLst/>
              <a:cxnLst/>
              <a:rect l="l" t="t" r="r" b="b"/>
              <a:pathLst>
                <a:path w="430" h="645" extrusionOk="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6" name="Google Shape;17316;p24"/>
            <p:cNvSpPr/>
            <p:nvPr/>
          </p:nvSpPr>
          <p:spPr>
            <a:xfrm>
              <a:off x="7323792"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7" name="Google Shape;17317;p24"/>
            <p:cNvSpPr/>
            <p:nvPr/>
          </p:nvSpPr>
          <p:spPr>
            <a:xfrm>
              <a:off x="7247594" y="2988578"/>
              <a:ext cx="26761" cy="11521"/>
            </a:xfrm>
            <a:custGeom>
              <a:avLst/>
              <a:gdLst/>
              <a:ahLst/>
              <a:cxnLst/>
              <a:rect l="l" t="t" r="r" b="b"/>
              <a:pathLst>
                <a:path w="1022" h="440" extrusionOk="0">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8" name="Google Shape;17318;p24"/>
            <p:cNvSpPr/>
            <p:nvPr/>
          </p:nvSpPr>
          <p:spPr>
            <a:xfrm>
              <a:off x="7316303"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9" name="Google Shape;17319;p24"/>
            <p:cNvSpPr/>
            <p:nvPr/>
          </p:nvSpPr>
          <p:spPr>
            <a:xfrm>
              <a:off x="7189646" y="2880251"/>
              <a:ext cx="208852" cy="285469"/>
            </a:xfrm>
            <a:custGeom>
              <a:avLst/>
              <a:gdLst/>
              <a:ahLst/>
              <a:cxnLst/>
              <a:rect l="l" t="t" r="r" b="b"/>
              <a:pathLst>
                <a:path w="7976" h="10902" extrusionOk="0">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320" name="Google Shape;17320;p24"/>
          <p:cNvGrpSpPr/>
          <p:nvPr/>
        </p:nvGrpSpPr>
        <p:grpSpPr>
          <a:xfrm>
            <a:off x="6712032" y="2727772"/>
            <a:ext cx="263316" cy="354493"/>
            <a:chOff x="6712032" y="2880172"/>
            <a:chExt cx="263316" cy="354493"/>
          </a:xfrm>
        </p:grpSpPr>
        <p:sp>
          <p:nvSpPr>
            <p:cNvPr id="17321" name="Google Shape;17321;p24"/>
            <p:cNvSpPr/>
            <p:nvPr/>
          </p:nvSpPr>
          <p:spPr>
            <a:xfrm>
              <a:off x="6729995" y="2880172"/>
              <a:ext cx="227600" cy="209113"/>
            </a:xfrm>
            <a:custGeom>
              <a:avLst/>
              <a:gdLst/>
              <a:ahLst/>
              <a:cxnLst/>
              <a:rect l="l" t="t" r="r" b="b"/>
              <a:pathLst>
                <a:path w="8692" h="7986" extrusionOk="0">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2" name="Google Shape;17322;p24"/>
            <p:cNvSpPr/>
            <p:nvPr/>
          </p:nvSpPr>
          <p:spPr>
            <a:xfrm>
              <a:off x="6843926" y="2880172"/>
              <a:ext cx="113669" cy="209009"/>
            </a:xfrm>
            <a:custGeom>
              <a:avLst/>
              <a:gdLst/>
              <a:ahLst/>
              <a:cxnLst/>
              <a:rect l="l" t="t" r="r" b="b"/>
              <a:pathLst>
                <a:path w="4341" h="7982" extrusionOk="0">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3" name="Google Shape;17323;p24"/>
            <p:cNvSpPr/>
            <p:nvPr/>
          </p:nvSpPr>
          <p:spPr>
            <a:xfrm>
              <a:off x="6712032" y="3118980"/>
              <a:ext cx="263316" cy="115685"/>
            </a:xfrm>
            <a:custGeom>
              <a:avLst/>
              <a:gdLst/>
              <a:ahLst/>
              <a:cxnLst/>
              <a:rect l="l" t="t" r="r" b="b"/>
              <a:pathLst>
                <a:path w="10056" h="4418" extrusionOk="0">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4" name="Google Shape;17324;p24"/>
            <p:cNvSpPr/>
            <p:nvPr/>
          </p:nvSpPr>
          <p:spPr>
            <a:xfrm>
              <a:off x="6768487" y="3118980"/>
              <a:ext cx="150407" cy="81802"/>
            </a:xfrm>
            <a:custGeom>
              <a:avLst/>
              <a:gdLst/>
              <a:ahLst/>
              <a:cxnLst/>
              <a:rect l="l" t="t" r="r" b="b"/>
              <a:pathLst>
                <a:path w="5744" h="3124" extrusionOk="0">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5" name="Google Shape;17325;p24"/>
            <p:cNvSpPr/>
            <p:nvPr/>
          </p:nvSpPr>
          <p:spPr>
            <a:xfrm>
              <a:off x="6714755" y="3155953"/>
              <a:ext cx="48992" cy="78712"/>
            </a:xfrm>
            <a:custGeom>
              <a:avLst/>
              <a:gdLst/>
              <a:ahLst/>
              <a:cxnLst/>
              <a:rect l="l" t="t" r="r" b="b"/>
              <a:pathLst>
                <a:path w="1871" h="3006" extrusionOk="0">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6" name="Google Shape;17326;p24"/>
            <p:cNvSpPr/>
            <p:nvPr/>
          </p:nvSpPr>
          <p:spPr>
            <a:xfrm>
              <a:off x="6923842" y="3155953"/>
              <a:ext cx="48992" cy="78712"/>
            </a:xfrm>
            <a:custGeom>
              <a:avLst/>
              <a:gdLst/>
              <a:ahLst/>
              <a:cxnLst/>
              <a:rect l="l" t="t" r="r" b="b"/>
              <a:pathLst>
                <a:path w="1871" h="3006" extrusionOk="0">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7" name="Google Shape;17327;p24"/>
            <p:cNvSpPr/>
            <p:nvPr/>
          </p:nvSpPr>
          <p:spPr>
            <a:xfrm>
              <a:off x="6778961" y="3108741"/>
              <a:ext cx="129432" cy="80650"/>
            </a:xfrm>
            <a:custGeom>
              <a:avLst/>
              <a:gdLst/>
              <a:ahLst/>
              <a:cxnLst/>
              <a:rect l="l" t="t" r="r" b="b"/>
              <a:pathLst>
                <a:path w="4943" h="3080" extrusionOk="0">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8" name="Google Shape;17328;p24"/>
            <p:cNvSpPr/>
            <p:nvPr/>
          </p:nvSpPr>
          <p:spPr>
            <a:xfrm>
              <a:off x="6878149" y="3108479"/>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9" name="Google Shape;17329;p24"/>
            <p:cNvSpPr/>
            <p:nvPr/>
          </p:nvSpPr>
          <p:spPr>
            <a:xfrm>
              <a:off x="6809440" y="3108479"/>
              <a:ext cx="26" cy="288"/>
            </a:xfrm>
            <a:custGeom>
              <a:avLst/>
              <a:gdLst/>
              <a:ahLst/>
              <a:cxnLst/>
              <a:rect l="l" t="t" r="r" b="b"/>
              <a:pathLst>
                <a:path w="1" h="11" extrusionOk="0">
                  <a:moveTo>
                    <a:pt x="1" y="1"/>
                  </a:moveTo>
                  <a:lnTo>
                    <a:pt x="1" y="10"/>
                  </a:lnTo>
                  <a:lnTo>
                    <a:pt x="1" y="1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0" name="Google Shape;17330;p24"/>
            <p:cNvSpPr/>
            <p:nvPr/>
          </p:nvSpPr>
          <p:spPr>
            <a:xfrm>
              <a:off x="6797945" y="3108741"/>
              <a:ext cx="91464" cy="62975"/>
            </a:xfrm>
            <a:custGeom>
              <a:avLst/>
              <a:gdLst/>
              <a:ahLst/>
              <a:cxnLst/>
              <a:rect l="l" t="t" r="r" b="b"/>
              <a:pathLst>
                <a:path w="3493" h="2405" extrusionOk="0">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1" name="Google Shape;17331;p24"/>
            <p:cNvSpPr/>
            <p:nvPr/>
          </p:nvSpPr>
          <p:spPr>
            <a:xfrm>
              <a:off x="6809440" y="3080252"/>
              <a:ext cx="68736" cy="79969"/>
            </a:xfrm>
            <a:custGeom>
              <a:avLst/>
              <a:gdLst/>
              <a:ahLst/>
              <a:cxnLst/>
              <a:rect l="l" t="t" r="r" b="b"/>
              <a:pathLst>
                <a:path w="2625" h="3054" extrusionOk="0">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2" name="Google Shape;17332;p24"/>
            <p:cNvSpPr/>
            <p:nvPr/>
          </p:nvSpPr>
          <p:spPr>
            <a:xfrm>
              <a:off x="6809440" y="3080252"/>
              <a:ext cx="68736" cy="28568"/>
            </a:xfrm>
            <a:custGeom>
              <a:avLst/>
              <a:gdLst/>
              <a:ahLst/>
              <a:cxnLst/>
              <a:rect l="l" t="t" r="r" b="b"/>
              <a:pathLst>
                <a:path w="2625" h="1091" extrusionOk="0">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3" name="Google Shape;17333;p24"/>
            <p:cNvSpPr/>
            <p:nvPr/>
          </p:nvSpPr>
          <p:spPr>
            <a:xfrm>
              <a:off x="6747251" y="2920131"/>
              <a:ext cx="192617" cy="177142"/>
            </a:xfrm>
            <a:custGeom>
              <a:avLst/>
              <a:gdLst/>
              <a:ahLst/>
              <a:cxnLst/>
              <a:rect l="l" t="t" r="r" b="b"/>
              <a:pathLst>
                <a:path w="7356" h="6765" extrusionOk="0">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4" name="Google Shape;17334;p24"/>
            <p:cNvSpPr/>
            <p:nvPr/>
          </p:nvSpPr>
          <p:spPr>
            <a:xfrm>
              <a:off x="6751231" y="2920131"/>
              <a:ext cx="130689" cy="177377"/>
            </a:xfrm>
            <a:custGeom>
              <a:avLst/>
              <a:gdLst/>
              <a:ahLst/>
              <a:cxnLst/>
              <a:rect l="l" t="t" r="r" b="b"/>
              <a:pathLst>
                <a:path w="4991" h="6774" extrusionOk="0">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5" name="Google Shape;17335;p24"/>
            <p:cNvSpPr/>
            <p:nvPr/>
          </p:nvSpPr>
          <p:spPr>
            <a:xfrm>
              <a:off x="6818474" y="3045714"/>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6" name="Google Shape;17336;p24"/>
            <p:cNvSpPr/>
            <p:nvPr/>
          </p:nvSpPr>
          <p:spPr>
            <a:xfrm>
              <a:off x="6803705"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7" name="Google Shape;17337;p24"/>
            <p:cNvSpPr/>
            <p:nvPr/>
          </p:nvSpPr>
          <p:spPr>
            <a:xfrm>
              <a:off x="6872389" y="3005939"/>
              <a:ext cx="11521" cy="16889"/>
            </a:xfrm>
            <a:custGeom>
              <a:avLst/>
              <a:gdLst/>
              <a:ahLst/>
              <a:cxnLst/>
              <a:rect l="l" t="t" r="r" b="b"/>
              <a:pathLst>
                <a:path w="440" h="645" extrusionOk="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8" name="Google Shape;17338;p24"/>
            <p:cNvSpPr/>
            <p:nvPr/>
          </p:nvSpPr>
          <p:spPr>
            <a:xfrm>
              <a:off x="6796217"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9" name="Google Shape;17339;p24"/>
            <p:cNvSpPr/>
            <p:nvPr/>
          </p:nvSpPr>
          <p:spPr>
            <a:xfrm>
              <a:off x="6864900" y="2988578"/>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0" name="Google Shape;17340;p24"/>
            <p:cNvSpPr/>
            <p:nvPr/>
          </p:nvSpPr>
          <p:spPr>
            <a:xfrm>
              <a:off x="6746491" y="2880172"/>
              <a:ext cx="137419" cy="120189"/>
            </a:xfrm>
            <a:custGeom>
              <a:avLst/>
              <a:gdLst/>
              <a:ahLst/>
              <a:cxnLst/>
              <a:rect l="l" t="t" r="r" b="b"/>
              <a:pathLst>
                <a:path w="5248" h="4590" extrusionOk="0">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1" name="Google Shape;17341;p24"/>
            <p:cNvSpPr/>
            <p:nvPr/>
          </p:nvSpPr>
          <p:spPr>
            <a:xfrm>
              <a:off x="6762595" y="2940267"/>
              <a:ext cx="37628" cy="35612"/>
            </a:xfrm>
            <a:custGeom>
              <a:avLst/>
              <a:gdLst/>
              <a:ahLst/>
              <a:cxnLst/>
              <a:rect l="l" t="t" r="r" b="b"/>
              <a:pathLst>
                <a:path w="1437" h="1360" extrusionOk="0">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342" name="Google Shape;17342;p24"/>
          <p:cNvGrpSpPr/>
          <p:nvPr/>
        </p:nvGrpSpPr>
        <p:grpSpPr>
          <a:xfrm>
            <a:off x="6261624" y="3193394"/>
            <a:ext cx="263316" cy="354754"/>
            <a:chOff x="6261624" y="3345794"/>
            <a:chExt cx="263316" cy="354754"/>
          </a:xfrm>
        </p:grpSpPr>
        <p:sp>
          <p:nvSpPr>
            <p:cNvPr id="17343" name="Google Shape;17343;p24"/>
            <p:cNvSpPr/>
            <p:nvPr/>
          </p:nvSpPr>
          <p:spPr>
            <a:xfrm>
              <a:off x="6267620" y="3345794"/>
              <a:ext cx="251585" cy="236922"/>
            </a:xfrm>
            <a:custGeom>
              <a:avLst/>
              <a:gdLst/>
              <a:ahLst/>
              <a:cxnLst/>
              <a:rect l="l" t="t" r="r" b="b"/>
              <a:pathLst>
                <a:path w="9608" h="9048" extrusionOk="0">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4" name="Google Shape;17344;p24"/>
            <p:cNvSpPr/>
            <p:nvPr/>
          </p:nvSpPr>
          <p:spPr>
            <a:xfrm>
              <a:off x="6341802" y="3345794"/>
              <a:ext cx="177403" cy="205133"/>
            </a:xfrm>
            <a:custGeom>
              <a:avLst/>
              <a:gdLst/>
              <a:ahLst/>
              <a:cxnLst/>
              <a:rect l="l" t="t" r="r" b="b"/>
              <a:pathLst>
                <a:path w="6775" h="7834" extrusionOk="0">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5" name="Google Shape;17345;p24"/>
            <p:cNvSpPr/>
            <p:nvPr/>
          </p:nvSpPr>
          <p:spPr>
            <a:xfrm>
              <a:off x="6261624" y="3574625"/>
              <a:ext cx="263316" cy="125662"/>
            </a:xfrm>
            <a:custGeom>
              <a:avLst/>
              <a:gdLst/>
              <a:ahLst/>
              <a:cxnLst/>
              <a:rect l="l" t="t" r="r" b="b"/>
              <a:pathLst>
                <a:path w="10056" h="4799" extrusionOk="0">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6" name="Google Shape;17346;p24"/>
            <p:cNvSpPr/>
            <p:nvPr/>
          </p:nvSpPr>
          <p:spPr>
            <a:xfrm>
              <a:off x="6343818" y="3574625"/>
              <a:ext cx="99189" cy="62975"/>
            </a:xfrm>
            <a:custGeom>
              <a:avLst/>
              <a:gdLst/>
              <a:ahLst/>
              <a:cxnLst/>
              <a:rect l="l" t="t" r="r" b="b"/>
              <a:pathLst>
                <a:path w="3788" h="2405" extrusionOk="0">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7" name="Google Shape;17347;p24"/>
            <p:cNvSpPr/>
            <p:nvPr/>
          </p:nvSpPr>
          <p:spPr>
            <a:xfrm>
              <a:off x="6307840" y="3614347"/>
              <a:ext cx="171145" cy="85939"/>
            </a:xfrm>
            <a:custGeom>
              <a:avLst/>
              <a:gdLst/>
              <a:ahLst/>
              <a:cxnLst/>
              <a:rect l="l" t="t" r="r" b="b"/>
              <a:pathLst>
                <a:path w="6536" h="3282" extrusionOk="0">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8" name="Google Shape;17348;p24"/>
            <p:cNvSpPr/>
            <p:nvPr/>
          </p:nvSpPr>
          <p:spPr>
            <a:xfrm>
              <a:off x="6319073" y="3614347"/>
              <a:ext cx="148652" cy="80702"/>
            </a:xfrm>
            <a:custGeom>
              <a:avLst/>
              <a:gdLst/>
              <a:ahLst/>
              <a:cxnLst/>
              <a:rect l="l" t="t" r="r" b="b"/>
              <a:pathLst>
                <a:path w="5677" h="3082" extrusionOk="0">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9" name="Google Shape;17349;p24"/>
            <p:cNvSpPr/>
            <p:nvPr/>
          </p:nvSpPr>
          <p:spPr>
            <a:xfrm>
              <a:off x="6359058" y="3574625"/>
              <a:ext cx="68709" cy="22755"/>
            </a:xfrm>
            <a:custGeom>
              <a:avLst/>
              <a:gdLst/>
              <a:ahLst/>
              <a:cxnLst/>
              <a:rect l="l" t="t" r="r" b="b"/>
              <a:pathLst>
                <a:path w="2624" h="869" extrusionOk="0">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0" name="Google Shape;17350;p24"/>
            <p:cNvSpPr/>
            <p:nvPr/>
          </p:nvSpPr>
          <p:spPr>
            <a:xfrm>
              <a:off x="6297104" y="3431471"/>
              <a:ext cx="192617" cy="154413"/>
            </a:xfrm>
            <a:custGeom>
              <a:avLst/>
              <a:gdLst/>
              <a:ahLst/>
              <a:cxnLst/>
              <a:rect l="l" t="t" r="r" b="b"/>
              <a:pathLst>
                <a:path w="7356" h="5897" extrusionOk="0">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1" name="Google Shape;17351;p24"/>
            <p:cNvSpPr/>
            <p:nvPr/>
          </p:nvSpPr>
          <p:spPr>
            <a:xfrm>
              <a:off x="6301084" y="3431471"/>
              <a:ext cx="141661" cy="154465"/>
            </a:xfrm>
            <a:custGeom>
              <a:avLst/>
              <a:gdLst/>
              <a:ahLst/>
              <a:cxnLst/>
              <a:rect l="l" t="t" r="r" b="b"/>
              <a:pathLst>
                <a:path w="5410" h="5899" extrusionOk="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2" name="Google Shape;17352;p24"/>
            <p:cNvSpPr/>
            <p:nvPr/>
          </p:nvSpPr>
          <p:spPr>
            <a:xfrm>
              <a:off x="6353297" y="3483056"/>
              <a:ext cx="11521" cy="23383"/>
            </a:xfrm>
            <a:custGeom>
              <a:avLst/>
              <a:gdLst/>
              <a:ahLst/>
              <a:cxnLst/>
              <a:rect l="l" t="t" r="r" b="b"/>
              <a:pathLst>
                <a:path w="440" h="893" extrusionOk="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3" name="Google Shape;17353;p24"/>
            <p:cNvSpPr/>
            <p:nvPr/>
          </p:nvSpPr>
          <p:spPr>
            <a:xfrm>
              <a:off x="6422007" y="3483056"/>
              <a:ext cx="11521" cy="23383"/>
            </a:xfrm>
            <a:custGeom>
              <a:avLst/>
              <a:gdLst/>
              <a:ahLst/>
              <a:cxnLst/>
              <a:rect l="l" t="t" r="r" b="b"/>
              <a:pathLst>
                <a:path w="440" h="893" extrusionOk="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4" name="Google Shape;17354;p24"/>
            <p:cNvSpPr/>
            <p:nvPr/>
          </p:nvSpPr>
          <p:spPr>
            <a:xfrm>
              <a:off x="6368066" y="3540087"/>
              <a:ext cx="50694" cy="17334"/>
            </a:xfrm>
            <a:custGeom>
              <a:avLst/>
              <a:gdLst/>
              <a:ahLst/>
              <a:cxnLst/>
              <a:rect l="l" t="t" r="r" b="b"/>
              <a:pathLst>
                <a:path w="1936" h="662" extrusionOk="0">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5" name="Google Shape;17355;p24"/>
            <p:cNvSpPr/>
            <p:nvPr/>
          </p:nvSpPr>
          <p:spPr>
            <a:xfrm>
              <a:off x="6305850" y="3482951"/>
              <a:ext cx="38230" cy="11521"/>
            </a:xfrm>
            <a:custGeom>
              <a:avLst/>
              <a:gdLst/>
              <a:ahLst/>
              <a:cxnLst/>
              <a:rect l="l" t="t" r="r" b="b"/>
              <a:pathLst>
                <a:path w="1460" h="440" extrusionOk="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6" name="Google Shape;17356;p24"/>
            <p:cNvSpPr/>
            <p:nvPr/>
          </p:nvSpPr>
          <p:spPr>
            <a:xfrm>
              <a:off x="6442981" y="3482951"/>
              <a:ext cx="37994" cy="11521"/>
            </a:xfrm>
            <a:custGeom>
              <a:avLst/>
              <a:gdLst/>
              <a:ahLst/>
              <a:cxnLst/>
              <a:rect l="l" t="t" r="r" b="b"/>
              <a:pathLst>
                <a:path w="1451" h="440" extrusionOk="0">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7" name="Google Shape;17357;p24"/>
            <p:cNvSpPr/>
            <p:nvPr/>
          </p:nvSpPr>
          <p:spPr>
            <a:xfrm>
              <a:off x="6374298" y="3488686"/>
              <a:ext cx="38230" cy="11521"/>
            </a:xfrm>
            <a:custGeom>
              <a:avLst/>
              <a:gdLst/>
              <a:ahLst/>
              <a:cxnLst/>
              <a:rect l="l" t="t" r="r" b="b"/>
              <a:pathLst>
                <a:path w="1460" h="440" extrusionOk="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8" name="Google Shape;17358;p24"/>
            <p:cNvSpPr/>
            <p:nvPr/>
          </p:nvSpPr>
          <p:spPr>
            <a:xfrm>
              <a:off x="6414492" y="3465957"/>
              <a:ext cx="26525" cy="11260"/>
            </a:xfrm>
            <a:custGeom>
              <a:avLst/>
              <a:gdLst/>
              <a:ahLst/>
              <a:cxnLst/>
              <a:rect l="l" t="t" r="r" b="b"/>
              <a:pathLst>
                <a:path w="1013" h="430" extrusionOk="0">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9" name="Google Shape;17359;p24"/>
            <p:cNvSpPr/>
            <p:nvPr/>
          </p:nvSpPr>
          <p:spPr>
            <a:xfrm>
              <a:off x="6345808" y="3465957"/>
              <a:ext cx="26499" cy="11260"/>
            </a:xfrm>
            <a:custGeom>
              <a:avLst/>
              <a:gdLst/>
              <a:ahLst/>
              <a:cxnLst/>
              <a:rect l="l" t="t" r="r" b="b"/>
              <a:pathLst>
                <a:path w="1012" h="430" extrusionOk="0">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0" name="Google Shape;17360;p24"/>
            <p:cNvSpPr/>
            <p:nvPr/>
          </p:nvSpPr>
          <p:spPr>
            <a:xfrm>
              <a:off x="6313575" y="3431471"/>
              <a:ext cx="119953" cy="40246"/>
            </a:xfrm>
            <a:custGeom>
              <a:avLst/>
              <a:gdLst/>
              <a:ahLst/>
              <a:cxnLst/>
              <a:rect l="l" t="t" r="r" b="b"/>
              <a:pathLst>
                <a:path w="4581" h="1537" extrusionOk="0">
                  <a:moveTo>
                    <a:pt x="1" y="1"/>
                  </a:moveTo>
                  <a:lnTo>
                    <a:pt x="1" y="1537"/>
                  </a:lnTo>
                  <a:cubicBezTo>
                    <a:pt x="1" y="1537"/>
                    <a:pt x="2834" y="1317"/>
                    <a:pt x="458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1" name="Google Shape;17361;p24"/>
            <p:cNvSpPr/>
            <p:nvPr/>
          </p:nvSpPr>
          <p:spPr>
            <a:xfrm>
              <a:off x="6295847"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2" name="Google Shape;17362;p24"/>
            <p:cNvSpPr/>
            <p:nvPr/>
          </p:nvSpPr>
          <p:spPr>
            <a:xfrm>
              <a:off x="6467464"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3" name="Google Shape;17363;p24"/>
            <p:cNvSpPr/>
            <p:nvPr/>
          </p:nvSpPr>
          <p:spPr>
            <a:xfrm>
              <a:off x="6319073" y="3408743"/>
              <a:ext cx="148652" cy="51506"/>
            </a:xfrm>
            <a:custGeom>
              <a:avLst/>
              <a:gdLst/>
              <a:ahLst/>
              <a:cxnLst/>
              <a:rect l="l" t="t" r="r" b="b"/>
              <a:pathLst>
                <a:path w="5677" h="1967" extrusionOk="0">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4" name="Google Shape;17364;p24"/>
            <p:cNvSpPr/>
            <p:nvPr/>
          </p:nvSpPr>
          <p:spPr>
            <a:xfrm>
              <a:off x="6399016" y="3482951"/>
              <a:ext cx="57240" cy="45981"/>
            </a:xfrm>
            <a:custGeom>
              <a:avLst/>
              <a:gdLst/>
              <a:ahLst/>
              <a:cxnLst/>
              <a:rect l="l" t="t" r="r" b="b"/>
              <a:pathLst>
                <a:path w="2186" h="1756" extrusionOk="0">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5" name="Google Shape;17365;p24"/>
            <p:cNvSpPr/>
            <p:nvPr/>
          </p:nvSpPr>
          <p:spPr>
            <a:xfrm>
              <a:off x="6330569" y="3482951"/>
              <a:ext cx="56979" cy="45981"/>
            </a:xfrm>
            <a:custGeom>
              <a:avLst/>
              <a:gdLst/>
              <a:ahLst/>
              <a:cxnLst/>
              <a:rect l="l" t="t" r="r" b="b"/>
              <a:pathLst>
                <a:path w="2176" h="1756" extrusionOk="0">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6" name="Google Shape;17366;p24"/>
            <p:cNvSpPr/>
            <p:nvPr/>
          </p:nvSpPr>
          <p:spPr>
            <a:xfrm>
              <a:off x="6326327" y="3614347"/>
              <a:ext cx="134172" cy="80467"/>
            </a:xfrm>
            <a:custGeom>
              <a:avLst/>
              <a:gdLst/>
              <a:ahLst/>
              <a:cxnLst/>
              <a:rect l="l" t="t" r="r" b="b"/>
              <a:pathLst>
                <a:path w="5124" h="3073" extrusionOk="0">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7" name="Google Shape;17367;p24"/>
            <p:cNvSpPr/>
            <p:nvPr/>
          </p:nvSpPr>
          <p:spPr>
            <a:xfrm>
              <a:off x="6336565" y="3599893"/>
              <a:ext cx="56979" cy="62635"/>
            </a:xfrm>
            <a:custGeom>
              <a:avLst/>
              <a:gdLst/>
              <a:ahLst/>
              <a:cxnLst/>
              <a:rect l="l" t="t" r="r" b="b"/>
              <a:pathLst>
                <a:path w="2176" h="2392" extrusionOk="0">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8" name="Google Shape;17368;p24"/>
            <p:cNvSpPr/>
            <p:nvPr/>
          </p:nvSpPr>
          <p:spPr>
            <a:xfrm>
              <a:off x="6393282" y="3599658"/>
              <a:ext cx="56717" cy="62870"/>
            </a:xfrm>
            <a:custGeom>
              <a:avLst/>
              <a:gdLst/>
              <a:ahLst/>
              <a:cxnLst/>
              <a:rect l="l" t="t" r="r" b="b"/>
              <a:pathLst>
                <a:path w="2166" h="2401" extrusionOk="0">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69" name="Google Shape;17369;p24"/>
            <p:cNvSpPr/>
            <p:nvPr/>
          </p:nvSpPr>
          <p:spPr>
            <a:xfrm>
              <a:off x="6265132" y="3644067"/>
              <a:ext cx="48468" cy="56481"/>
            </a:xfrm>
            <a:custGeom>
              <a:avLst/>
              <a:gdLst/>
              <a:ahLst/>
              <a:cxnLst/>
              <a:rect l="l" t="t" r="r" b="b"/>
              <a:pathLst>
                <a:path w="1851" h="2157" extrusionOk="0">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0" name="Google Shape;17370;p24"/>
            <p:cNvSpPr/>
            <p:nvPr/>
          </p:nvSpPr>
          <p:spPr>
            <a:xfrm>
              <a:off x="6473198" y="3644067"/>
              <a:ext cx="48495" cy="56481"/>
            </a:xfrm>
            <a:custGeom>
              <a:avLst/>
              <a:gdLst/>
              <a:ahLst/>
              <a:cxnLst/>
              <a:rect l="l" t="t" r="r" b="b"/>
              <a:pathLst>
                <a:path w="1852" h="2157" extrusionOk="0">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7371" name="Google Shape;17371;p24"/>
          <p:cNvSpPr/>
          <p:nvPr/>
        </p:nvSpPr>
        <p:spPr>
          <a:xfrm>
            <a:off x="5880422" y="3210650"/>
            <a:ext cx="125924" cy="11260"/>
          </a:xfrm>
          <a:custGeom>
            <a:avLst/>
            <a:gdLst/>
            <a:ahLst/>
            <a:cxnLst/>
            <a:rect l="l" t="t" r="r" b="b"/>
            <a:pathLst>
              <a:path w="4809" h="430" extrusionOk="0">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7372" name="Google Shape;17372;p24"/>
          <p:cNvGrpSpPr/>
          <p:nvPr/>
        </p:nvGrpSpPr>
        <p:grpSpPr>
          <a:xfrm>
            <a:off x="5811739" y="3193394"/>
            <a:ext cx="263317" cy="354755"/>
            <a:chOff x="5811739" y="3345794"/>
            <a:chExt cx="263317" cy="354755"/>
          </a:xfrm>
        </p:grpSpPr>
        <p:sp>
          <p:nvSpPr>
            <p:cNvPr id="17373" name="Google Shape;17373;p24"/>
            <p:cNvSpPr/>
            <p:nvPr/>
          </p:nvSpPr>
          <p:spPr>
            <a:xfrm>
              <a:off x="5857694" y="3408743"/>
              <a:ext cx="171643" cy="57240"/>
            </a:xfrm>
            <a:custGeom>
              <a:avLst/>
              <a:gdLst/>
              <a:ahLst/>
              <a:cxnLst/>
              <a:rect l="l" t="t" r="r" b="b"/>
              <a:pathLst>
                <a:path w="6555" h="2186" extrusionOk="0">
                  <a:moveTo>
                    <a:pt x="0" y="1"/>
                  </a:moveTo>
                  <a:lnTo>
                    <a:pt x="0" y="2185"/>
                  </a:lnTo>
                  <a:lnTo>
                    <a:pt x="6554" y="2185"/>
                  </a:lnTo>
                  <a:lnTo>
                    <a:pt x="6554" y="1"/>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4" name="Google Shape;17374;p24"/>
            <p:cNvSpPr/>
            <p:nvPr/>
          </p:nvSpPr>
          <p:spPr>
            <a:xfrm>
              <a:off x="5854944" y="3528696"/>
              <a:ext cx="60723" cy="57371"/>
            </a:xfrm>
            <a:custGeom>
              <a:avLst/>
              <a:gdLst/>
              <a:ahLst/>
              <a:cxnLst/>
              <a:rect l="l" t="t" r="r" b="b"/>
              <a:pathLst>
                <a:path w="2319" h="2191" extrusionOk="0">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5" name="Google Shape;17375;p24"/>
            <p:cNvSpPr/>
            <p:nvPr/>
          </p:nvSpPr>
          <p:spPr>
            <a:xfrm>
              <a:off x="5971101" y="3528696"/>
              <a:ext cx="60723" cy="57371"/>
            </a:xfrm>
            <a:custGeom>
              <a:avLst/>
              <a:gdLst/>
              <a:ahLst/>
              <a:cxnLst/>
              <a:rect l="l" t="t" r="r" b="b"/>
              <a:pathLst>
                <a:path w="2319" h="2191" extrusionOk="0">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6" name="Google Shape;17376;p24"/>
            <p:cNvSpPr/>
            <p:nvPr/>
          </p:nvSpPr>
          <p:spPr>
            <a:xfrm>
              <a:off x="5811739" y="3563130"/>
              <a:ext cx="263316" cy="137157"/>
            </a:xfrm>
            <a:custGeom>
              <a:avLst/>
              <a:gdLst/>
              <a:ahLst/>
              <a:cxnLst/>
              <a:rect l="l" t="t" r="r" b="b"/>
              <a:pathLst>
                <a:path w="10056" h="5238" extrusionOk="0">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7" name="Google Shape;17377;p24"/>
            <p:cNvSpPr/>
            <p:nvPr/>
          </p:nvSpPr>
          <p:spPr>
            <a:xfrm>
              <a:off x="5811975" y="3602355"/>
              <a:ext cx="263081" cy="97932"/>
            </a:xfrm>
            <a:custGeom>
              <a:avLst/>
              <a:gdLst/>
              <a:ahLst/>
              <a:cxnLst/>
              <a:rect l="l" t="t" r="r" b="b"/>
              <a:pathLst>
                <a:path w="10047" h="3740" extrusionOk="0">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8" name="Google Shape;17378;p24"/>
            <p:cNvSpPr/>
            <p:nvPr/>
          </p:nvSpPr>
          <p:spPr>
            <a:xfrm>
              <a:off x="5909147" y="3574625"/>
              <a:ext cx="68736" cy="22807"/>
            </a:xfrm>
            <a:custGeom>
              <a:avLst/>
              <a:gdLst/>
              <a:ahLst/>
              <a:cxnLst/>
              <a:rect l="l" t="t" r="r" b="b"/>
              <a:pathLst>
                <a:path w="2625" h="871" extrusionOk="0">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79" name="Google Shape;17379;p24"/>
            <p:cNvSpPr/>
            <p:nvPr/>
          </p:nvSpPr>
          <p:spPr>
            <a:xfrm>
              <a:off x="5850938" y="3465957"/>
              <a:ext cx="184630" cy="119927"/>
            </a:xfrm>
            <a:custGeom>
              <a:avLst/>
              <a:gdLst/>
              <a:ahLst/>
              <a:cxnLst/>
              <a:rect l="l" t="t" r="r" b="b"/>
              <a:pathLst>
                <a:path w="7051" h="4580" extrusionOk="0">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0" name="Google Shape;17380;p24"/>
            <p:cNvSpPr/>
            <p:nvPr/>
          </p:nvSpPr>
          <p:spPr>
            <a:xfrm>
              <a:off x="5918129" y="3534483"/>
              <a:ext cx="50773" cy="17439"/>
            </a:xfrm>
            <a:custGeom>
              <a:avLst/>
              <a:gdLst/>
              <a:ahLst/>
              <a:cxnLst/>
              <a:rect l="l" t="t" r="r" b="b"/>
              <a:pathLst>
                <a:path w="1939" h="666" extrusionOk="0">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1" name="Google Shape;17381;p24"/>
            <p:cNvSpPr/>
            <p:nvPr/>
          </p:nvSpPr>
          <p:spPr>
            <a:xfrm>
              <a:off x="5903413" y="3488817"/>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2" name="Google Shape;17382;p24"/>
            <p:cNvSpPr/>
            <p:nvPr/>
          </p:nvSpPr>
          <p:spPr>
            <a:xfrm>
              <a:off x="5972096" y="3488817"/>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3" name="Google Shape;17383;p24"/>
            <p:cNvSpPr/>
            <p:nvPr/>
          </p:nvSpPr>
          <p:spPr>
            <a:xfrm>
              <a:off x="5847115" y="3465957"/>
              <a:ext cx="147998" cy="120163"/>
            </a:xfrm>
            <a:custGeom>
              <a:avLst/>
              <a:gdLst/>
              <a:ahLst/>
              <a:cxnLst/>
              <a:rect l="l" t="t" r="r" b="b"/>
              <a:pathLst>
                <a:path w="5652" h="4589" extrusionOk="0">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4" name="Google Shape;17384;p24"/>
            <p:cNvSpPr/>
            <p:nvPr/>
          </p:nvSpPr>
          <p:spPr>
            <a:xfrm>
              <a:off x="5857694" y="3465957"/>
              <a:ext cx="23017" cy="25766"/>
            </a:xfrm>
            <a:custGeom>
              <a:avLst/>
              <a:gdLst/>
              <a:ahLst/>
              <a:cxnLst/>
              <a:rect l="l" t="t" r="r" b="b"/>
              <a:pathLst>
                <a:path w="879" h="984" extrusionOk="0">
                  <a:moveTo>
                    <a:pt x="0" y="0"/>
                  </a:moveTo>
                  <a:lnTo>
                    <a:pt x="0" y="983"/>
                  </a:lnTo>
                  <a:lnTo>
                    <a:pt x="296" y="945"/>
                  </a:lnTo>
                  <a:cubicBezTo>
                    <a:pt x="630" y="897"/>
                    <a:pt x="869" y="621"/>
                    <a:pt x="878" y="29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5" name="Google Shape;17385;p24"/>
            <p:cNvSpPr/>
            <p:nvPr/>
          </p:nvSpPr>
          <p:spPr>
            <a:xfrm>
              <a:off x="6006320" y="3465957"/>
              <a:ext cx="23017" cy="25766"/>
            </a:xfrm>
            <a:custGeom>
              <a:avLst/>
              <a:gdLst/>
              <a:ahLst/>
              <a:cxnLst/>
              <a:rect l="l" t="t" r="r" b="b"/>
              <a:pathLst>
                <a:path w="879" h="984" extrusionOk="0">
                  <a:moveTo>
                    <a:pt x="1" y="0"/>
                  </a:moveTo>
                  <a:lnTo>
                    <a:pt x="1" y="296"/>
                  </a:lnTo>
                  <a:cubicBezTo>
                    <a:pt x="1" y="621"/>
                    <a:pt x="249" y="897"/>
                    <a:pt x="573" y="945"/>
                  </a:cubicBezTo>
                  <a:lnTo>
                    <a:pt x="878" y="983"/>
                  </a:lnTo>
                  <a:lnTo>
                    <a:pt x="878"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6" name="Google Shape;17386;p24"/>
            <p:cNvSpPr/>
            <p:nvPr/>
          </p:nvSpPr>
          <p:spPr>
            <a:xfrm>
              <a:off x="5857694" y="3414504"/>
              <a:ext cx="23017" cy="51480"/>
            </a:xfrm>
            <a:custGeom>
              <a:avLst/>
              <a:gdLst/>
              <a:ahLst/>
              <a:cxnLst/>
              <a:rect l="l" t="t" r="r" b="b"/>
              <a:pathLst>
                <a:path w="879" h="1966" extrusionOk="0">
                  <a:moveTo>
                    <a:pt x="0" y="0"/>
                  </a:moveTo>
                  <a:lnTo>
                    <a:pt x="0" y="1965"/>
                  </a:lnTo>
                  <a:lnTo>
                    <a:pt x="878" y="1965"/>
                  </a:lnTo>
                  <a:lnTo>
                    <a:pt x="878"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7" name="Google Shape;17387;p24"/>
            <p:cNvSpPr/>
            <p:nvPr/>
          </p:nvSpPr>
          <p:spPr>
            <a:xfrm>
              <a:off x="5840464" y="3362788"/>
              <a:ext cx="205866" cy="57240"/>
            </a:xfrm>
            <a:custGeom>
              <a:avLst/>
              <a:gdLst/>
              <a:ahLst/>
              <a:cxnLst/>
              <a:rect l="l" t="t" r="r" b="b"/>
              <a:pathLst>
                <a:path w="7862" h="2186" extrusionOk="0">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8" name="Google Shape;17388;p24"/>
            <p:cNvSpPr/>
            <p:nvPr/>
          </p:nvSpPr>
          <p:spPr>
            <a:xfrm>
              <a:off x="5857694" y="3437232"/>
              <a:ext cx="171643" cy="11521"/>
            </a:xfrm>
            <a:custGeom>
              <a:avLst/>
              <a:gdLst/>
              <a:ahLst/>
              <a:cxnLst/>
              <a:rect l="l" t="t" r="r" b="b"/>
              <a:pathLst>
                <a:path w="6555" h="440" extrusionOk="0">
                  <a:moveTo>
                    <a:pt x="0" y="0"/>
                  </a:moveTo>
                  <a:lnTo>
                    <a:pt x="0" y="439"/>
                  </a:lnTo>
                  <a:lnTo>
                    <a:pt x="6554" y="439"/>
                  </a:lnTo>
                  <a:lnTo>
                    <a:pt x="6554"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9" name="Google Shape;17389;p24"/>
            <p:cNvSpPr/>
            <p:nvPr/>
          </p:nvSpPr>
          <p:spPr>
            <a:xfrm>
              <a:off x="5857694" y="3437232"/>
              <a:ext cx="23017" cy="11521"/>
            </a:xfrm>
            <a:custGeom>
              <a:avLst/>
              <a:gdLst/>
              <a:ahLst/>
              <a:cxnLst/>
              <a:rect l="l" t="t" r="r" b="b"/>
              <a:pathLst>
                <a:path w="879" h="440" extrusionOk="0">
                  <a:moveTo>
                    <a:pt x="0" y="0"/>
                  </a:moveTo>
                  <a:lnTo>
                    <a:pt x="0" y="439"/>
                  </a:lnTo>
                  <a:lnTo>
                    <a:pt x="878" y="439"/>
                  </a:lnTo>
                  <a:lnTo>
                    <a:pt x="878"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0" name="Google Shape;17390;p24"/>
            <p:cNvSpPr/>
            <p:nvPr/>
          </p:nvSpPr>
          <p:spPr>
            <a:xfrm>
              <a:off x="5891918" y="3345794"/>
              <a:ext cx="103195" cy="74234"/>
            </a:xfrm>
            <a:custGeom>
              <a:avLst/>
              <a:gdLst/>
              <a:ahLst/>
              <a:cxnLst/>
              <a:rect l="l" t="t" r="r" b="b"/>
              <a:pathLst>
                <a:path w="3941" h="2835" extrusionOk="0">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1" name="Google Shape;17391;p24"/>
            <p:cNvSpPr/>
            <p:nvPr/>
          </p:nvSpPr>
          <p:spPr>
            <a:xfrm>
              <a:off x="5882674" y="3602355"/>
              <a:ext cx="121682" cy="98194"/>
            </a:xfrm>
            <a:custGeom>
              <a:avLst/>
              <a:gdLst/>
              <a:ahLst/>
              <a:cxnLst/>
              <a:rect l="l" t="t" r="r" b="b"/>
              <a:pathLst>
                <a:path w="4647" h="3750" extrusionOk="0">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2" name="Google Shape;17392;p24"/>
            <p:cNvSpPr/>
            <p:nvPr/>
          </p:nvSpPr>
          <p:spPr>
            <a:xfrm>
              <a:off x="5814489" y="3644827"/>
              <a:ext cx="48966" cy="55460"/>
            </a:xfrm>
            <a:custGeom>
              <a:avLst/>
              <a:gdLst/>
              <a:ahLst/>
              <a:cxnLst/>
              <a:rect l="l" t="t" r="r" b="b"/>
              <a:pathLst>
                <a:path w="1870" h="2118" extrusionOk="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3" name="Google Shape;17393;p24"/>
            <p:cNvSpPr/>
            <p:nvPr/>
          </p:nvSpPr>
          <p:spPr>
            <a:xfrm>
              <a:off x="6023550" y="3644827"/>
              <a:ext cx="48992" cy="55460"/>
            </a:xfrm>
            <a:custGeom>
              <a:avLst/>
              <a:gdLst/>
              <a:ahLst/>
              <a:cxnLst/>
              <a:rect l="l" t="t" r="r" b="b"/>
              <a:pathLst>
                <a:path w="1871" h="2118" extrusionOk="0">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394" name="Google Shape;17394;p24"/>
          <p:cNvGrpSpPr/>
          <p:nvPr/>
        </p:nvGrpSpPr>
        <p:grpSpPr>
          <a:xfrm>
            <a:off x="5363818" y="3193394"/>
            <a:ext cx="259075" cy="354493"/>
            <a:chOff x="5363818" y="3345794"/>
            <a:chExt cx="259075" cy="354493"/>
          </a:xfrm>
        </p:grpSpPr>
        <p:sp>
          <p:nvSpPr>
            <p:cNvPr id="17395" name="Google Shape;17395;p24"/>
            <p:cNvSpPr/>
            <p:nvPr/>
          </p:nvSpPr>
          <p:spPr>
            <a:xfrm>
              <a:off x="5397807" y="3514661"/>
              <a:ext cx="191360" cy="123934"/>
            </a:xfrm>
            <a:custGeom>
              <a:avLst/>
              <a:gdLst/>
              <a:ahLst/>
              <a:cxnLst/>
              <a:rect l="l" t="t" r="r" b="b"/>
              <a:pathLst>
                <a:path w="7308" h="4733" extrusionOk="0">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6" name="Google Shape;17396;p24"/>
            <p:cNvSpPr/>
            <p:nvPr/>
          </p:nvSpPr>
          <p:spPr>
            <a:xfrm>
              <a:off x="5397807" y="3514661"/>
              <a:ext cx="95706" cy="123934"/>
            </a:xfrm>
            <a:custGeom>
              <a:avLst/>
              <a:gdLst/>
              <a:ahLst/>
              <a:cxnLst/>
              <a:rect l="l" t="t" r="r" b="b"/>
              <a:pathLst>
                <a:path w="3655" h="4733" extrusionOk="0">
                  <a:moveTo>
                    <a:pt x="869" y="1"/>
                  </a:moveTo>
                  <a:cubicBezTo>
                    <a:pt x="869" y="1651"/>
                    <a:pt x="0" y="2596"/>
                    <a:pt x="430" y="4733"/>
                  </a:cubicBezTo>
                  <a:lnTo>
                    <a:pt x="3654" y="4733"/>
                  </a:lnTo>
                  <a:lnTo>
                    <a:pt x="3654" y="1"/>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7" name="Google Shape;17397;p24"/>
            <p:cNvSpPr/>
            <p:nvPr/>
          </p:nvSpPr>
          <p:spPr>
            <a:xfrm>
              <a:off x="5363818" y="3565382"/>
              <a:ext cx="259074" cy="134905"/>
            </a:xfrm>
            <a:custGeom>
              <a:avLst/>
              <a:gdLst/>
              <a:ahLst/>
              <a:cxnLst/>
              <a:rect l="l" t="t" r="r" b="b"/>
              <a:pathLst>
                <a:path w="9894" h="5152" extrusionOk="0">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8" name="Google Shape;17398;p24"/>
            <p:cNvSpPr/>
            <p:nvPr/>
          </p:nvSpPr>
          <p:spPr>
            <a:xfrm>
              <a:off x="5364080" y="3621836"/>
              <a:ext cx="258813" cy="78450"/>
            </a:xfrm>
            <a:custGeom>
              <a:avLst/>
              <a:gdLst/>
              <a:ahLst/>
              <a:cxnLst/>
              <a:rect l="l" t="t" r="r" b="b"/>
              <a:pathLst>
                <a:path w="9884" h="2996" extrusionOk="0">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9" name="Google Shape;17399;p24"/>
            <p:cNvSpPr/>
            <p:nvPr/>
          </p:nvSpPr>
          <p:spPr>
            <a:xfrm>
              <a:off x="5459760" y="3570880"/>
              <a:ext cx="67479" cy="28175"/>
            </a:xfrm>
            <a:custGeom>
              <a:avLst/>
              <a:gdLst/>
              <a:ahLst/>
              <a:cxnLst/>
              <a:rect l="l" t="t" r="r" b="b"/>
              <a:pathLst>
                <a:path w="2577" h="1076" extrusionOk="0">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0" name="Google Shape;17400;p24"/>
            <p:cNvSpPr/>
            <p:nvPr/>
          </p:nvSpPr>
          <p:spPr>
            <a:xfrm>
              <a:off x="5420273" y="3435740"/>
              <a:ext cx="146427" cy="152135"/>
            </a:xfrm>
            <a:custGeom>
              <a:avLst/>
              <a:gdLst/>
              <a:ahLst/>
              <a:cxnLst/>
              <a:rect l="l" t="t" r="r" b="b"/>
              <a:pathLst>
                <a:path w="5592" h="5810" extrusionOk="0">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1" name="Google Shape;17401;p24"/>
            <p:cNvSpPr/>
            <p:nvPr/>
          </p:nvSpPr>
          <p:spPr>
            <a:xfrm>
              <a:off x="5420090" y="3435740"/>
              <a:ext cx="146610" cy="152109"/>
            </a:xfrm>
            <a:custGeom>
              <a:avLst/>
              <a:gdLst/>
              <a:ahLst/>
              <a:cxnLst/>
              <a:rect l="l" t="t" r="r" b="b"/>
              <a:pathLst>
                <a:path w="5599" h="5809" extrusionOk="0">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2" name="Google Shape;17402;p24"/>
            <p:cNvSpPr/>
            <p:nvPr/>
          </p:nvSpPr>
          <p:spPr>
            <a:xfrm>
              <a:off x="5527213" y="3598846"/>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3" name="Google Shape;17403;p24"/>
            <p:cNvSpPr/>
            <p:nvPr/>
          </p:nvSpPr>
          <p:spPr>
            <a:xfrm>
              <a:off x="5459760" y="3598846"/>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4" name="Google Shape;17404;p24"/>
            <p:cNvSpPr/>
            <p:nvPr/>
          </p:nvSpPr>
          <p:spPr>
            <a:xfrm>
              <a:off x="5468506" y="3537180"/>
              <a:ext cx="50013" cy="16994"/>
            </a:xfrm>
            <a:custGeom>
              <a:avLst/>
              <a:gdLst/>
              <a:ahLst/>
              <a:cxnLst/>
              <a:rect l="l" t="t" r="r" b="b"/>
              <a:pathLst>
                <a:path w="1910" h="649" extrusionOk="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5" name="Google Shape;17405;p24"/>
            <p:cNvSpPr/>
            <p:nvPr/>
          </p:nvSpPr>
          <p:spPr>
            <a:xfrm>
              <a:off x="5454000" y="3497798"/>
              <a:ext cx="11521" cy="16889"/>
            </a:xfrm>
            <a:custGeom>
              <a:avLst/>
              <a:gdLst/>
              <a:ahLst/>
              <a:cxnLst/>
              <a:rect l="l" t="t" r="r" b="b"/>
              <a:pathLst>
                <a:path w="440" h="645" extrusionOk="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6" name="Google Shape;17406;p24"/>
            <p:cNvSpPr/>
            <p:nvPr/>
          </p:nvSpPr>
          <p:spPr>
            <a:xfrm>
              <a:off x="5521714" y="3497798"/>
              <a:ext cx="11260" cy="16889"/>
            </a:xfrm>
            <a:custGeom>
              <a:avLst/>
              <a:gdLst/>
              <a:ahLst/>
              <a:cxnLst/>
              <a:rect l="l" t="t" r="r" b="b"/>
              <a:pathLst>
                <a:path w="430" h="645" extrusionOk="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7" name="Google Shape;17407;p24"/>
            <p:cNvSpPr/>
            <p:nvPr/>
          </p:nvSpPr>
          <p:spPr>
            <a:xfrm>
              <a:off x="5513963" y="3480935"/>
              <a:ext cx="26499" cy="11286"/>
            </a:xfrm>
            <a:custGeom>
              <a:avLst/>
              <a:gdLst/>
              <a:ahLst/>
              <a:cxnLst/>
              <a:rect l="l" t="t" r="r" b="b"/>
              <a:pathLst>
                <a:path w="1012" h="431" extrusionOk="0">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8" name="Google Shape;17408;p24"/>
            <p:cNvSpPr/>
            <p:nvPr/>
          </p:nvSpPr>
          <p:spPr>
            <a:xfrm>
              <a:off x="5446511" y="3480935"/>
              <a:ext cx="26264" cy="11286"/>
            </a:xfrm>
            <a:custGeom>
              <a:avLst/>
              <a:gdLst/>
              <a:ahLst/>
              <a:cxnLst/>
              <a:rect l="l" t="t" r="r" b="b"/>
              <a:pathLst>
                <a:path w="1003" h="431" extrusionOk="0">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9" name="Google Shape;17409;p24"/>
            <p:cNvSpPr/>
            <p:nvPr/>
          </p:nvSpPr>
          <p:spPr>
            <a:xfrm>
              <a:off x="5386573" y="3345794"/>
              <a:ext cx="213853" cy="202620"/>
            </a:xfrm>
            <a:custGeom>
              <a:avLst/>
              <a:gdLst/>
              <a:ahLst/>
              <a:cxnLst/>
              <a:rect l="l" t="t" r="r" b="b"/>
              <a:pathLst>
                <a:path w="8167" h="7738" extrusionOk="0">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0" name="Google Shape;17410;p24"/>
            <p:cNvSpPr/>
            <p:nvPr/>
          </p:nvSpPr>
          <p:spPr>
            <a:xfrm>
              <a:off x="5409040" y="3373917"/>
              <a:ext cx="169155" cy="112543"/>
            </a:xfrm>
            <a:custGeom>
              <a:avLst/>
              <a:gdLst/>
              <a:ahLst/>
              <a:cxnLst/>
              <a:rect l="l" t="t" r="r" b="b"/>
              <a:pathLst>
                <a:path w="6460" h="4298" extrusionOk="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1" name="Google Shape;17411;p24"/>
            <p:cNvSpPr/>
            <p:nvPr/>
          </p:nvSpPr>
          <p:spPr>
            <a:xfrm>
              <a:off x="5454759" y="3373917"/>
              <a:ext cx="123410" cy="112543"/>
            </a:xfrm>
            <a:custGeom>
              <a:avLst/>
              <a:gdLst/>
              <a:ahLst/>
              <a:cxnLst/>
              <a:rect l="l" t="t" r="r" b="b"/>
              <a:pathLst>
                <a:path w="4713" h="4298" extrusionOk="0">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2" name="Google Shape;17412;p24"/>
            <p:cNvSpPr/>
            <p:nvPr/>
          </p:nvSpPr>
          <p:spPr>
            <a:xfrm>
              <a:off x="5369579" y="3647314"/>
              <a:ext cx="45483" cy="52972"/>
            </a:xfrm>
            <a:custGeom>
              <a:avLst/>
              <a:gdLst/>
              <a:ahLst/>
              <a:cxnLst/>
              <a:rect l="l" t="t" r="r" b="b"/>
              <a:pathLst>
                <a:path w="1737" h="2023" extrusionOk="0">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3" name="Google Shape;17413;p24"/>
            <p:cNvSpPr/>
            <p:nvPr/>
          </p:nvSpPr>
          <p:spPr>
            <a:xfrm>
              <a:off x="5572173" y="3647314"/>
              <a:ext cx="45745" cy="52972"/>
            </a:xfrm>
            <a:custGeom>
              <a:avLst/>
              <a:gdLst/>
              <a:ahLst/>
              <a:cxnLst/>
              <a:rect l="l" t="t" r="r" b="b"/>
              <a:pathLst>
                <a:path w="1747" h="2023" extrusionOk="0">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4" name="Google Shape;17414;p24"/>
            <p:cNvSpPr/>
            <p:nvPr/>
          </p:nvSpPr>
          <p:spPr>
            <a:xfrm>
              <a:off x="5432528" y="3621836"/>
              <a:ext cx="122179" cy="55984"/>
            </a:xfrm>
            <a:custGeom>
              <a:avLst/>
              <a:gdLst/>
              <a:ahLst/>
              <a:cxnLst/>
              <a:rect l="l" t="t" r="r" b="b"/>
              <a:pathLst>
                <a:path w="4666" h="2138" extrusionOk="0">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5" name="Google Shape;17415;p24"/>
            <p:cNvSpPr/>
            <p:nvPr/>
          </p:nvSpPr>
          <p:spPr>
            <a:xfrm>
              <a:off x="5392046" y="3475200"/>
              <a:ext cx="28254" cy="44986"/>
            </a:xfrm>
            <a:custGeom>
              <a:avLst/>
              <a:gdLst/>
              <a:ahLst/>
              <a:cxnLst/>
              <a:rect l="l" t="t" r="r" b="b"/>
              <a:pathLst>
                <a:path w="1079" h="1718" extrusionOk="0">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6" name="Google Shape;17416;p24"/>
            <p:cNvSpPr/>
            <p:nvPr/>
          </p:nvSpPr>
          <p:spPr>
            <a:xfrm>
              <a:off x="5409040" y="3475200"/>
              <a:ext cx="11260" cy="44986"/>
            </a:xfrm>
            <a:custGeom>
              <a:avLst/>
              <a:gdLst/>
              <a:ahLst/>
              <a:cxnLst/>
              <a:rect l="l" t="t" r="r" b="b"/>
              <a:pathLst>
                <a:path w="430" h="1718" extrusionOk="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7" name="Google Shape;17417;p24"/>
            <p:cNvSpPr/>
            <p:nvPr/>
          </p:nvSpPr>
          <p:spPr>
            <a:xfrm>
              <a:off x="5566674" y="3475200"/>
              <a:ext cx="28254" cy="44986"/>
            </a:xfrm>
            <a:custGeom>
              <a:avLst/>
              <a:gdLst/>
              <a:ahLst/>
              <a:cxnLst/>
              <a:rect l="l" t="t" r="r" b="b"/>
              <a:pathLst>
                <a:path w="1079" h="1718" extrusionOk="0">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8" name="Google Shape;17418;p24"/>
            <p:cNvSpPr/>
            <p:nvPr/>
          </p:nvSpPr>
          <p:spPr>
            <a:xfrm>
              <a:off x="5566674" y="3475200"/>
              <a:ext cx="11260" cy="44986"/>
            </a:xfrm>
            <a:custGeom>
              <a:avLst/>
              <a:gdLst/>
              <a:ahLst/>
              <a:cxnLst/>
              <a:rect l="l" t="t" r="r" b="b"/>
              <a:pathLst>
                <a:path w="430" h="1718" extrusionOk="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9" name="Google Shape;17419;p24"/>
            <p:cNvSpPr/>
            <p:nvPr/>
          </p:nvSpPr>
          <p:spPr>
            <a:xfrm>
              <a:off x="5442766" y="3537154"/>
              <a:ext cx="17020" cy="11260"/>
            </a:xfrm>
            <a:custGeom>
              <a:avLst/>
              <a:gdLst/>
              <a:ahLst/>
              <a:cxnLst/>
              <a:rect l="l" t="t" r="r" b="b"/>
              <a:pathLst>
                <a:path w="650" h="430" extrusionOk="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420" name="Google Shape;17420;p24"/>
          <p:cNvGrpSpPr/>
          <p:nvPr/>
        </p:nvGrpSpPr>
        <p:grpSpPr>
          <a:xfrm>
            <a:off x="4912939" y="3193263"/>
            <a:ext cx="261326" cy="354885"/>
            <a:chOff x="4912939" y="3345663"/>
            <a:chExt cx="261326" cy="354885"/>
          </a:xfrm>
        </p:grpSpPr>
        <p:sp>
          <p:nvSpPr>
            <p:cNvPr id="17421" name="Google Shape;17421;p24"/>
            <p:cNvSpPr/>
            <p:nvPr/>
          </p:nvSpPr>
          <p:spPr>
            <a:xfrm>
              <a:off x="4916683" y="3471692"/>
              <a:ext cx="253837" cy="40011"/>
            </a:xfrm>
            <a:custGeom>
              <a:avLst/>
              <a:gdLst/>
              <a:ahLst/>
              <a:cxnLst/>
              <a:rect l="l" t="t" r="r" b="b"/>
              <a:pathLst>
                <a:path w="9694" h="1528" extrusionOk="0">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2" name="Google Shape;17422;p24"/>
            <p:cNvSpPr/>
            <p:nvPr/>
          </p:nvSpPr>
          <p:spPr>
            <a:xfrm>
              <a:off x="4912939" y="3586120"/>
              <a:ext cx="261326" cy="114428"/>
            </a:xfrm>
            <a:custGeom>
              <a:avLst/>
              <a:gdLst/>
              <a:ahLst/>
              <a:cxnLst/>
              <a:rect l="l" t="t" r="r" b="b"/>
              <a:pathLst>
                <a:path w="9980" h="4370" extrusionOk="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3" name="Google Shape;17423;p24"/>
            <p:cNvSpPr/>
            <p:nvPr/>
          </p:nvSpPr>
          <p:spPr>
            <a:xfrm>
              <a:off x="4912939" y="3630582"/>
              <a:ext cx="261326" cy="69966"/>
            </a:xfrm>
            <a:custGeom>
              <a:avLst/>
              <a:gdLst/>
              <a:ahLst/>
              <a:cxnLst/>
              <a:rect l="l" t="t" r="r" b="b"/>
              <a:pathLst>
                <a:path w="9980" h="2672" extrusionOk="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4" name="Google Shape;17424;p24"/>
            <p:cNvSpPr/>
            <p:nvPr/>
          </p:nvSpPr>
          <p:spPr>
            <a:xfrm>
              <a:off x="5037841" y="3654568"/>
              <a:ext cx="11521" cy="45719"/>
            </a:xfrm>
            <a:custGeom>
              <a:avLst/>
              <a:gdLst/>
              <a:ahLst/>
              <a:cxnLst/>
              <a:rect l="l" t="t" r="r" b="b"/>
              <a:pathLst>
                <a:path w="440" h="1746" extrusionOk="0">
                  <a:moveTo>
                    <a:pt x="0" y="0"/>
                  </a:moveTo>
                  <a:lnTo>
                    <a:pt x="0" y="1746"/>
                  </a:lnTo>
                  <a:lnTo>
                    <a:pt x="439" y="1746"/>
                  </a:lnTo>
                  <a:lnTo>
                    <a:pt x="439"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5" name="Google Shape;17425;p24"/>
            <p:cNvSpPr/>
            <p:nvPr/>
          </p:nvSpPr>
          <p:spPr>
            <a:xfrm>
              <a:off x="5009352" y="3586120"/>
              <a:ext cx="68736" cy="34171"/>
            </a:xfrm>
            <a:custGeom>
              <a:avLst/>
              <a:gdLst/>
              <a:ahLst/>
              <a:cxnLst/>
              <a:rect l="l" t="t" r="r" b="b"/>
              <a:pathLst>
                <a:path w="2625" h="1305" extrusionOk="0">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6" name="Google Shape;17426;p24"/>
            <p:cNvSpPr/>
            <p:nvPr/>
          </p:nvSpPr>
          <p:spPr>
            <a:xfrm>
              <a:off x="4952164" y="3534405"/>
              <a:ext cx="57214" cy="165882"/>
            </a:xfrm>
            <a:custGeom>
              <a:avLst/>
              <a:gdLst/>
              <a:ahLst/>
              <a:cxnLst/>
              <a:rect l="l" t="t" r="r" b="b"/>
              <a:pathLst>
                <a:path w="2185" h="6335" extrusionOk="0">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7" name="Google Shape;17427;p24"/>
            <p:cNvSpPr/>
            <p:nvPr/>
          </p:nvSpPr>
          <p:spPr>
            <a:xfrm>
              <a:off x="4952164" y="3626078"/>
              <a:ext cx="28489" cy="22755"/>
            </a:xfrm>
            <a:custGeom>
              <a:avLst/>
              <a:gdLst/>
              <a:ahLst/>
              <a:cxnLst/>
              <a:rect l="l" t="t" r="r" b="b"/>
              <a:pathLst>
                <a:path w="1088" h="869" extrusionOk="0">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8" name="Google Shape;17428;p24"/>
            <p:cNvSpPr/>
            <p:nvPr/>
          </p:nvSpPr>
          <p:spPr>
            <a:xfrm>
              <a:off x="5077800" y="3534405"/>
              <a:ext cx="57240" cy="165882"/>
            </a:xfrm>
            <a:custGeom>
              <a:avLst/>
              <a:gdLst/>
              <a:ahLst/>
              <a:cxnLst/>
              <a:rect l="l" t="t" r="r" b="b"/>
              <a:pathLst>
                <a:path w="2186" h="6335" extrusionOk="0">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9" name="Google Shape;17429;p24"/>
            <p:cNvSpPr/>
            <p:nvPr/>
          </p:nvSpPr>
          <p:spPr>
            <a:xfrm>
              <a:off x="5032081" y="3637574"/>
              <a:ext cx="23017" cy="22755"/>
            </a:xfrm>
            <a:custGeom>
              <a:avLst/>
              <a:gdLst/>
              <a:ahLst/>
              <a:cxnLst/>
              <a:rect l="l" t="t" r="r" b="b"/>
              <a:pathLst>
                <a:path w="879" h="869" extrusionOk="0">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0" name="Google Shape;17430;p24"/>
            <p:cNvSpPr/>
            <p:nvPr/>
          </p:nvSpPr>
          <p:spPr>
            <a:xfrm>
              <a:off x="5106525" y="3626078"/>
              <a:ext cx="28751" cy="22755"/>
            </a:xfrm>
            <a:custGeom>
              <a:avLst/>
              <a:gdLst/>
              <a:ahLst/>
              <a:cxnLst/>
              <a:rect l="l" t="t" r="r" b="b"/>
              <a:pathLst>
                <a:path w="1098" h="869" extrusionOk="0">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1" name="Google Shape;17431;p24"/>
            <p:cNvSpPr/>
            <p:nvPr/>
          </p:nvSpPr>
          <p:spPr>
            <a:xfrm>
              <a:off x="5025351" y="3345663"/>
              <a:ext cx="65960" cy="57109"/>
            </a:xfrm>
            <a:custGeom>
              <a:avLst/>
              <a:gdLst/>
              <a:ahLst/>
              <a:cxnLst/>
              <a:rect l="l" t="t" r="r" b="b"/>
              <a:pathLst>
                <a:path w="2519" h="2181" extrusionOk="0">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2" name="Google Shape;17432;p24"/>
            <p:cNvSpPr/>
            <p:nvPr/>
          </p:nvSpPr>
          <p:spPr>
            <a:xfrm>
              <a:off x="4986388" y="3345794"/>
              <a:ext cx="114428" cy="102959"/>
            </a:xfrm>
            <a:custGeom>
              <a:avLst/>
              <a:gdLst/>
              <a:ahLst/>
              <a:cxnLst/>
              <a:rect l="l" t="t" r="r" b="b"/>
              <a:pathLst>
                <a:path w="4370" h="3932" extrusionOk="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3" name="Google Shape;17433;p24"/>
            <p:cNvSpPr/>
            <p:nvPr/>
          </p:nvSpPr>
          <p:spPr>
            <a:xfrm>
              <a:off x="4947163" y="3511676"/>
              <a:ext cx="192617" cy="97199"/>
            </a:xfrm>
            <a:custGeom>
              <a:avLst/>
              <a:gdLst/>
              <a:ahLst/>
              <a:cxnLst/>
              <a:rect l="l" t="t" r="r" b="b"/>
              <a:pathLst>
                <a:path w="7356" h="3712" extrusionOk="0">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4" name="Google Shape;17434;p24"/>
            <p:cNvSpPr/>
            <p:nvPr/>
          </p:nvSpPr>
          <p:spPr>
            <a:xfrm>
              <a:off x="4951143" y="3511650"/>
              <a:ext cx="149673" cy="97434"/>
            </a:xfrm>
            <a:custGeom>
              <a:avLst/>
              <a:gdLst/>
              <a:ahLst/>
              <a:cxnLst/>
              <a:rect l="l" t="t" r="r" b="b"/>
              <a:pathLst>
                <a:path w="5716" h="3721" extrusionOk="0">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5" name="Google Shape;17435;p24"/>
            <p:cNvSpPr/>
            <p:nvPr/>
          </p:nvSpPr>
          <p:spPr>
            <a:xfrm>
              <a:off x="5018124" y="3557317"/>
              <a:ext cx="50747" cy="17334"/>
            </a:xfrm>
            <a:custGeom>
              <a:avLst/>
              <a:gdLst/>
              <a:ahLst/>
              <a:cxnLst/>
              <a:rect l="l" t="t" r="r" b="b"/>
              <a:pathLst>
                <a:path w="1938" h="662" extrusionOk="0">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6" name="Google Shape;17436;p24"/>
            <p:cNvSpPr/>
            <p:nvPr/>
          </p:nvSpPr>
          <p:spPr>
            <a:xfrm>
              <a:off x="5003487" y="3517358"/>
              <a:ext cx="11390" cy="17073"/>
            </a:xfrm>
            <a:custGeom>
              <a:avLst/>
              <a:gdLst/>
              <a:ahLst/>
              <a:cxnLst/>
              <a:rect l="l" t="t" r="r" b="b"/>
              <a:pathLst>
                <a:path w="435" h="652" extrusionOk="0">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7" name="Google Shape;17437;p24"/>
            <p:cNvSpPr/>
            <p:nvPr/>
          </p:nvSpPr>
          <p:spPr>
            <a:xfrm>
              <a:off x="5072065" y="3517358"/>
              <a:ext cx="11521" cy="17073"/>
            </a:xfrm>
            <a:custGeom>
              <a:avLst/>
              <a:gdLst/>
              <a:ahLst/>
              <a:cxnLst/>
              <a:rect l="l" t="t" r="r" b="b"/>
              <a:pathLst>
                <a:path w="440" h="652" extrusionOk="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8" name="Google Shape;17438;p24"/>
            <p:cNvSpPr/>
            <p:nvPr/>
          </p:nvSpPr>
          <p:spPr>
            <a:xfrm>
              <a:off x="4980627" y="3448727"/>
              <a:ext cx="125924" cy="22990"/>
            </a:xfrm>
            <a:custGeom>
              <a:avLst/>
              <a:gdLst/>
              <a:ahLst/>
              <a:cxnLst/>
              <a:rect l="l" t="t" r="r" b="b"/>
              <a:pathLst>
                <a:path w="4809" h="878" extrusionOk="0">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9" name="Google Shape;17439;p24"/>
            <p:cNvSpPr/>
            <p:nvPr/>
          </p:nvSpPr>
          <p:spPr>
            <a:xfrm>
              <a:off x="4986388" y="3346789"/>
              <a:ext cx="55722" cy="101964"/>
            </a:xfrm>
            <a:custGeom>
              <a:avLst/>
              <a:gdLst/>
              <a:ahLst/>
              <a:cxnLst/>
              <a:rect l="l" t="t" r="r" b="b"/>
              <a:pathLst>
                <a:path w="2128" h="3894" extrusionOk="0">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0" name="Google Shape;17440;p24"/>
            <p:cNvSpPr/>
            <p:nvPr/>
          </p:nvSpPr>
          <p:spPr>
            <a:xfrm>
              <a:off x="4980627" y="3448727"/>
              <a:ext cx="34250" cy="22990"/>
            </a:xfrm>
            <a:custGeom>
              <a:avLst/>
              <a:gdLst/>
              <a:ahLst/>
              <a:cxnLst/>
              <a:rect l="l" t="t" r="r" b="b"/>
              <a:pathLst>
                <a:path w="1308" h="878" extrusionOk="0">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1" name="Google Shape;17441;p24"/>
            <p:cNvSpPr/>
            <p:nvPr/>
          </p:nvSpPr>
          <p:spPr>
            <a:xfrm>
              <a:off x="4916683" y="3471692"/>
              <a:ext cx="92695" cy="40011"/>
            </a:xfrm>
            <a:custGeom>
              <a:avLst/>
              <a:gdLst/>
              <a:ahLst/>
              <a:cxnLst/>
              <a:rect l="l" t="t" r="r" b="b"/>
              <a:pathLst>
                <a:path w="3540" h="1528" extrusionOk="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442" name="Google Shape;17442;p24"/>
          <p:cNvGrpSpPr/>
          <p:nvPr/>
        </p:nvGrpSpPr>
        <p:grpSpPr>
          <a:xfrm>
            <a:off x="5809723" y="2727511"/>
            <a:ext cx="263081" cy="355015"/>
            <a:chOff x="5809723" y="2879911"/>
            <a:chExt cx="263081" cy="355015"/>
          </a:xfrm>
        </p:grpSpPr>
        <p:sp>
          <p:nvSpPr>
            <p:cNvPr id="17443" name="Google Shape;17443;p24"/>
            <p:cNvSpPr/>
            <p:nvPr/>
          </p:nvSpPr>
          <p:spPr>
            <a:xfrm>
              <a:off x="5809723" y="3136969"/>
              <a:ext cx="263081" cy="97696"/>
            </a:xfrm>
            <a:custGeom>
              <a:avLst/>
              <a:gdLst/>
              <a:ahLst/>
              <a:cxnLst/>
              <a:rect l="l" t="t" r="r" b="b"/>
              <a:pathLst>
                <a:path w="10047" h="3731" extrusionOk="0">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4" name="Google Shape;17444;p24"/>
            <p:cNvSpPr/>
            <p:nvPr/>
          </p:nvSpPr>
          <p:spPr>
            <a:xfrm>
              <a:off x="5865942" y="3136969"/>
              <a:ext cx="150642" cy="75937"/>
            </a:xfrm>
            <a:custGeom>
              <a:avLst/>
              <a:gdLst/>
              <a:ahLst/>
              <a:cxnLst/>
              <a:rect l="l" t="t" r="r" b="b"/>
              <a:pathLst>
                <a:path w="5753" h="2900" extrusionOk="0">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5" name="Google Shape;17445;p24"/>
            <p:cNvSpPr/>
            <p:nvPr/>
          </p:nvSpPr>
          <p:spPr>
            <a:xfrm>
              <a:off x="5876416" y="3120734"/>
              <a:ext cx="129432" cy="80650"/>
            </a:xfrm>
            <a:custGeom>
              <a:avLst/>
              <a:gdLst/>
              <a:ahLst/>
              <a:cxnLst/>
              <a:rect l="l" t="t" r="r" b="b"/>
              <a:pathLst>
                <a:path w="4943" h="3080" extrusionOk="0">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6" name="Google Shape;17446;p24"/>
            <p:cNvSpPr/>
            <p:nvPr/>
          </p:nvSpPr>
          <p:spPr>
            <a:xfrm>
              <a:off x="5895400" y="3120734"/>
              <a:ext cx="91726" cy="62477"/>
            </a:xfrm>
            <a:custGeom>
              <a:avLst/>
              <a:gdLst/>
              <a:ahLst/>
              <a:cxnLst/>
              <a:rect l="l" t="t" r="r" b="b"/>
              <a:pathLst>
                <a:path w="3503" h="2386" extrusionOk="0">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7" name="Google Shape;17447;p24"/>
            <p:cNvSpPr/>
            <p:nvPr/>
          </p:nvSpPr>
          <p:spPr>
            <a:xfrm>
              <a:off x="5906895" y="3091747"/>
              <a:ext cx="68736" cy="79969"/>
            </a:xfrm>
            <a:custGeom>
              <a:avLst/>
              <a:gdLst/>
              <a:ahLst/>
              <a:cxnLst/>
              <a:rect l="l" t="t" r="r" b="b"/>
              <a:pathLst>
                <a:path w="2625" h="3054" extrusionOk="0">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8" name="Google Shape;17448;p24"/>
            <p:cNvSpPr/>
            <p:nvPr/>
          </p:nvSpPr>
          <p:spPr>
            <a:xfrm>
              <a:off x="5906895" y="3091747"/>
              <a:ext cx="68736" cy="28568"/>
            </a:xfrm>
            <a:custGeom>
              <a:avLst/>
              <a:gdLst/>
              <a:ahLst/>
              <a:cxnLst/>
              <a:rect l="l" t="t" r="r" b="b"/>
              <a:pathLst>
                <a:path w="2625" h="1091" extrusionOk="0">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9" name="Google Shape;17449;p24"/>
            <p:cNvSpPr/>
            <p:nvPr/>
          </p:nvSpPr>
          <p:spPr>
            <a:xfrm>
              <a:off x="5906895" y="2879911"/>
              <a:ext cx="68736" cy="46007"/>
            </a:xfrm>
            <a:custGeom>
              <a:avLst/>
              <a:gdLst/>
              <a:ahLst/>
              <a:cxnLst/>
              <a:rect l="l" t="t" r="r" b="b"/>
              <a:pathLst>
                <a:path w="2625" h="1757" extrusionOk="0">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0" name="Google Shape;17450;p24"/>
            <p:cNvSpPr/>
            <p:nvPr/>
          </p:nvSpPr>
          <p:spPr>
            <a:xfrm>
              <a:off x="5838212" y="2914134"/>
              <a:ext cx="206102" cy="137419"/>
            </a:xfrm>
            <a:custGeom>
              <a:avLst/>
              <a:gdLst/>
              <a:ahLst/>
              <a:cxnLst/>
              <a:rect l="l" t="t" r="r" b="b"/>
              <a:pathLst>
                <a:path w="7871" h="5248" extrusionOk="0">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1" name="Google Shape;17451;p24"/>
            <p:cNvSpPr/>
            <p:nvPr/>
          </p:nvSpPr>
          <p:spPr>
            <a:xfrm>
              <a:off x="5861203" y="2948620"/>
              <a:ext cx="160147" cy="91438"/>
            </a:xfrm>
            <a:custGeom>
              <a:avLst/>
              <a:gdLst/>
              <a:ahLst/>
              <a:cxnLst/>
              <a:rect l="l" t="t" r="r" b="b"/>
              <a:pathLst>
                <a:path w="6116" h="3492" extrusionOk="0">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2" name="Google Shape;17452;p24"/>
            <p:cNvSpPr/>
            <p:nvPr/>
          </p:nvSpPr>
          <p:spPr>
            <a:xfrm>
              <a:off x="5848712" y="2960115"/>
              <a:ext cx="184630" cy="148652"/>
            </a:xfrm>
            <a:custGeom>
              <a:avLst/>
              <a:gdLst/>
              <a:ahLst/>
              <a:cxnLst/>
              <a:rect l="l" t="t" r="r" b="b"/>
              <a:pathLst>
                <a:path w="7051" h="5677" extrusionOk="0">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3" name="Google Shape;17453;p24"/>
            <p:cNvSpPr/>
            <p:nvPr/>
          </p:nvSpPr>
          <p:spPr>
            <a:xfrm>
              <a:off x="5848948" y="2960115"/>
              <a:ext cx="132418" cy="148626"/>
            </a:xfrm>
            <a:custGeom>
              <a:avLst/>
              <a:gdLst/>
              <a:ahLst/>
              <a:cxnLst/>
              <a:rect l="l" t="t" r="r" b="b"/>
              <a:pathLst>
                <a:path w="5057" h="5676" extrusionOk="0">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4" name="Google Shape;17454;p24"/>
            <p:cNvSpPr/>
            <p:nvPr/>
          </p:nvSpPr>
          <p:spPr>
            <a:xfrm>
              <a:off x="5889666" y="3005808"/>
              <a:ext cx="34512" cy="22781"/>
            </a:xfrm>
            <a:custGeom>
              <a:avLst/>
              <a:gdLst/>
              <a:ahLst/>
              <a:cxnLst/>
              <a:rect l="l" t="t" r="r" b="b"/>
              <a:pathLst>
                <a:path w="1318" h="870" extrusionOk="0">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5" name="Google Shape;17455;p24"/>
            <p:cNvSpPr/>
            <p:nvPr/>
          </p:nvSpPr>
          <p:spPr>
            <a:xfrm>
              <a:off x="5958375" y="3005808"/>
              <a:ext cx="34486" cy="22781"/>
            </a:xfrm>
            <a:custGeom>
              <a:avLst/>
              <a:gdLst/>
              <a:ahLst/>
              <a:cxnLst/>
              <a:rect l="l" t="t" r="r" b="b"/>
              <a:pathLst>
                <a:path w="1317" h="870" extrusionOk="0">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6" name="Google Shape;17456;p24"/>
            <p:cNvSpPr/>
            <p:nvPr/>
          </p:nvSpPr>
          <p:spPr>
            <a:xfrm>
              <a:off x="5915929" y="3057707"/>
              <a:ext cx="50668" cy="17361"/>
            </a:xfrm>
            <a:custGeom>
              <a:avLst/>
              <a:gdLst/>
              <a:ahLst/>
              <a:cxnLst/>
              <a:rect l="l" t="t" r="r" b="b"/>
              <a:pathLst>
                <a:path w="1935" h="663" extrusionOk="0">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7" name="Google Shape;17457;p24"/>
            <p:cNvSpPr/>
            <p:nvPr/>
          </p:nvSpPr>
          <p:spPr>
            <a:xfrm>
              <a:off x="5901161" y="3012197"/>
              <a:ext cx="11521" cy="16889"/>
            </a:xfrm>
            <a:custGeom>
              <a:avLst/>
              <a:gdLst/>
              <a:ahLst/>
              <a:cxnLst/>
              <a:rect l="l" t="t" r="r" b="b"/>
              <a:pathLst>
                <a:path w="440" h="645" extrusionOk="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8" name="Google Shape;17458;p24"/>
            <p:cNvSpPr/>
            <p:nvPr/>
          </p:nvSpPr>
          <p:spPr>
            <a:xfrm>
              <a:off x="5969844" y="3012197"/>
              <a:ext cx="11521" cy="16889"/>
            </a:xfrm>
            <a:custGeom>
              <a:avLst/>
              <a:gdLst/>
              <a:ahLst/>
              <a:cxnLst/>
              <a:rect l="l" t="t" r="r" b="b"/>
              <a:pathLst>
                <a:path w="440" h="645" extrusionOk="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9" name="Google Shape;17459;p24"/>
            <p:cNvSpPr/>
            <p:nvPr/>
          </p:nvSpPr>
          <p:spPr>
            <a:xfrm>
              <a:off x="5922135" y="3011569"/>
              <a:ext cx="38256" cy="11260"/>
            </a:xfrm>
            <a:custGeom>
              <a:avLst/>
              <a:gdLst/>
              <a:ahLst/>
              <a:cxnLst/>
              <a:rect l="l" t="t" r="r" b="b"/>
              <a:pathLst>
                <a:path w="1461" h="430" extrusionOk="0">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0" name="Google Shape;17460;p24"/>
            <p:cNvSpPr/>
            <p:nvPr/>
          </p:nvSpPr>
          <p:spPr>
            <a:xfrm>
              <a:off x="5933630" y="3211648"/>
              <a:ext cx="15266" cy="11521"/>
            </a:xfrm>
            <a:custGeom>
              <a:avLst/>
              <a:gdLst/>
              <a:ahLst/>
              <a:cxnLst/>
              <a:rect l="l" t="t" r="r" b="b"/>
              <a:pathLst>
                <a:path w="583" h="440" extrusionOk="0">
                  <a:moveTo>
                    <a:pt x="296" y="1"/>
                  </a:moveTo>
                  <a:cubicBezTo>
                    <a:pt x="1" y="1"/>
                    <a:pt x="1" y="440"/>
                    <a:pt x="296" y="440"/>
                  </a:cubicBezTo>
                  <a:cubicBezTo>
                    <a:pt x="583" y="440"/>
                    <a:pt x="583" y="1"/>
                    <a:pt x="296"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1" name="Google Shape;17461;p24"/>
            <p:cNvSpPr/>
            <p:nvPr/>
          </p:nvSpPr>
          <p:spPr>
            <a:xfrm>
              <a:off x="5868691" y="2994156"/>
              <a:ext cx="66955" cy="57398"/>
            </a:xfrm>
            <a:custGeom>
              <a:avLst/>
              <a:gdLst/>
              <a:ahLst/>
              <a:cxnLst/>
              <a:rect l="l" t="t" r="r" b="b"/>
              <a:pathLst>
                <a:path w="2557" h="2192" extrusionOk="0">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2" name="Google Shape;17462;p24"/>
            <p:cNvSpPr/>
            <p:nvPr/>
          </p:nvSpPr>
          <p:spPr>
            <a:xfrm>
              <a:off x="5937375" y="2994156"/>
              <a:ext cx="66719" cy="57398"/>
            </a:xfrm>
            <a:custGeom>
              <a:avLst/>
              <a:gdLst/>
              <a:ahLst/>
              <a:cxnLst/>
              <a:rect l="l" t="t" r="r" b="b"/>
              <a:pathLst>
                <a:path w="2548" h="2192" extrusionOk="0">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3" name="Google Shape;17463;p24"/>
            <p:cNvSpPr/>
            <p:nvPr/>
          </p:nvSpPr>
          <p:spPr>
            <a:xfrm>
              <a:off x="5811477" y="3169202"/>
              <a:ext cx="49725" cy="65724"/>
            </a:xfrm>
            <a:custGeom>
              <a:avLst/>
              <a:gdLst/>
              <a:ahLst/>
              <a:cxnLst/>
              <a:rect l="l" t="t" r="r" b="b"/>
              <a:pathLst>
                <a:path w="1899" h="2510" extrusionOk="0">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4" name="Google Shape;17464;p24"/>
            <p:cNvSpPr/>
            <p:nvPr/>
          </p:nvSpPr>
          <p:spPr>
            <a:xfrm>
              <a:off x="6021324" y="3169202"/>
              <a:ext cx="49725" cy="65724"/>
            </a:xfrm>
            <a:custGeom>
              <a:avLst/>
              <a:gdLst/>
              <a:ahLst/>
              <a:cxnLst/>
              <a:rect l="l" t="t" r="r" b="b"/>
              <a:pathLst>
                <a:path w="1899" h="2510" extrusionOk="0">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465" name="Google Shape;17465;p24"/>
          <p:cNvGrpSpPr/>
          <p:nvPr/>
        </p:nvGrpSpPr>
        <p:grpSpPr>
          <a:xfrm>
            <a:off x="7825494" y="4115656"/>
            <a:ext cx="263316" cy="354755"/>
            <a:chOff x="7616069" y="4268056"/>
            <a:chExt cx="263316" cy="354755"/>
          </a:xfrm>
        </p:grpSpPr>
        <p:sp>
          <p:nvSpPr>
            <p:cNvPr id="17466" name="Google Shape;17466;p24"/>
            <p:cNvSpPr/>
            <p:nvPr/>
          </p:nvSpPr>
          <p:spPr>
            <a:xfrm>
              <a:off x="7616069" y="4513881"/>
              <a:ext cx="263316" cy="108930"/>
            </a:xfrm>
            <a:custGeom>
              <a:avLst/>
              <a:gdLst/>
              <a:ahLst/>
              <a:cxnLst/>
              <a:rect l="l" t="t" r="r" b="b"/>
              <a:pathLst>
                <a:path w="10056" h="4160" extrusionOk="0">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7" name="Google Shape;17467;p24"/>
            <p:cNvSpPr/>
            <p:nvPr/>
          </p:nvSpPr>
          <p:spPr>
            <a:xfrm>
              <a:off x="7719238" y="4514116"/>
              <a:ext cx="57214" cy="108694"/>
            </a:xfrm>
            <a:custGeom>
              <a:avLst/>
              <a:gdLst/>
              <a:ahLst/>
              <a:cxnLst/>
              <a:rect l="l" t="t" r="r" b="b"/>
              <a:pathLst>
                <a:path w="2185" h="4151" extrusionOk="0">
                  <a:moveTo>
                    <a:pt x="0" y="1"/>
                  </a:moveTo>
                  <a:lnTo>
                    <a:pt x="0" y="4151"/>
                  </a:lnTo>
                  <a:lnTo>
                    <a:pt x="2185" y="4151"/>
                  </a:lnTo>
                  <a:lnTo>
                    <a:pt x="2185" y="1"/>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8" name="Google Shape;17468;p24"/>
            <p:cNvSpPr/>
            <p:nvPr/>
          </p:nvSpPr>
          <p:spPr>
            <a:xfrm>
              <a:off x="7719238" y="4514116"/>
              <a:ext cx="57214" cy="34433"/>
            </a:xfrm>
            <a:custGeom>
              <a:avLst/>
              <a:gdLst/>
              <a:ahLst/>
              <a:cxnLst/>
              <a:rect l="l" t="t" r="r" b="b"/>
              <a:pathLst>
                <a:path w="2185" h="1315" extrusionOk="0">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9" name="Google Shape;17469;p24"/>
            <p:cNvSpPr/>
            <p:nvPr/>
          </p:nvSpPr>
          <p:spPr>
            <a:xfrm>
              <a:off x="7642542" y="4268082"/>
              <a:ext cx="210344" cy="208852"/>
            </a:xfrm>
            <a:custGeom>
              <a:avLst/>
              <a:gdLst/>
              <a:ahLst/>
              <a:cxnLst/>
              <a:rect l="l" t="t" r="r" b="b"/>
              <a:pathLst>
                <a:path w="8033" h="7976" extrusionOk="0">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0" name="Google Shape;17470;p24"/>
            <p:cNvSpPr/>
            <p:nvPr/>
          </p:nvSpPr>
          <p:spPr>
            <a:xfrm>
              <a:off x="7713477" y="4462663"/>
              <a:ext cx="68736" cy="74470"/>
            </a:xfrm>
            <a:custGeom>
              <a:avLst/>
              <a:gdLst/>
              <a:ahLst/>
              <a:cxnLst/>
              <a:rect l="l" t="t" r="r" b="b"/>
              <a:pathLst>
                <a:path w="2625" h="2844" extrusionOk="0">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1" name="Google Shape;17471;p24"/>
            <p:cNvSpPr/>
            <p:nvPr/>
          </p:nvSpPr>
          <p:spPr>
            <a:xfrm>
              <a:off x="7713477" y="4462663"/>
              <a:ext cx="68736" cy="28620"/>
            </a:xfrm>
            <a:custGeom>
              <a:avLst/>
              <a:gdLst/>
              <a:ahLst/>
              <a:cxnLst/>
              <a:rect l="l" t="t" r="r" b="b"/>
              <a:pathLst>
                <a:path w="2625" h="1093" extrusionOk="0">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2" name="Google Shape;17472;p24"/>
            <p:cNvSpPr/>
            <p:nvPr/>
          </p:nvSpPr>
          <p:spPr>
            <a:xfrm>
              <a:off x="7673257" y="4319771"/>
              <a:ext cx="148914" cy="160147"/>
            </a:xfrm>
            <a:custGeom>
              <a:avLst/>
              <a:gdLst/>
              <a:ahLst/>
              <a:cxnLst/>
              <a:rect l="l" t="t" r="r" b="b"/>
              <a:pathLst>
                <a:path w="5687" h="6116" extrusionOk="0">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3" name="Google Shape;17473;p24"/>
            <p:cNvSpPr/>
            <p:nvPr/>
          </p:nvSpPr>
          <p:spPr>
            <a:xfrm>
              <a:off x="7673047" y="4319771"/>
              <a:ext cx="149124" cy="160174"/>
            </a:xfrm>
            <a:custGeom>
              <a:avLst/>
              <a:gdLst/>
              <a:ahLst/>
              <a:cxnLst/>
              <a:rect l="l" t="t" r="r" b="b"/>
              <a:pathLst>
                <a:path w="5695" h="6117" extrusionOk="0">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4" name="Google Shape;17474;p24"/>
            <p:cNvSpPr/>
            <p:nvPr/>
          </p:nvSpPr>
          <p:spPr>
            <a:xfrm>
              <a:off x="7699992" y="4371251"/>
              <a:ext cx="26761" cy="11260"/>
            </a:xfrm>
            <a:custGeom>
              <a:avLst/>
              <a:gdLst/>
              <a:ahLst/>
              <a:cxnLst/>
              <a:rect l="l" t="t" r="r" b="b"/>
              <a:pathLst>
                <a:path w="1022" h="430" extrusionOk="0">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5" name="Google Shape;17475;p24"/>
            <p:cNvSpPr/>
            <p:nvPr/>
          </p:nvSpPr>
          <p:spPr>
            <a:xfrm>
              <a:off x="7768701" y="4371251"/>
              <a:ext cx="26735" cy="11260"/>
            </a:xfrm>
            <a:custGeom>
              <a:avLst/>
              <a:gdLst/>
              <a:ahLst/>
              <a:cxnLst/>
              <a:rect l="l" t="t" r="r" b="b"/>
              <a:pathLst>
                <a:path w="1021" h="430" extrusionOk="0">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6" name="Google Shape;17476;p24"/>
            <p:cNvSpPr/>
            <p:nvPr/>
          </p:nvSpPr>
          <p:spPr>
            <a:xfrm>
              <a:off x="7814394" y="4571278"/>
              <a:ext cx="43991" cy="40115"/>
            </a:xfrm>
            <a:custGeom>
              <a:avLst/>
              <a:gdLst/>
              <a:ahLst/>
              <a:cxnLst/>
              <a:rect l="l" t="t" r="r" b="b"/>
              <a:pathLst>
                <a:path w="1680" h="1532" extrusionOk="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7" name="Google Shape;17477;p24"/>
            <p:cNvSpPr/>
            <p:nvPr/>
          </p:nvSpPr>
          <p:spPr>
            <a:xfrm>
              <a:off x="7644794" y="4588560"/>
              <a:ext cx="57214" cy="34250"/>
            </a:xfrm>
            <a:custGeom>
              <a:avLst/>
              <a:gdLst/>
              <a:ahLst/>
              <a:cxnLst/>
              <a:rect l="l" t="t" r="r" b="b"/>
              <a:pathLst>
                <a:path w="2185" h="1308" extrusionOk="0">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8" name="Google Shape;17478;p24"/>
            <p:cNvSpPr/>
            <p:nvPr/>
          </p:nvSpPr>
          <p:spPr>
            <a:xfrm>
              <a:off x="7667653" y="4571278"/>
              <a:ext cx="11390" cy="28568"/>
            </a:xfrm>
            <a:custGeom>
              <a:avLst/>
              <a:gdLst/>
              <a:ahLst/>
              <a:cxnLst/>
              <a:rect l="l" t="t" r="r" b="b"/>
              <a:pathLst>
                <a:path w="435" h="1091" extrusionOk="0">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9" name="Google Shape;17479;p24"/>
            <p:cNvSpPr/>
            <p:nvPr/>
          </p:nvSpPr>
          <p:spPr>
            <a:xfrm>
              <a:off x="7707743" y="438835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0" name="Google Shape;17480;p24"/>
            <p:cNvSpPr/>
            <p:nvPr/>
          </p:nvSpPr>
          <p:spPr>
            <a:xfrm>
              <a:off x="7776426" y="4388350"/>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1" name="Google Shape;17481;p24"/>
            <p:cNvSpPr/>
            <p:nvPr/>
          </p:nvSpPr>
          <p:spPr>
            <a:xfrm>
              <a:off x="7721987" y="4425454"/>
              <a:ext cx="51480" cy="22886"/>
            </a:xfrm>
            <a:custGeom>
              <a:avLst/>
              <a:gdLst/>
              <a:ahLst/>
              <a:cxnLst/>
              <a:rect l="l" t="t" r="r" b="b"/>
              <a:pathLst>
                <a:path w="1966" h="874" extrusionOk="0">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2" name="Google Shape;17482;p24"/>
            <p:cNvSpPr/>
            <p:nvPr/>
          </p:nvSpPr>
          <p:spPr>
            <a:xfrm>
              <a:off x="7650528" y="4268056"/>
              <a:ext cx="194371" cy="108956"/>
            </a:xfrm>
            <a:custGeom>
              <a:avLst/>
              <a:gdLst/>
              <a:ahLst/>
              <a:cxnLst/>
              <a:rect l="l" t="t" r="r" b="b"/>
              <a:pathLst>
                <a:path w="7423" h="4161" extrusionOk="0">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3" name="Google Shape;17483;p24"/>
            <p:cNvSpPr/>
            <p:nvPr/>
          </p:nvSpPr>
          <p:spPr>
            <a:xfrm>
              <a:off x="7747701" y="4492147"/>
              <a:ext cx="65724" cy="130663"/>
            </a:xfrm>
            <a:custGeom>
              <a:avLst/>
              <a:gdLst/>
              <a:ahLst/>
              <a:cxnLst/>
              <a:rect l="l" t="t" r="r" b="b"/>
              <a:pathLst>
                <a:path w="2510" h="4990" extrusionOk="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4" name="Google Shape;17484;p24"/>
            <p:cNvSpPr/>
            <p:nvPr/>
          </p:nvSpPr>
          <p:spPr>
            <a:xfrm>
              <a:off x="7682003" y="4492147"/>
              <a:ext cx="65724" cy="130663"/>
            </a:xfrm>
            <a:custGeom>
              <a:avLst/>
              <a:gdLst/>
              <a:ahLst/>
              <a:cxnLst/>
              <a:rect l="l" t="t" r="r" b="b"/>
              <a:pathLst>
                <a:path w="2510" h="4990" extrusionOk="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5" name="Google Shape;17485;p24"/>
            <p:cNvSpPr/>
            <p:nvPr/>
          </p:nvSpPr>
          <p:spPr>
            <a:xfrm>
              <a:off x="7715231" y="4268082"/>
              <a:ext cx="129668" cy="92931"/>
            </a:xfrm>
            <a:custGeom>
              <a:avLst/>
              <a:gdLst/>
              <a:ahLst/>
              <a:cxnLst/>
              <a:rect l="l" t="t" r="r" b="b"/>
              <a:pathLst>
                <a:path w="4952" h="3549" extrusionOk="0">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6" name="Google Shape;17486;p24"/>
            <p:cNvSpPr/>
            <p:nvPr/>
          </p:nvSpPr>
          <p:spPr>
            <a:xfrm>
              <a:off x="7644794" y="4605554"/>
              <a:ext cx="57214" cy="17256"/>
            </a:xfrm>
            <a:custGeom>
              <a:avLst/>
              <a:gdLst/>
              <a:ahLst/>
              <a:cxnLst/>
              <a:rect l="l" t="t" r="r" b="b"/>
              <a:pathLst>
                <a:path w="2185" h="659" extrusionOk="0">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487" name="Google Shape;17487;p24"/>
          <p:cNvGrpSpPr/>
          <p:nvPr/>
        </p:nvGrpSpPr>
        <p:grpSpPr>
          <a:xfrm>
            <a:off x="7373829" y="4115918"/>
            <a:ext cx="263317" cy="354493"/>
            <a:chOff x="7164404" y="4268318"/>
            <a:chExt cx="263317" cy="354493"/>
          </a:xfrm>
        </p:grpSpPr>
        <p:sp>
          <p:nvSpPr>
            <p:cNvPr id="17488" name="Google Shape;17488;p24"/>
            <p:cNvSpPr/>
            <p:nvPr/>
          </p:nvSpPr>
          <p:spPr>
            <a:xfrm>
              <a:off x="7170898" y="4268318"/>
              <a:ext cx="250590" cy="280049"/>
            </a:xfrm>
            <a:custGeom>
              <a:avLst/>
              <a:gdLst/>
              <a:ahLst/>
              <a:cxnLst/>
              <a:rect l="l" t="t" r="r" b="b"/>
              <a:pathLst>
                <a:path w="9570" h="10695" extrusionOk="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9" name="Google Shape;17489;p24"/>
            <p:cNvSpPr/>
            <p:nvPr/>
          </p:nvSpPr>
          <p:spPr>
            <a:xfrm>
              <a:off x="7164404" y="4474158"/>
              <a:ext cx="263316" cy="148652"/>
            </a:xfrm>
            <a:custGeom>
              <a:avLst/>
              <a:gdLst/>
              <a:ahLst/>
              <a:cxnLst/>
              <a:rect l="l" t="t" r="r" b="b"/>
              <a:pathLst>
                <a:path w="10056" h="5677" extrusionOk="0">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0" name="Google Shape;17490;p24"/>
            <p:cNvSpPr/>
            <p:nvPr/>
          </p:nvSpPr>
          <p:spPr>
            <a:xfrm>
              <a:off x="7164666" y="4547607"/>
              <a:ext cx="263055" cy="75203"/>
            </a:xfrm>
            <a:custGeom>
              <a:avLst/>
              <a:gdLst/>
              <a:ahLst/>
              <a:cxnLst/>
              <a:rect l="l" t="t" r="r" b="b"/>
              <a:pathLst>
                <a:path w="10046" h="2872" extrusionOk="0">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1" name="Google Shape;17491;p24"/>
            <p:cNvSpPr/>
            <p:nvPr/>
          </p:nvSpPr>
          <p:spPr>
            <a:xfrm>
              <a:off x="7175166" y="4547607"/>
              <a:ext cx="242080" cy="46740"/>
            </a:xfrm>
            <a:custGeom>
              <a:avLst/>
              <a:gdLst/>
              <a:ahLst/>
              <a:cxnLst/>
              <a:rect l="l" t="t" r="r" b="b"/>
              <a:pathLst>
                <a:path w="9245" h="1785" extrusionOk="0">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2" name="Google Shape;17492;p24"/>
            <p:cNvSpPr/>
            <p:nvPr/>
          </p:nvSpPr>
          <p:spPr>
            <a:xfrm>
              <a:off x="7261838" y="4474158"/>
              <a:ext cx="68709" cy="22833"/>
            </a:xfrm>
            <a:custGeom>
              <a:avLst/>
              <a:gdLst/>
              <a:ahLst/>
              <a:cxnLst/>
              <a:rect l="l" t="t" r="r" b="b"/>
              <a:pathLst>
                <a:path w="2624" h="872" extrusionOk="0">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3" name="Google Shape;17493;p24"/>
            <p:cNvSpPr/>
            <p:nvPr/>
          </p:nvSpPr>
          <p:spPr>
            <a:xfrm>
              <a:off x="7221618" y="4291046"/>
              <a:ext cx="148914" cy="194371"/>
            </a:xfrm>
            <a:custGeom>
              <a:avLst/>
              <a:gdLst/>
              <a:ahLst/>
              <a:cxnLst/>
              <a:rect l="l" t="t" r="r" b="b"/>
              <a:pathLst>
                <a:path w="5687" h="7423" extrusionOk="0">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4" name="Google Shape;17494;p24"/>
            <p:cNvSpPr/>
            <p:nvPr/>
          </p:nvSpPr>
          <p:spPr>
            <a:xfrm>
              <a:off x="7221382" y="4291046"/>
              <a:ext cx="148888" cy="194397"/>
            </a:xfrm>
            <a:custGeom>
              <a:avLst/>
              <a:gdLst/>
              <a:ahLst/>
              <a:cxnLst/>
              <a:rect l="l" t="t" r="r" b="b"/>
              <a:pathLst>
                <a:path w="5686" h="7424" extrusionOk="0">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5" name="Google Shape;17495;p24"/>
            <p:cNvSpPr/>
            <p:nvPr/>
          </p:nvSpPr>
          <p:spPr>
            <a:xfrm>
              <a:off x="7270767" y="4433755"/>
              <a:ext cx="50799" cy="17465"/>
            </a:xfrm>
            <a:custGeom>
              <a:avLst/>
              <a:gdLst/>
              <a:ahLst/>
              <a:cxnLst/>
              <a:rect l="l" t="t" r="r" b="b"/>
              <a:pathLst>
                <a:path w="1940" h="667" extrusionOk="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6" name="Google Shape;17496;p24"/>
            <p:cNvSpPr/>
            <p:nvPr/>
          </p:nvSpPr>
          <p:spPr>
            <a:xfrm>
              <a:off x="7256104" y="4394084"/>
              <a:ext cx="11495" cy="17151"/>
            </a:xfrm>
            <a:custGeom>
              <a:avLst/>
              <a:gdLst/>
              <a:ahLst/>
              <a:cxnLst/>
              <a:rect l="l" t="t" r="r" b="b"/>
              <a:pathLst>
                <a:path w="439" h="655" extrusionOk="0">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7" name="Google Shape;17497;p24"/>
            <p:cNvSpPr/>
            <p:nvPr/>
          </p:nvSpPr>
          <p:spPr>
            <a:xfrm>
              <a:off x="7324787" y="4394084"/>
              <a:ext cx="11260" cy="17151"/>
            </a:xfrm>
            <a:custGeom>
              <a:avLst/>
              <a:gdLst/>
              <a:ahLst/>
              <a:cxnLst/>
              <a:rect l="l" t="t" r="r" b="b"/>
              <a:pathLst>
                <a:path w="430" h="655" extrusionOk="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8" name="Google Shape;17498;p24"/>
            <p:cNvSpPr/>
            <p:nvPr/>
          </p:nvSpPr>
          <p:spPr>
            <a:xfrm>
              <a:off x="7248353" y="4376986"/>
              <a:ext cx="26761" cy="11260"/>
            </a:xfrm>
            <a:custGeom>
              <a:avLst/>
              <a:gdLst/>
              <a:ahLst/>
              <a:cxnLst/>
              <a:rect l="l" t="t" r="r" b="b"/>
              <a:pathLst>
                <a:path w="1022" h="430" extrusionOk="0">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9" name="Google Shape;17499;p24"/>
            <p:cNvSpPr/>
            <p:nvPr/>
          </p:nvSpPr>
          <p:spPr>
            <a:xfrm>
              <a:off x="7317036" y="4376986"/>
              <a:ext cx="26761" cy="11260"/>
            </a:xfrm>
            <a:custGeom>
              <a:avLst/>
              <a:gdLst/>
              <a:ahLst/>
              <a:cxnLst/>
              <a:rect l="l" t="t" r="r" b="b"/>
              <a:pathLst>
                <a:path w="1022" h="430" extrusionOk="0">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0" name="Google Shape;17500;p24"/>
            <p:cNvSpPr/>
            <p:nvPr/>
          </p:nvSpPr>
          <p:spPr>
            <a:xfrm>
              <a:off x="7266840" y="4580836"/>
              <a:ext cx="23750" cy="41975"/>
            </a:xfrm>
            <a:custGeom>
              <a:avLst/>
              <a:gdLst/>
              <a:ahLst/>
              <a:cxnLst/>
              <a:rect l="l" t="t" r="r" b="b"/>
              <a:pathLst>
                <a:path w="907" h="1603" extrusionOk="0">
                  <a:moveTo>
                    <a:pt x="0" y="0"/>
                  </a:moveTo>
                  <a:lnTo>
                    <a:pt x="458" y="1603"/>
                  </a:lnTo>
                  <a:lnTo>
                    <a:pt x="907" y="1603"/>
                  </a:lnTo>
                  <a:lnTo>
                    <a:pt x="468" y="57"/>
                  </a:lnTo>
                  <a:cubicBezTo>
                    <a:pt x="306" y="38"/>
                    <a:pt x="153" y="19"/>
                    <a:pt x="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1" name="Google Shape;17501;p24"/>
            <p:cNvSpPr/>
            <p:nvPr/>
          </p:nvSpPr>
          <p:spPr>
            <a:xfrm>
              <a:off x="7301797" y="4580836"/>
              <a:ext cx="24012" cy="41975"/>
            </a:xfrm>
            <a:custGeom>
              <a:avLst/>
              <a:gdLst/>
              <a:ahLst/>
              <a:cxnLst/>
              <a:rect l="l" t="t" r="r" b="b"/>
              <a:pathLst>
                <a:path w="917" h="1603" extrusionOk="0">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2" name="Google Shape;17502;p24"/>
            <p:cNvSpPr/>
            <p:nvPr/>
          </p:nvSpPr>
          <p:spPr>
            <a:xfrm>
              <a:off x="7222377" y="4291046"/>
              <a:ext cx="147657" cy="66719"/>
            </a:xfrm>
            <a:custGeom>
              <a:avLst/>
              <a:gdLst/>
              <a:ahLst/>
              <a:cxnLst/>
              <a:rect l="l" t="t" r="r" b="b"/>
              <a:pathLst>
                <a:path w="5639" h="2548" extrusionOk="0">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3" name="Google Shape;17503;p24"/>
            <p:cNvSpPr/>
            <p:nvPr/>
          </p:nvSpPr>
          <p:spPr>
            <a:xfrm>
              <a:off x="7222377" y="4291099"/>
              <a:ext cx="85206" cy="66667"/>
            </a:xfrm>
            <a:custGeom>
              <a:avLst/>
              <a:gdLst/>
              <a:ahLst/>
              <a:cxnLst/>
              <a:rect l="l" t="t" r="r" b="b"/>
              <a:pathLst>
                <a:path w="3254" h="2546" extrusionOk="0">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504" name="Google Shape;17504;p24"/>
          <p:cNvGrpSpPr/>
          <p:nvPr/>
        </p:nvGrpSpPr>
        <p:grpSpPr>
          <a:xfrm>
            <a:off x="5358346" y="2727511"/>
            <a:ext cx="263316" cy="354754"/>
            <a:chOff x="5358346" y="2879911"/>
            <a:chExt cx="263316" cy="354754"/>
          </a:xfrm>
        </p:grpSpPr>
        <p:sp>
          <p:nvSpPr>
            <p:cNvPr id="17505" name="Google Shape;17505;p24"/>
            <p:cNvSpPr/>
            <p:nvPr/>
          </p:nvSpPr>
          <p:spPr>
            <a:xfrm>
              <a:off x="5392805" y="3120237"/>
              <a:ext cx="194371" cy="51480"/>
            </a:xfrm>
            <a:custGeom>
              <a:avLst/>
              <a:gdLst/>
              <a:ahLst/>
              <a:cxnLst/>
              <a:rect l="l" t="t" r="r" b="b"/>
              <a:pathLst>
                <a:path w="7423" h="1966" extrusionOk="0">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6" name="Google Shape;17506;p24"/>
            <p:cNvSpPr/>
            <p:nvPr/>
          </p:nvSpPr>
          <p:spPr>
            <a:xfrm>
              <a:off x="5450020" y="2879911"/>
              <a:ext cx="79969" cy="46007"/>
            </a:xfrm>
            <a:custGeom>
              <a:avLst/>
              <a:gdLst/>
              <a:ahLst/>
              <a:cxnLst/>
              <a:rect l="l" t="t" r="r" b="b"/>
              <a:pathLst>
                <a:path w="3054" h="1757" extrusionOk="0">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7" name="Google Shape;17507;p24"/>
            <p:cNvSpPr/>
            <p:nvPr/>
          </p:nvSpPr>
          <p:spPr>
            <a:xfrm>
              <a:off x="5358346" y="3091512"/>
              <a:ext cx="263316" cy="143153"/>
            </a:xfrm>
            <a:custGeom>
              <a:avLst/>
              <a:gdLst/>
              <a:ahLst/>
              <a:cxnLst/>
              <a:rect l="l" t="t" r="r" b="b"/>
              <a:pathLst>
                <a:path w="10056" h="5467" extrusionOk="0">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8" name="Google Shape;17508;p24"/>
            <p:cNvSpPr/>
            <p:nvPr/>
          </p:nvSpPr>
          <p:spPr>
            <a:xfrm>
              <a:off x="5358346" y="3144955"/>
              <a:ext cx="263316" cy="89710"/>
            </a:xfrm>
            <a:custGeom>
              <a:avLst/>
              <a:gdLst/>
              <a:ahLst/>
              <a:cxnLst/>
              <a:rect l="l" t="t" r="r" b="b"/>
              <a:pathLst>
                <a:path w="10056" h="3426" extrusionOk="0">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9" name="Google Shape;17509;p24"/>
            <p:cNvSpPr/>
            <p:nvPr/>
          </p:nvSpPr>
          <p:spPr>
            <a:xfrm>
              <a:off x="5423546" y="3144955"/>
              <a:ext cx="132915" cy="54988"/>
            </a:xfrm>
            <a:custGeom>
              <a:avLst/>
              <a:gdLst/>
              <a:ahLst/>
              <a:cxnLst/>
              <a:rect l="l" t="t" r="r" b="b"/>
              <a:pathLst>
                <a:path w="5076" h="2100" extrusionOk="0">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0" name="Google Shape;17510;p24"/>
            <p:cNvSpPr/>
            <p:nvPr/>
          </p:nvSpPr>
          <p:spPr>
            <a:xfrm>
              <a:off x="5455754" y="3091512"/>
              <a:ext cx="68736" cy="34564"/>
            </a:xfrm>
            <a:custGeom>
              <a:avLst/>
              <a:gdLst/>
              <a:ahLst/>
              <a:cxnLst/>
              <a:rect l="l" t="t" r="r" b="b"/>
              <a:pathLst>
                <a:path w="2625" h="1320" extrusionOk="0">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1" name="Google Shape;17511;p24"/>
            <p:cNvSpPr/>
            <p:nvPr/>
          </p:nvSpPr>
          <p:spPr>
            <a:xfrm>
              <a:off x="5397545" y="2994339"/>
              <a:ext cx="184630" cy="119927"/>
            </a:xfrm>
            <a:custGeom>
              <a:avLst/>
              <a:gdLst/>
              <a:ahLst/>
              <a:cxnLst/>
              <a:rect l="l" t="t" r="r" b="b"/>
              <a:pathLst>
                <a:path w="7051" h="4580" extrusionOk="0">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2" name="Google Shape;17512;p24"/>
            <p:cNvSpPr/>
            <p:nvPr/>
          </p:nvSpPr>
          <p:spPr>
            <a:xfrm>
              <a:off x="5397807" y="2982844"/>
              <a:ext cx="143651" cy="131632"/>
            </a:xfrm>
            <a:custGeom>
              <a:avLst/>
              <a:gdLst/>
              <a:ahLst/>
              <a:cxnLst/>
              <a:rect l="l" t="t" r="r" b="b"/>
              <a:pathLst>
                <a:path w="5486" h="5027" extrusionOk="0">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3" name="Google Shape;17513;p24"/>
            <p:cNvSpPr/>
            <p:nvPr/>
          </p:nvSpPr>
          <p:spPr>
            <a:xfrm>
              <a:off x="5410035" y="3139613"/>
              <a:ext cx="28515" cy="95052"/>
            </a:xfrm>
            <a:custGeom>
              <a:avLst/>
              <a:gdLst/>
              <a:ahLst/>
              <a:cxnLst/>
              <a:rect l="l" t="t" r="r" b="b"/>
              <a:pathLst>
                <a:path w="1089" h="3630" extrusionOk="0">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4" name="Google Shape;17514;p24"/>
            <p:cNvSpPr/>
            <p:nvPr/>
          </p:nvSpPr>
          <p:spPr>
            <a:xfrm>
              <a:off x="5464709" y="3062970"/>
              <a:ext cx="50563" cy="17334"/>
            </a:xfrm>
            <a:custGeom>
              <a:avLst/>
              <a:gdLst/>
              <a:ahLst/>
              <a:cxnLst/>
              <a:rect l="l" t="t" r="r" b="b"/>
              <a:pathLst>
                <a:path w="1931" h="662" extrusionOk="0">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5" name="Google Shape;17515;p24"/>
            <p:cNvSpPr/>
            <p:nvPr/>
          </p:nvSpPr>
          <p:spPr>
            <a:xfrm>
              <a:off x="5450020" y="3022933"/>
              <a:ext cx="11521" cy="17125"/>
            </a:xfrm>
            <a:custGeom>
              <a:avLst/>
              <a:gdLst/>
              <a:ahLst/>
              <a:cxnLst/>
              <a:rect l="l" t="t" r="r" b="b"/>
              <a:pathLst>
                <a:path w="440" h="654" extrusionOk="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6" name="Google Shape;17516;p24"/>
            <p:cNvSpPr/>
            <p:nvPr/>
          </p:nvSpPr>
          <p:spPr>
            <a:xfrm>
              <a:off x="5518572" y="3022933"/>
              <a:ext cx="11417" cy="17125"/>
            </a:xfrm>
            <a:custGeom>
              <a:avLst/>
              <a:gdLst/>
              <a:ahLst/>
              <a:cxnLst/>
              <a:rect l="l" t="t" r="r" b="b"/>
              <a:pathLst>
                <a:path w="436" h="654" extrusionOk="0">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7" name="Google Shape;17517;p24"/>
            <p:cNvSpPr/>
            <p:nvPr/>
          </p:nvSpPr>
          <p:spPr>
            <a:xfrm>
              <a:off x="5398566" y="2920131"/>
              <a:ext cx="183112" cy="111443"/>
            </a:xfrm>
            <a:custGeom>
              <a:avLst/>
              <a:gdLst/>
              <a:ahLst/>
              <a:cxnLst/>
              <a:rect l="l" t="t" r="r" b="b"/>
              <a:pathLst>
                <a:path w="6993" h="4256" extrusionOk="0">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8" name="Google Shape;17518;p24"/>
            <p:cNvSpPr/>
            <p:nvPr/>
          </p:nvSpPr>
          <p:spPr>
            <a:xfrm>
              <a:off x="5455754" y="2921126"/>
              <a:ext cx="125924" cy="73239"/>
            </a:xfrm>
            <a:custGeom>
              <a:avLst/>
              <a:gdLst/>
              <a:ahLst/>
              <a:cxnLst/>
              <a:rect l="l" t="t" r="r" b="b"/>
              <a:pathLst>
                <a:path w="4809" h="2797" extrusionOk="0">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9" name="Google Shape;17519;p24"/>
            <p:cNvSpPr/>
            <p:nvPr/>
          </p:nvSpPr>
          <p:spPr>
            <a:xfrm>
              <a:off x="5410035" y="3144222"/>
              <a:ext cx="11286" cy="90443"/>
            </a:xfrm>
            <a:custGeom>
              <a:avLst/>
              <a:gdLst/>
              <a:ahLst/>
              <a:cxnLst/>
              <a:rect l="l" t="t" r="r" b="b"/>
              <a:pathLst>
                <a:path w="431" h="3454" extrusionOk="0">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0" name="Google Shape;17520;p24"/>
            <p:cNvSpPr/>
            <p:nvPr/>
          </p:nvSpPr>
          <p:spPr>
            <a:xfrm>
              <a:off x="5541431" y="3139613"/>
              <a:ext cx="28751" cy="95052"/>
            </a:xfrm>
            <a:custGeom>
              <a:avLst/>
              <a:gdLst/>
              <a:ahLst/>
              <a:cxnLst/>
              <a:rect l="l" t="t" r="r" b="b"/>
              <a:pathLst>
                <a:path w="1098" h="3630" extrusionOk="0">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1" name="Google Shape;17521;p24"/>
            <p:cNvSpPr/>
            <p:nvPr/>
          </p:nvSpPr>
          <p:spPr>
            <a:xfrm>
              <a:off x="5558687" y="3144222"/>
              <a:ext cx="11260" cy="90443"/>
            </a:xfrm>
            <a:custGeom>
              <a:avLst/>
              <a:gdLst/>
              <a:ahLst/>
              <a:cxnLst/>
              <a:rect l="l" t="t" r="r" b="b"/>
              <a:pathLst>
                <a:path w="430" h="3454" extrusionOk="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2" name="Google Shape;17522;p24"/>
            <p:cNvSpPr/>
            <p:nvPr/>
          </p:nvSpPr>
          <p:spPr>
            <a:xfrm>
              <a:off x="5410035" y="3177425"/>
              <a:ext cx="28515" cy="17282"/>
            </a:xfrm>
            <a:custGeom>
              <a:avLst/>
              <a:gdLst/>
              <a:ahLst/>
              <a:cxnLst/>
              <a:rect l="l" t="t" r="r" b="b"/>
              <a:pathLst>
                <a:path w="1089" h="660" extrusionOk="0">
                  <a:moveTo>
                    <a:pt x="1" y="1"/>
                  </a:moveTo>
                  <a:lnTo>
                    <a:pt x="1" y="659"/>
                  </a:lnTo>
                  <a:lnTo>
                    <a:pt x="1088" y="659"/>
                  </a:lnTo>
                  <a:lnTo>
                    <a:pt x="1088" y="1"/>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3" name="Google Shape;17523;p24"/>
            <p:cNvSpPr/>
            <p:nvPr/>
          </p:nvSpPr>
          <p:spPr>
            <a:xfrm>
              <a:off x="5410035" y="3177425"/>
              <a:ext cx="11286" cy="17282"/>
            </a:xfrm>
            <a:custGeom>
              <a:avLst/>
              <a:gdLst/>
              <a:ahLst/>
              <a:cxnLst/>
              <a:rect l="l" t="t" r="r" b="b"/>
              <a:pathLst>
                <a:path w="431" h="660" extrusionOk="0">
                  <a:moveTo>
                    <a:pt x="1" y="1"/>
                  </a:moveTo>
                  <a:lnTo>
                    <a:pt x="1" y="659"/>
                  </a:lnTo>
                  <a:lnTo>
                    <a:pt x="430" y="659"/>
                  </a:lnTo>
                  <a:lnTo>
                    <a:pt x="430"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4" name="Google Shape;17524;p24"/>
            <p:cNvSpPr/>
            <p:nvPr/>
          </p:nvSpPr>
          <p:spPr>
            <a:xfrm>
              <a:off x="5541431" y="3177425"/>
              <a:ext cx="28751" cy="17282"/>
            </a:xfrm>
            <a:custGeom>
              <a:avLst/>
              <a:gdLst/>
              <a:ahLst/>
              <a:cxnLst/>
              <a:rect l="l" t="t" r="r" b="b"/>
              <a:pathLst>
                <a:path w="1098" h="660" extrusionOk="0">
                  <a:moveTo>
                    <a:pt x="1" y="1"/>
                  </a:moveTo>
                  <a:lnTo>
                    <a:pt x="1" y="659"/>
                  </a:lnTo>
                  <a:lnTo>
                    <a:pt x="1098" y="659"/>
                  </a:lnTo>
                  <a:lnTo>
                    <a:pt x="1098" y="1"/>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5" name="Google Shape;17525;p24"/>
            <p:cNvSpPr/>
            <p:nvPr/>
          </p:nvSpPr>
          <p:spPr>
            <a:xfrm>
              <a:off x="5558687" y="3177425"/>
              <a:ext cx="11495" cy="17282"/>
            </a:xfrm>
            <a:custGeom>
              <a:avLst/>
              <a:gdLst/>
              <a:ahLst/>
              <a:cxnLst/>
              <a:rect l="l" t="t" r="r" b="b"/>
              <a:pathLst>
                <a:path w="439" h="660" extrusionOk="0">
                  <a:moveTo>
                    <a:pt x="0" y="1"/>
                  </a:moveTo>
                  <a:lnTo>
                    <a:pt x="0" y="659"/>
                  </a:lnTo>
                  <a:lnTo>
                    <a:pt x="439" y="659"/>
                  </a:lnTo>
                  <a:lnTo>
                    <a:pt x="439"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526" name="Google Shape;17526;p24"/>
          <p:cNvGrpSpPr/>
          <p:nvPr/>
        </p:nvGrpSpPr>
        <p:grpSpPr>
          <a:xfrm>
            <a:off x="8061450" y="3193342"/>
            <a:ext cx="263316" cy="354807"/>
            <a:chOff x="8061450" y="3345742"/>
            <a:chExt cx="263316" cy="354807"/>
          </a:xfrm>
        </p:grpSpPr>
        <p:sp>
          <p:nvSpPr>
            <p:cNvPr id="17527" name="Google Shape;17527;p24"/>
            <p:cNvSpPr/>
            <p:nvPr/>
          </p:nvSpPr>
          <p:spPr>
            <a:xfrm>
              <a:off x="8075956" y="3345794"/>
              <a:ext cx="234591" cy="303039"/>
            </a:xfrm>
            <a:custGeom>
              <a:avLst/>
              <a:gdLst/>
              <a:ahLst/>
              <a:cxnLst/>
              <a:rect l="l" t="t" r="r" b="b"/>
              <a:pathLst>
                <a:path w="8959" h="11573" extrusionOk="0">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8" name="Google Shape;17528;p24"/>
            <p:cNvSpPr/>
            <p:nvPr/>
          </p:nvSpPr>
          <p:spPr>
            <a:xfrm>
              <a:off x="8158884" y="3345742"/>
              <a:ext cx="151166" cy="301599"/>
            </a:xfrm>
            <a:custGeom>
              <a:avLst/>
              <a:gdLst/>
              <a:ahLst/>
              <a:cxnLst/>
              <a:rect l="l" t="t" r="r" b="b"/>
              <a:pathLst>
                <a:path w="5773" h="11518" extrusionOk="0">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9" name="Google Shape;17529;p24"/>
            <p:cNvSpPr/>
            <p:nvPr/>
          </p:nvSpPr>
          <p:spPr>
            <a:xfrm>
              <a:off x="8061450" y="3545900"/>
              <a:ext cx="263316" cy="154649"/>
            </a:xfrm>
            <a:custGeom>
              <a:avLst/>
              <a:gdLst/>
              <a:ahLst/>
              <a:cxnLst/>
              <a:rect l="l" t="t" r="r" b="b"/>
              <a:pathLst>
                <a:path w="10056" h="5906" extrusionOk="0">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0" name="Google Shape;17530;p24"/>
            <p:cNvSpPr/>
            <p:nvPr/>
          </p:nvSpPr>
          <p:spPr>
            <a:xfrm>
              <a:off x="8061711" y="3604842"/>
              <a:ext cx="263055" cy="95706"/>
            </a:xfrm>
            <a:custGeom>
              <a:avLst/>
              <a:gdLst/>
              <a:ahLst/>
              <a:cxnLst/>
              <a:rect l="l" t="t" r="r" b="b"/>
              <a:pathLst>
                <a:path w="10046" h="3655" extrusionOk="0">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1" name="Google Shape;17531;p24"/>
            <p:cNvSpPr/>
            <p:nvPr/>
          </p:nvSpPr>
          <p:spPr>
            <a:xfrm>
              <a:off x="8110913" y="3604842"/>
              <a:ext cx="164651" cy="55486"/>
            </a:xfrm>
            <a:custGeom>
              <a:avLst/>
              <a:gdLst/>
              <a:ahLst/>
              <a:cxnLst/>
              <a:rect l="l" t="t" r="r" b="b"/>
              <a:pathLst>
                <a:path w="6288" h="2119" extrusionOk="0">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2" name="Google Shape;17532;p24"/>
            <p:cNvSpPr/>
            <p:nvPr/>
          </p:nvSpPr>
          <p:spPr>
            <a:xfrm>
              <a:off x="8158884" y="3545900"/>
              <a:ext cx="68709" cy="23069"/>
            </a:xfrm>
            <a:custGeom>
              <a:avLst/>
              <a:gdLst/>
              <a:ahLst/>
              <a:cxnLst/>
              <a:rect l="l" t="t" r="r" b="b"/>
              <a:pathLst>
                <a:path w="2624" h="881" extrusionOk="0">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3" name="Google Shape;17533;p24"/>
            <p:cNvSpPr/>
            <p:nvPr/>
          </p:nvSpPr>
          <p:spPr>
            <a:xfrm>
              <a:off x="8100937" y="3408743"/>
              <a:ext cx="184630" cy="148678"/>
            </a:xfrm>
            <a:custGeom>
              <a:avLst/>
              <a:gdLst/>
              <a:ahLst/>
              <a:cxnLst/>
              <a:rect l="l" t="t" r="r" b="b"/>
              <a:pathLst>
                <a:path w="7051" h="5678" extrusionOk="0">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4" name="Google Shape;17534;p24"/>
            <p:cNvSpPr/>
            <p:nvPr/>
          </p:nvSpPr>
          <p:spPr>
            <a:xfrm>
              <a:off x="8153149" y="3460642"/>
              <a:ext cx="11495" cy="17073"/>
            </a:xfrm>
            <a:custGeom>
              <a:avLst/>
              <a:gdLst/>
              <a:ahLst/>
              <a:cxnLst/>
              <a:rect l="l" t="t" r="r" b="b"/>
              <a:pathLst>
                <a:path w="439" h="652" extrusionOk="0">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5" name="Google Shape;17535;p24"/>
            <p:cNvSpPr/>
            <p:nvPr/>
          </p:nvSpPr>
          <p:spPr>
            <a:xfrm>
              <a:off x="8221833" y="3460642"/>
              <a:ext cx="11521" cy="17073"/>
            </a:xfrm>
            <a:custGeom>
              <a:avLst/>
              <a:gdLst/>
              <a:ahLst/>
              <a:cxnLst/>
              <a:rect l="l" t="t" r="r" b="b"/>
              <a:pathLst>
                <a:path w="440" h="652" extrusionOk="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6" name="Google Shape;17536;p24"/>
            <p:cNvSpPr/>
            <p:nvPr/>
          </p:nvSpPr>
          <p:spPr>
            <a:xfrm>
              <a:off x="8167368" y="3500181"/>
              <a:ext cx="51480" cy="23017"/>
            </a:xfrm>
            <a:custGeom>
              <a:avLst/>
              <a:gdLst/>
              <a:ahLst/>
              <a:cxnLst/>
              <a:rect l="l" t="t" r="r" b="b"/>
              <a:pathLst>
                <a:path w="1966" h="879" extrusionOk="0">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7" name="Google Shape;17537;p24"/>
            <p:cNvSpPr/>
            <p:nvPr/>
          </p:nvSpPr>
          <p:spPr>
            <a:xfrm>
              <a:off x="8119659" y="3358494"/>
              <a:ext cx="63970" cy="28385"/>
            </a:xfrm>
            <a:custGeom>
              <a:avLst/>
              <a:gdLst/>
              <a:ahLst/>
              <a:cxnLst/>
              <a:rect l="l" t="t" r="r" b="b"/>
              <a:pathLst>
                <a:path w="2443" h="1084" extrusionOk="0">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8" name="Google Shape;17538;p24"/>
            <p:cNvSpPr/>
            <p:nvPr/>
          </p:nvSpPr>
          <p:spPr>
            <a:xfrm>
              <a:off x="8202587" y="3358494"/>
              <a:ext cx="63996" cy="28385"/>
            </a:xfrm>
            <a:custGeom>
              <a:avLst/>
              <a:gdLst/>
              <a:ahLst/>
              <a:cxnLst/>
              <a:rect l="l" t="t" r="r" b="b"/>
              <a:pathLst>
                <a:path w="2444" h="1084" extrusionOk="0">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9" name="Google Shape;17539;p24"/>
            <p:cNvSpPr/>
            <p:nvPr/>
          </p:nvSpPr>
          <p:spPr>
            <a:xfrm>
              <a:off x="8100937" y="3408743"/>
              <a:ext cx="120922" cy="148652"/>
            </a:xfrm>
            <a:custGeom>
              <a:avLst/>
              <a:gdLst/>
              <a:ahLst/>
              <a:cxnLst/>
              <a:rect l="l" t="t" r="r" b="b"/>
              <a:pathLst>
                <a:path w="4618" h="5677" extrusionOk="0">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0" name="Google Shape;17540;p24"/>
            <p:cNvSpPr/>
            <p:nvPr/>
          </p:nvSpPr>
          <p:spPr>
            <a:xfrm>
              <a:off x="8145137" y="3440034"/>
              <a:ext cx="27704" cy="14454"/>
            </a:xfrm>
            <a:custGeom>
              <a:avLst/>
              <a:gdLst/>
              <a:ahLst/>
              <a:cxnLst/>
              <a:rect l="l" t="t" r="r" b="b"/>
              <a:pathLst>
                <a:path w="1058" h="552" extrusionOk="0">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1" name="Google Shape;17541;p24"/>
            <p:cNvSpPr/>
            <p:nvPr/>
          </p:nvSpPr>
          <p:spPr>
            <a:xfrm>
              <a:off x="8213401" y="3440034"/>
              <a:ext cx="27704" cy="14454"/>
            </a:xfrm>
            <a:custGeom>
              <a:avLst/>
              <a:gdLst/>
              <a:ahLst/>
              <a:cxnLst/>
              <a:rect l="l" t="t" r="r" b="b"/>
              <a:pathLst>
                <a:path w="1058" h="552" extrusionOk="0">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2" name="Google Shape;17542;p24"/>
            <p:cNvSpPr/>
            <p:nvPr/>
          </p:nvSpPr>
          <p:spPr>
            <a:xfrm>
              <a:off x="8181613" y="3368523"/>
              <a:ext cx="23017" cy="23017"/>
            </a:xfrm>
            <a:custGeom>
              <a:avLst/>
              <a:gdLst/>
              <a:ahLst/>
              <a:cxnLst/>
              <a:rect l="l" t="t" r="r" b="b"/>
              <a:pathLst>
                <a:path w="879" h="879" extrusionOk="0">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543" name="Google Shape;17543;p24"/>
          <p:cNvGrpSpPr/>
          <p:nvPr/>
        </p:nvGrpSpPr>
        <p:grpSpPr>
          <a:xfrm>
            <a:off x="8065953" y="2727511"/>
            <a:ext cx="263081" cy="354754"/>
            <a:chOff x="8065953" y="2879911"/>
            <a:chExt cx="263081" cy="354754"/>
          </a:xfrm>
        </p:grpSpPr>
        <p:sp>
          <p:nvSpPr>
            <p:cNvPr id="17544" name="Google Shape;17544;p24"/>
            <p:cNvSpPr/>
            <p:nvPr/>
          </p:nvSpPr>
          <p:spPr>
            <a:xfrm>
              <a:off x="8065953" y="3074518"/>
              <a:ext cx="263081" cy="160147"/>
            </a:xfrm>
            <a:custGeom>
              <a:avLst/>
              <a:gdLst/>
              <a:ahLst/>
              <a:cxnLst/>
              <a:rect l="l" t="t" r="r" b="b"/>
              <a:pathLst>
                <a:path w="10047" h="6116" extrusionOk="0">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5" name="Google Shape;17545;p24"/>
            <p:cNvSpPr/>
            <p:nvPr/>
          </p:nvSpPr>
          <p:spPr>
            <a:xfrm>
              <a:off x="8065953" y="3129715"/>
              <a:ext cx="263081" cy="104949"/>
            </a:xfrm>
            <a:custGeom>
              <a:avLst/>
              <a:gdLst/>
              <a:ahLst/>
              <a:cxnLst/>
              <a:rect l="l" t="t" r="r" b="b"/>
              <a:pathLst>
                <a:path w="10047" h="4008" extrusionOk="0">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6" name="Google Shape;17546;p24"/>
            <p:cNvSpPr/>
            <p:nvPr/>
          </p:nvSpPr>
          <p:spPr>
            <a:xfrm>
              <a:off x="8163126" y="3074518"/>
              <a:ext cx="68736" cy="22755"/>
            </a:xfrm>
            <a:custGeom>
              <a:avLst/>
              <a:gdLst/>
              <a:ahLst/>
              <a:cxnLst/>
              <a:rect l="l" t="t" r="r" b="b"/>
              <a:pathLst>
                <a:path w="2625" h="869" extrusionOk="0">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7" name="Google Shape;17547;p24"/>
            <p:cNvSpPr/>
            <p:nvPr/>
          </p:nvSpPr>
          <p:spPr>
            <a:xfrm>
              <a:off x="8101172" y="2931390"/>
              <a:ext cx="192617" cy="154649"/>
            </a:xfrm>
            <a:custGeom>
              <a:avLst/>
              <a:gdLst/>
              <a:ahLst/>
              <a:cxnLst/>
              <a:rect l="l" t="t" r="r" b="b"/>
              <a:pathLst>
                <a:path w="7356" h="5906" extrusionOk="0">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8" name="Google Shape;17548;p24"/>
            <p:cNvSpPr/>
            <p:nvPr/>
          </p:nvSpPr>
          <p:spPr>
            <a:xfrm>
              <a:off x="8208845" y="2988578"/>
              <a:ext cx="51742" cy="11521"/>
            </a:xfrm>
            <a:custGeom>
              <a:avLst/>
              <a:gdLst/>
              <a:ahLst/>
              <a:cxnLst/>
              <a:rect l="l" t="t" r="r" b="b"/>
              <a:pathLst>
                <a:path w="1976" h="440" extrusionOk="0">
                  <a:moveTo>
                    <a:pt x="0" y="1"/>
                  </a:moveTo>
                  <a:lnTo>
                    <a:pt x="0" y="440"/>
                  </a:lnTo>
                  <a:lnTo>
                    <a:pt x="1975" y="440"/>
                  </a:lnTo>
                  <a:lnTo>
                    <a:pt x="1975"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9" name="Google Shape;17549;p24"/>
            <p:cNvSpPr/>
            <p:nvPr/>
          </p:nvSpPr>
          <p:spPr>
            <a:xfrm>
              <a:off x="8176166" y="2988526"/>
              <a:ext cx="42682" cy="23828"/>
            </a:xfrm>
            <a:custGeom>
              <a:avLst/>
              <a:gdLst/>
              <a:ahLst/>
              <a:cxnLst/>
              <a:rect l="l" t="t" r="r" b="b"/>
              <a:pathLst>
                <a:path w="1630" h="910" extrusionOk="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0" name="Google Shape;17550;p24"/>
            <p:cNvSpPr/>
            <p:nvPr/>
          </p:nvSpPr>
          <p:spPr>
            <a:xfrm>
              <a:off x="8105179" y="2931390"/>
              <a:ext cx="142158" cy="154596"/>
            </a:xfrm>
            <a:custGeom>
              <a:avLst/>
              <a:gdLst/>
              <a:ahLst/>
              <a:cxnLst/>
              <a:rect l="l" t="t" r="r" b="b"/>
              <a:pathLst>
                <a:path w="5429" h="5904" extrusionOk="0">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1" name="Google Shape;17551;p24"/>
            <p:cNvSpPr/>
            <p:nvPr/>
          </p:nvSpPr>
          <p:spPr>
            <a:xfrm>
              <a:off x="8172134" y="3034350"/>
              <a:ext cx="50720" cy="17230"/>
            </a:xfrm>
            <a:custGeom>
              <a:avLst/>
              <a:gdLst/>
              <a:ahLst/>
              <a:cxnLst/>
              <a:rect l="l" t="t" r="r" b="b"/>
              <a:pathLst>
                <a:path w="1937" h="658" extrusionOk="0">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2" name="Google Shape;17552;p24"/>
            <p:cNvSpPr/>
            <p:nvPr/>
          </p:nvSpPr>
          <p:spPr>
            <a:xfrm>
              <a:off x="8157391" y="2994444"/>
              <a:ext cx="11521" cy="17151"/>
            </a:xfrm>
            <a:custGeom>
              <a:avLst/>
              <a:gdLst/>
              <a:ahLst/>
              <a:cxnLst/>
              <a:rect l="l" t="t" r="r" b="b"/>
              <a:pathLst>
                <a:path w="440" h="655" extrusionOk="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3" name="Google Shape;17553;p24"/>
            <p:cNvSpPr/>
            <p:nvPr/>
          </p:nvSpPr>
          <p:spPr>
            <a:xfrm>
              <a:off x="8226075" y="2994444"/>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4" name="Google Shape;17554;p24"/>
            <p:cNvSpPr/>
            <p:nvPr/>
          </p:nvSpPr>
          <p:spPr>
            <a:xfrm>
              <a:off x="8128405" y="2977345"/>
              <a:ext cx="63734" cy="51480"/>
            </a:xfrm>
            <a:custGeom>
              <a:avLst/>
              <a:gdLst/>
              <a:ahLst/>
              <a:cxnLst/>
              <a:rect l="l" t="t" r="r" b="b"/>
              <a:pathLst>
                <a:path w="2434" h="1966" extrusionOk="0">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5" name="Google Shape;17555;p24"/>
            <p:cNvSpPr/>
            <p:nvPr/>
          </p:nvSpPr>
          <p:spPr>
            <a:xfrm>
              <a:off x="8220340" y="2891406"/>
              <a:ext cx="62975" cy="105945"/>
            </a:xfrm>
            <a:custGeom>
              <a:avLst/>
              <a:gdLst/>
              <a:ahLst/>
              <a:cxnLst/>
              <a:rect l="l" t="t" r="r" b="b"/>
              <a:pathLst>
                <a:path w="2405" h="4046" extrusionOk="0">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6" name="Google Shape;17556;p24"/>
            <p:cNvSpPr/>
            <p:nvPr/>
          </p:nvSpPr>
          <p:spPr>
            <a:xfrm>
              <a:off x="8101513" y="2879911"/>
              <a:ext cx="141085" cy="145143"/>
            </a:xfrm>
            <a:custGeom>
              <a:avLst/>
              <a:gdLst/>
              <a:ahLst/>
              <a:cxnLst/>
              <a:rect l="l" t="t" r="r" b="b"/>
              <a:pathLst>
                <a:path w="5388" h="5543" extrusionOk="0">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7" name="Google Shape;17557;p24"/>
            <p:cNvSpPr/>
            <p:nvPr/>
          </p:nvSpPr>
          <p:spPr>
            <a:xfrm>
              <a:off x="8277528" y="3152706"/>
              <a:ext cx="46740" cy="81697"/>
            </a:xfrm>
            <a:custGeom>
              <a:avLst/>
              <a:gdLst/>
              <a:ahLst/>
              <a:cxnLst/>
              <a:rect l="l" t="t" r="r" b="b"/>
              <a:pathLst>
                <a:path w="1785" h="3120" extrusionOk="0">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8" name="Google Shape;17558;p24"/>
            <p:cNvSpPr/>
            <p:nvPr/>
          </p:nvSpPr>
          <p:spPr>
            <a:xfrm>
              <a:off x="8070693" y="3152706"/>
              <a:ext cx="46740" cy="81697"/>
            </a:xfrm>
            <a:custGeom>
              <a:avLst/>
              <a:gdLst/>
              <a:ahLst/>
              <a:cxnLst/>
              <a:rect l="l" t="t" r="r" b="b"/>
              <a:pathLst>
                <a:path w="1785" h="3120" extrusionOk="0">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9" name="Google Shape;17559;p24"/>
            <p:cNvSpPr/>
            <p:nvPr/>
          </p:nvSpPr>
          <p:spPr>
            <a:xfrm>
              <a:off x="8202849" y="2977345"/>
              <a:ext cx="63734" cy="51480"/>
            </a:xfrm>
            <a:custGeom>
              <a:avLst/>
              <a:gdLst/>
              <a:ahLst/>
              <a:cxnLst/>
              <a:rect l="l" t="t" r="r" b="b"/>
              <a:pathLst>
                <a:path w="2434" h="1966" extrusionOk="0">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7560" name="Google Shape;17560;p24"/>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s" sz="2400" b="0" i="0" u="none" strike="noStrike" cap="none">
                <a:solidFill>
                  <a:srgbClr val="FFFFFF"/>
                </a:solidFill>
                <a:latin typeface="Arial"/>
                <a:ea typeface="Arial"/>
                <a:cs typeface="Arial"/>
                <a:sym typeface="Arial"/>
              </a:rPr>
              <a:t>Help &amp; Support Icons</a:t>
            </a:r>
            <a:endParaRPr sz="2400" b="0" i="0" u="none" strike="noStrike" cap="none">
              <a:solidFill>
                <a:srgbClr val="FFFFFF"/>
              </a:solidFill>
              <a:latin typeface="Arial"/>
              <a:ea typeface="Arial"/>
              <a:cs typeface="Arial"/>
              <a:sym typeface="Arial"/>
            </a:endParaRPr>
          </a:p>
        </p:txBody>
      </p:sp>
      <p:sp>
        <p:nvSpPr>
          <p:cNvPr id="17561" name="Google Shape;17561;p24"/>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s" sz="2400" b="0" i="0" u="none" strike="noStrike" cap="none">
                <a:solidFill>
                  <a:srgbClr val="FFFFFF"/>
                </a:solidFill>
                <a:latin typeface="Arial"/>
                <a:ea typeface="Arial"/>
                <a:cs typeface="Arial"/>
                <a:sym typeface="Arial"/>
              </a:rPr>
              <a:t>Avatar Icons</a:t>
            </a:r>
            <a:endParaRPr sz="2400" b="0" i="0" u="none" strike="noStrike" cap="none">
              <a:solidFill>
                <a:srgbClr val="FFFFFF"/>
              </a:solidFill>
              <a:latin typeface="Arial"/>
              <a:ea typeface="Arial"/>
              <a:cs typeface="Arial"/>
              <a:sym typeface="Arial"/>
            </a:endParaRPr>
          </a:p>
        </p:txBody>
      </p:sp>
      <p:grpSp>
        <p:nvGrpSpPr>
          <p:cNvPr id="17562" name="Google Shape;17562;p24"/>
          <p:cNvGrpSpPr/>
          <p:nvPr/>
        </p:nvGrpSpPr>
        <p:grpSpPr>
          <a:xfrm>
            <a:off x="6710411" y="1332305"/>
            <a:ext cx="270308" cy="354493"/>
            <a:chOff x="8064199" y="4268318"/>
            <a:chExt cx="270308" cy="354493"/>
          </a:xfrm>
        </p:grpSpPr>
        <p:sp>
          <p:nvSpPr>
            <p:cNvPr id="17563" name="Google Shape;17563;p24"/>
            <p:cNvSpPr/>
            <p:nvPr/>
          </p:nvSpPr>
          <p:spPr>
            <a:xfrm>
              <a:off x="8064199" y="4470911"/>
              <a:ext cx="270308" cy="151899"/>
            </a:xfrm>
            <a:custGeom>
              <a:avLst/>
              <a:gdLst/>
              <a:ahLst/>
              <a:cxnLst/>
              <a:rect l="l" t="t" r="r" b="b"/>
              <a:pathLst>
                <a:path w="10323" h="5801" extrusionOk="0">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4" name="Google Shape;17564;p24"/>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5" name="Google Shape;17565;p24"/>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6" name="Google Shape;17566;p24"/>
            <p:cNvSpPr/>
            <p:nvPr/>
          </p:nvSpPr>
          <p:spPr>
            <a:xfrm>
              <a:off x="8238827" y="4498877"/>
              <a:ext cx="95680" cy="123934"/>
            </a:xfrm>
            <a:custGeom>
              <a:avLst/>
              <a:gdLst/>
              <a:ahLst/>
              <a:cxnLst/>
              <a:rect l="l" t="t" r="r" b="b"/>
              <a:pathLst>
                <a:path w="3654" h="4733" extrusionOk="0">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7" name="Google Shape;17567;p24"/>
            <p:cNvSpPr/>
            <p:nvPr/>
          </p:nvSpPr>
          <p:spPr>
            <a:xfrm>
              <a:off x="8238827" y="4497384"/>
              <a:ext cx="44226" cy="125426"/>
            </a:xfrm>
            <a:custGeom>
              <a:avLst/>
              <a:gdLst/>
              <a:ahLst/>
              <a:cxnLst/>
              <a:rect l="l" t="t" r="r" b="b"/>
              <a:pathLst>
                <a:path w="1689" h="4790" extrusionOk="0">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8" name="Google Shape;17568;p24"/>
            <p:cNvSpPr/>
            <p:nvPr/>
          </p:nvSpPr>
          <p:spPr>
            <a:xfrm>
              <a:off x="8064199" y="4498877"/>
              <a:ext cx="95706" cy="123934"/>
            </a:xfrm>
            <a:custGeom>
              <a:avLst/>
              <a:gdLst/>
              <a:ahLst/>
              <a:cxnLst/>
              <a:rect l="l" t="t" r="r" b="b"/>
              <a:pathLst>
                <a:path w="3655" h="4733" extrusionOk="0">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9" name="Google Shape;17569;p24"/>
            <p:cNvSpPr/>
            <p:nvPr/>
          </p:nvSpPr>
          <p:spPr>
            <a:xfrm>
              <a:off x="8115417" y="4497384"/>
              <a:ext cx="44488" cy="125426"/>
            </a:xfrm>
            <a:custGeom>
              <a:avLst/>
              <a:gdLst/>
              <a:ahLst/>
              <a:cxnLst/>
              <a:rect l="l" t="t" r="r" b="b"/>
              <a:pathLst>
                <a:path w="1699" h="4790" extrusionOk="0">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0" name="Google Shape;17570;p24"/>
            <p:cNvSpPr/>
            <p:nvPr/>
          </p:nvSpPr>
          <p:spPr>
            <a:xfrm>
              <a:off x="8160141" y="4541113"/>
              <a:ext cx="78712" cy="81697"/>
            </a:xfrm>
            <a:custGeom>
              <a:avLst/>
              <a:gdLst/>
              <a:ahLst/>
              <a:cxnLst/>
              <a:rect l="l" t="t" r="r" b="b"/>
              <a:pathLst>
                <a:path w="3006" h="3120" extrusionOk="0">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1" name="Google Shape;17571;p24"/>
            <p:cNvSpPr/>
            <p:nvPr/>
          </p:nvSpPr>
          <p:spPr>
            <a:xfrm>
              <a:off x="8159879" y="4525114"/>
              <a:ext cx="78974" cy="41372"/>
            </a:xfrm>
            <a:custGeom>
              <a:avLst/>
              <a:gdLst/>
              <a:ahLst/>
              <a:cxnLst/>
              <a:rect l="l" t="t" r="r" b="b"/>
              <a:pathLst>
                <a:path w="3016" h="1580" extrusionOk="0">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2" name="Google Shape;17572;p24"/>
            <p:cNvSpPr/>
            <p:nvPr/>
          </p:nvSpPr>
          <p:spPr>
            <a:xfrm>
              <a:off x="8075459" y="4268318"/>
              <a:ext cx="247815" cy="196885"/>
            </a:xfrm>
            <a:custGeom>
              <a:avLst/>
              <a:gdLst/>
              <a:ahLst/>
              <a:cxnLst/>
              <a:rect l="l" t="t" r="r" b="b"/>
              <a:pathLst>
                <a:path w="9464" h="7519" extrusionOk="0">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3" name="Google Shape;17573;p24"/>
            <p:cNvSpPr/>
            <p:nvPr/>
          </p:nvSpPr>
          <p:spPr>
            <a:xfrm>
              <a:off x="8108164" y="4335770"/>
              <a:ext cx="181881" cy="146400"/>
            </a:xfrm>
            <a:custGeom>
              <a:avLst/>
              <a:gdLst/>
              <a:ahLst/>
              <a:cxnLst/>
              <a:rect l="l" t="t" r="r" b="b"/>
              <a:pathLst>
                <a:path w="6946" h="5591" extrusionOk="0">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4" name="Google Shape;17574;p24"/>
            <p:cNvSpPr/>
            <p:nvPr/>
          </p:nvSpPr>
          <p:spPr>
            <a:xfrm>
              <a:off x="8108425" y="4335770"/>
              <a:ext cx="141661" cy="146400"/>
            </a:xfrm>
            <a:custGeom>
              <a:avLst/>
              <a:gdLst/>
              <a:ahLst/>
              <a:cxnLst/>
              <a:rect l="l" t="t" r="r" b="b"/>
              <a:pathLst>
                <a:path w="5410" h="5591" extrusionOk="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5" name="Google Shape;17575;p24"/>
            <p:cNvSpPr/>
            <p:nvPr/>
          </p:nvSpPr>
          <p:spPr>
            <a:xfrm>
              <a:off x="8174569" y="4431241"/>
              <a:ext cx="49830" cy="17230"/>
            </a:xfrm>
            <a:custGeom>
              <a:avLst/>
              <a:gdLst/>
              <a:ahLst/>
              <a:cxnLst/>
              <a:rect l="l" t="t" r="r" b="b"/>
              <a:pathLst>
                <a:path w="1903" h="658" extrusionOk="0">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6" name="Google Shape;17576;p24"/>
            <p:cNvSpPr/>
            <p:nvPr/>
          </p:nvSpPr>
          <p:spPr>
            <a:xfrm>
              <a:off x="8134375" y="4380730"/>
              <a:ext cx="130218" cy="43572"/>
            </a:xfrm>
            <a:custGeom>
              <a:avLst/>
              <a:gdLst/>
              <a:ahLst/>
              <a:cxnLst/>
              <a:rect l="l" t="t" r="r" b="b"/>
              <a:pathLst>
                <a:path w="4973" h="1664" extrusionOk="0">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7" name="Google Shape;17577;p24"/>
            <p:cNvSpPr/>
            <p:nvPr/>
          </p:nvSpPr>
          <p:spPr>
            <a:xfrm>
              <a:off x="8148646" y="4391963"/>
              <a:ext cx="33752" cy="21000"/>
            </a:xfrm>
            <a:custGeom>
              <a:avLst/>
              <a:gdLst/>
              <a:ahLst/>
              <a:cxnLst/>
              <a:rect l="l" t="t" r="r" b="b"/>
              <a:pathLst>
                <a:path w="1289" h="802" extrusionOk="0">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8" name="Google Shape;17578;p24"/>
            <p:cNvSpPr/>
            <p:nvPr/>
          </p:nvSpPr>
          <p:spPr>
            <a:xfrm>
              <a:off x="8216334" y="4391963"/>
              <a:ext cx="33752" cy="21079"/>
            </a:xfrm>
            <a:custGeom>
              <a:avLst/>
              <a:gdLst/>
              <a:ahLst/>
              <a:cxnLst/>
              <a:rect l="l" t="t" r="r" b="b"/>
              <a:pathLst>
                <a:path w="1289" h="805" extrusionOk="0">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9" name="Google Shape;17579;p24"/>
            <p:cNvSpPr/>
            <p:nvPr/>
          </p:nvSpPr>
          <p:spPr>
            <a:xfrm>
              <a:off x="8159879" y="4391963"/>
              <a:ext cx="11260" cy="11286"/>
            </a:xfrm>
            <a:custGeom>
              <a:avLst/>
              <a:gdLst/>
              <a:ahLst/>
              <a:cxnLst/>
              <a:rect l="l" t="t" r="r" b="b"/>
              <a:pathLst>
                <a:path w="430" h="431" extrusionOk="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0" name="Google Shape;17580;p24"/>
            <p:cNvSpPr/>
            <p:nvPr/>
          </p:nvSpPr>
          <p:spPr>
            <a:xfrm>
              <a:off x="8227567" y="4391963"/>
              <a:ext cx="11286" cy="11286"/>
            </a:xfrm>
            <a:custGeom>
              <a:avLst/>
              <a:gdLst/>
              <a:ahLst/>
              <a:cxnLst/>
              <a:rect l="l" t="t" r="r" b="b"/>
              <a:pathLst>
                <a:path w="431" h="431" extrusionOk="0">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584"/>
        <p:cNvGrpSpPr/>
        <p:nvPr/>
      </p:nvGrpSpPr>
      <p:grpSpPr>
        <a:xfrm>
          <a:off x="0" y="0"/>
          <a:ext cx="0" cy="0"/>
          <a:chOff x="0" y="0"/>
          <a:chExt cx="0" cy="0"/>
        </a:xfrm>
      </p:grpSpPr>
      <p:grpSp>
        <p:nvGrpSpPr>
          <p:cNvPr id="17585" name="Google Shape;17585;p25"/>
          <p:cNvGrpSpPr/>
          <p:nvPr/>
        </p:nvGrpSpPr>
        <p:grpSpPr>
          <a:xfrm>
            <a:off x="3511608" y="3163570"/>
            <a:ext cx="381482" cy="366926"/>
            <a:chOff x="3511608" y="3348218"/>
            <a:chExt cx="381482" cy="366926"/>
          </a:xfrm>
        </p:grpSpPr>
        <p:sp>
          <p:nvSpPr>
            <p:cNvPr id="17586" name="Google Shape;17586;p25"/>
            <p:cNvSpPr/>
            <p:nvPr/>
          </p:nvSpPr>
          <p:spPr>
            <a:xfrm>
              <a:off x="3628211" y="3373096"/>
              <a:ext cx="133197" cy="153581"/>
            </a:xfrm>
            <a:custGeom>
              <a:avLst/>
              <a:gdLst/>
              <a:ahLst/>
              <a:cxnLst/>
              <a:rect l="l" t="t" r="r" b="b"/>
              <a:pathLst>
                <a:path w="5097" h="5877" extrusionOk="0">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7" name="Google Shape;17587;p25"/>
            <p:cNvSpPr/>
            <p:nvPr/>
          </p:nvSpPr>
          <p:spPr>
            <a:xfrm>
              <a:off x="3511608" y="3415561"/>
              <a:ext cx="381482" cy="73406"/>
            </a:xfrm>
            <a:custGeom>
              <a:avLst/>
              <a:gdLst/>
              <a:ahLst/>
              <a:cxnLst/>
              <a:rect l="l" t="t" r="r" b="b"/>
              <a:pathLst>
                <a:path w="14598" h="2809" extrusionOk="0">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8" name="Google Shape;17588;p25"/>
            <p:cNvSpPr/>
            <p:nvPr/>
          </p:nvSpPr>
          <p:spPr>
            <a:xfrm>
              <a:off x="3525171" y="3415822"/>
              <a:ext cx="35958" cy="73145"/>
            </a:xfrm>
            <a:custGeom>
              <a:avLst/>
              <a:gdLst/>
              <a:ahLst/>
              <a:cxnLst/>
              <a:rect l="l" t="t" r="r" b="b"/>
              <a:pathLst>
                <a:path w="1376" h="2799" extrusionOk="0">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9" name="Google Shape;17589;p25"/>
            <p:cNvSpPr/>
            <p:nvPr/>
          </p:nvSpPr>
          <p:spPr>
            <a:xfrm>
              <a:off x="3530188" y="3415822"/>
              <a:ext cx="30941" cy="37709"/>
            </a:xfrm>
            <a:custGeom>
              <a:avLst/>
              <a:gdLst/>
              <a:ahLst/>
              <a:cxnLst/>
              <a:rect l="l" t="t" r="r" b="b"/>
              <a:pathLst>
                <a:path w="1184" h="1443" extrusionOk="0">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0" name="Google Shape;17590;p25"/>
            <p:cNvSpPr/>
            <p:nvPr/>
          </p:nvSpPr>
          <p:spPr>
            <a:xfrm>
              <a:off x="3823447" y="3415561"/>
              <a:ext cx="69643" cy="73406"/>
            </a:xfrm>
            <a:custGeom>
              <a:avLst/>
              <a:gdLst/>
              <a:ahLst/>
              <a:cxnLst/>
              <a:rect l="l" t="t" r="r" b="b"/>
              <a:pathLst>
                <a:path w="2665" h="2809" extrusionOk="0">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1" name="Google Shape;17591;p25"/>
            <p:cNvSpPr/>
            <p:nvPr/>
          </p:nvSpPr>
          <p:spPr>
            <a:xfrm>
              <a:off x="3561103" y="3415822"/>
              <a:ext cx="32953" cy="73145"/>
            </a:xfrm>
            <a:custGeom>
              <a:avLst/>
              <a:gdLst/>
              <a:ahLst/>
              <a:cxnLst/>
              <a:rect l="l" t="t" r="r" b="b"/>
              <a:pathLst>
                <a:path w="1261" h="2799" extrusionOk="0">
                  <a:moveTo>
                    <a:pt x="1" y="1"/>
                  </a:moveTo>
                  <a:lnTo>
                    <a:pt x="1" y="2799"/>
                  </a:lnTo>
                  <a:lnTo>
                    <a:pt x="1260" y="2799"/>
                  </a:lnTo>
                  <a:lnTo>
                    <a:pt x="1260" y="1"/>
                  </a:ln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2" name="Google Shape;17592;p25"/>
            <p:cNvSpPr/>
            <p:nvPr/>
          </p:nvSpPr>
          <p:spPr>
            <a:xfrm>
              <a:off x="3594030" y="3453270"/>
              <a:ext cx="229705" cy="35697"/>
            </a:xfrm>
            <a:custGeom>
              <a:avLst/>
              <a:gdLst/>
              <a:ahLst/>
              <a:cxnLst/>
              <a:rect l="l" t="t" r="r" b="b"/>
              <a:pathLst>
                <a:path w="8790" h="1366" extrusionOk="0">
                  <a:moveTo>
                    <a:pt x="0" y="0"/>
                  </a:moveTo>
                  <a:lnTo>
                    <a:pt x="0" y="1366"/>
                  </a:lnTo>
                  <a:lnTo>
                    <a:pt x="8789" y="1366"/>
                  </a:lnTo>
                  <a:lnTo>
                    <a:pt x="8789" y="1347"/>
                  </a:lnTo>
                  <a:lnTo>
                    <a:pt x="8789" y="0"/>
                  </a:ln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3" name="Google Shape;17593;p25"/>
            <p:cNvSpPr/>
            <p:nvPr/>
          </p:nvSpPr>
          <p:spPr>
            <a:xfrm>
              <a:off x="3628211" y="3348218"/>
              <a:ext cx="133197" cy="86472"/>
            </a:xfrm>
            <a:custGeom>
              <a:avLst/>
              <a:gdLst/>
              <a:ahLst/>
              <a:cxnLst/>
              <a:rect l="l" t="t" r="r" b="b"/>
              <a:pathLst>
                <a:path w="5097" h="3309" extrusionOk="0">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4" name="Google Shape;17594;p25"/>
            <p:cNvSpPr/>
            <p:nvPr/>
          </p:nvSpPr>
          <p:spPr>
            <a:xfrm>
              <a:off x="3683246" y="3368836"/>
              <a:ext cx="111586" cy="157840"/>
            </a:xfrm>
            <a:custGeom>
              <a:avLst/>
              <a:gdLst/>
              <a:ahLst/>
              <a:cxnLst/>
              <a:rect l="l" t="t" r="r" b="b"/>
              <a:pathLst>
                <a:path w="4270" h="6040" extrusionOk="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5" name="Google Shape;17595;p25"/>
            <p:cNvSpPr/>
            <p:nvPr/>
          </p:nvSpPr>
          <p:spPr>
            <a:xfrm>
              <a:off x="3651574" y="3523122"/>
              <a:ext cx="114356" cy="192022"/>
            </a:xfrm>
            <a:custGeom>
              <a:avLst/>
              <a:gdLst/>
              <a:ahLst/>
              <a:cxnLst/>
              <a:rect l="l" t="t" r="r" b="b"/>
              <a:pathLst>
                <a:path w="4376" h="7348" extrusionOk="0">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6" name="Google Shape;17596;p25"/>
            <p:cNvSpPr/>
            <p:nvPr/>
          </p:nvSpPr>
          <p:spPr>
            <a:xfrm>
              <a:off x="3674701" y="3587461"/>
              <a:ext cx="91229" cy="127422"/>
            </a:xfrm>
            <a:custGeom>
              <a:avLst/>
              <a:gdLst/>
              <a:ahLst/>
              <a:cxnLst/>
              <a:rect l="l" t="t" r="r" b="b"/>
              <a:pathLst>
                <a:path w="3491" h="4876" extrusionOk="0">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7" name="Google Shape;17597;p25"/>
            <p:cNvSpPr/>
            <p:nvPr/>
          </p:nvSpPr>
          <p:spPr>
            <a:xfrm>
              <a:off x="3626695" y="3503784"/>
              <a:ext cx="169391" cy="59321"/>
            </a:xfrm>
            <a:custGeom>
              <a:avLst/>
              <a:gdLst/>
              <a:ahLst/>
              <a:cxnLst/>
              <a:rect l="l" t="t" r="r" b="b"/>
              <a:pathLst>
                <a:path w="6482" h="2270" extrusionOk="0">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8" name="Google Shape;17598;p25"/>
            <p:cNvSpPr/>
            <p:nvPr/>
          </p:nvSpPr>
          <p:spPr>
            <a:xfrm>
              <a:off x="3862907" y="3436180"/>
              <a:ext cx="30183" cy="32195"/>
            </a:xfrm>
            <a:custGeom>
              <a:avLst/>
              <a:gdLst/>
              <a:ahLst/>
              <a:cxnLst/>
              <a:rect l="l" t="t" r="r" b="b"/>
              <a:pathLst>
                <a:path w="1155" h="1232" extrusionOk="0">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9" name="Google Shape;17599;p25"/>
            <p:cNvSpPr/>
            <p:nvPr/>
          </p:nvSpPr>
          <p:spPr>
            <a:xfrm>
              <a:off x="3561103" y="3453270"/>
              <a:ext cx="32953" cy="35697"/>
            </a:xfrm>
            <a:custGeom>
              <a:avLst/>
              <a:gdLst/>
              <a:ahLst/>
              <a:cxnLst/>
              <a:rect l="l" t="t" r="r" b="b"/>
              <a:pathLst>
                <a:path w="1261" h="1366" extrusionOk="0">
                  <a:moveTo>
                    <a:pt x="1" y="0"/>
                  </a:moveTo>
                  <a:lnTo>
                    <a:pt x="1" y="1366"/>
                  </a:lnTo>
                  <a:lnTo>
                    <a:pt x="1260" y="1366"/>
                  </a:lnTo>
                  <a:lnTo>
                    <a:pt x="1260"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600" name="Google Shape;17600;p25"/>
          <p:cNvGrpSpPr/>
          <p:nvPr/>
        </p:nvGrpSpPr>
        <p:grpSpPr>
          <a:xfrm>
            <a:off x="1849816" y="3622692"/>
            <a:ext cx="163616" cy="366666"/>
            <a:chOff x="1849816" y="3807339"/>
            <a:chExt cx="163616" cy="366666"/>
          </a:xfrm>
        </p:grpSpPr>
        <p:sp>
          <p:nvSpPr>
            <p:cNvPr id="17601" name="Google Shape;17601;p25"/>
            <p:cNvSpPr/>
            <p:nvPr/>
          </p:nvSpPr>
          <p:spPr>
            <a:xfrm>
              <a:off x="1849816" y="4128743"/>
              <a:ext cx="163616" cy="45261"/>
            </a:xfrm>
            <a:custGeom>
              <a:avLst/>
              <a:gdLst/>
              <a:ahLst/>
              <a:cxnLst/>
              <a:rect l="l" t="t" r="r" b="b"/>
              <a:pathLst>
                <a:path w="6261" h="1732" extrusionOk="0">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2" name="Google Shape;17602;p25"/>
            <p:cNvSpPr/>
            <p:nvPr/>
          </p:nvSpPr>
          <p:spPr>
            <a:xfrm>
              <a:off x="1879712" y="4132010"/>
              <a:ext cx="133720" cy="41995"/>
            </a:xfrm>
            <a:custGeom>
              <a:avLst/>
              <a:gdLst/>
              <a:ahLst/>
              <a:cxnLst/>
              <a:rect l="l" t="t" r="r" b="b"/>
              <a:pathLst>
                <a:path w="5117" h="1607" extrusionOk="0">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3" name="Google Shape;17603;p25"/>
            <p:cNvSpPr/>
            <p:nvPr/>
          </p:nvSpPr>
          <p:spPr>
            <a:xfrm>
              <a:off x="1863901" y="4145076"/>
              <a:ext cx="11315" cy="28667"/>
            </a:xfrm>
            <a:custGeom>
              <a:avLst/>
              <a:gdLst/>
              <a:ahLst/>
              <a:cxnLst/>
              <a:rect l="l" t="t" r="r" b="b"/>
              <a:pathLst>
                <a:path w="433" h="1097" extrusionOk="0">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4" name="Google Shape;17604;p25"/>
            <p:cNvSpPr/>
            <p:nvPr/>
          </p:nvSpPr>
          <p:spPr>
            <a:xfrm>
              <a:off x="1889015" y="4145076"/>
              <a:ext cx="11080" cy="28667"/>
            </a:xfrm>
            <a:custGeom>
              <a:avLst/>
              <a:gdLst/>
              <a:ahLst/>
              <a:cxnLst/>
              <a:rect l="l" t="t" r="r" b="b"/>
              <a:pathLst>
                <a:path w="424" h="1097" extrusionOk="0">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5" name="Google Shape;17605;p25"/>
            <p:cNvSpPr/>
            <p:nvPr/>
          </p:nvSpPr>
          <p:spPr>
            <a:xfrm>
              <a:off x="1913893" y="4145076"/>
              <a:ext cx="11342" cy="28667"/>
            </a:xfrm>
            <a:custGeom>
              <a:avLst/>
              <a:gdLst/>
              <a:ahLst/>
              <a:cxnLst/>
              <a:rect l="l" t="t" r="r" b="b"/>
              <a:pathLst>
                <a:path w="434" h="1097" extrusionOk="0">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6" name="Google Shape;17606;p25"/>
            <p:cNvSpPr/>
            <p:nvPr/>
          </p:nvSpPr>
          <p:spPr>
            <a:xfrm>
              <a:off x="1939032" y="4145076"/>
              <a:ext cx="11315" cy="28667"/>
            </a:xfrm>
            <a:custGeom>
              <a:avLst/>
              <a:gdLst/>
              <a:ahLst/>
              <a:cxnLst/>
              <a:rect l="l" t="t" r="r" b="b"/>
              <a:pathLst>
                <a:path w="433" h="1097" extrusionOk="0">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7" name="Google Shape;17607;p25"/>
            <p:cNvSpPr/>
            <p:nvPr/>
          </p:nvSpPr>
          <p:spPr>
            <a:xfrm>
              <a:off x="1964146" y="4145076"/>
              <a:ext cx="11342" cy="28667"/>
            </a:xfrm>
            <a:custGeom>
              <a:avLst/>
              <a:gdLst/>
              <a:ahLst/>
              <a:cxnLst/>
              <a:rect l="l" t="t" r="r" b="b"/>
              <a:pathLst>
                <a:path w="434" h="1097" extrusionOk="0">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8" name="Google Shape;17608;p25"/>
            <p:cNvSpPr/>
            <p:nvPr/>
          </p:nvSpPr>
          <p:spPr>
            <a:xfrm>
              <a:off x="1989285" y="4145076"/>
              <a:ext cx="11342" cy="28667"/>
            </a:xfrm>
            <a:custGeom>
              <a:avLst/>
              <a:gdLst/>
              <a:ahLst/>
              <a:cxnLst/>
              <a:rect l="l" t="t" r="r" b="b"/>
              <a:pathLst>
                <a:path w="434" h="1097" extrusionOk="0">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9" name="Google Shape;17609;p25"/>
            <p:cNvSpPr/>
            <p:nvPr/>
          </p:nvSpPr>
          <p:spPr>
            <a:xfrm>
              <a:off x="1901585" y="3850798"/>
              <a:ext cx="60079" cy="68389"/>
            </a:xfrm>
            <a:custGeom>
              <a:avLst/>
              <a:gdLst/>
              <a:ahLst/>
              <a:cxnLst/>
              <a:rect l="l" t="t" r="r" b="b"/>
              <a:pathLst>
                <a:path w="2299" h="2617" extrusionOk="0">
                  <a:moveTo>
                    <a:pt x="0" y="1"/>
                  </a:moveTo>
                  <a:lnTo>
                    <a:pt x="0" y="2616"/>
                  </a:lnTo>
                  <a:lnTo>
                    <a:pt x="2299" y="2616"/>
                  </a:lnTo>
                  <a:lnTo>
                    <a:pt x="2299" y="1"/>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0" name="Google Shape;17610;p25"/>
            <p:cNvSpPr/>
            <p:nvPr/>
          </p:nvSpPr>
          <p:spPr>
            <a:xfrm>
              <a:off x="1929468" y="3850798"/>
              <a:ext cx="32195" cy="68389"/>
            </a:xfrm>
            <a:custGeom>
              <a:avLst/>
              <a:gdLst/>
              <a:ahLst/>
              <a:cxnLst/>
              <a:rect l="l" t="t" r="r" b="b"/>
              <a:pathLst>
                <a:path w="1232" h="2617" extrusionOk="0">
                  <a:moveTo>
                    <a:pt x="1" y="1"/>
                  </a:moveTo>
                  <a:lnTo>
                    <a:pt x="1" y="2616"/>
                  </a:lnTo>
                  <a:lnTo>
                    <a:pt x="1232" y="2616"/>
                  </a:lnTo>
                  <a:lnTo>
                    <a:pt x="1232" y="1"/>
                  </a:ln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1" name="Google Shape;17611;p25"/>
            <p:cNvSpPr/>
            <p:nvPr/>
          </p:nvSpPr>
          <p:spPr>
            <a:xfrm>
              <a:off x="1850077" y="3886233"/>
              <a:ext cx="163354" cy="245802"/>
            </a:xfrm>
            <a:custGeom>
              <a:avLst/>
              <a:gdLst/>
              <a:ahLst/>
              <a:cxnLst/>
              <a:rect l="l" t="t" r="r" b="b"/>
              <a:pathLst>
                <a:path w="6251" h="9406" extrusionOk="0">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2" name="Google Shape;17612;p25"/>
            <p:cNvSpPr/>
            <p:nvPr/>
          </p:nvSpPr>
          <p:spPr>
            <a:xfrm>
              <a:off x="1887003" y="3807339"/>
              <a:ext cx="88981" cy="54042"/>
            </a:xfrm>
            <a:custGeom>
              <a:avLst/>
              <a:gdLst/>
              <a:ahLst/>
              <a:cxnLst/>
              <a:rect l="l" t="t" r="r" b="b"/>
              <a:pathLst>
                <a:path w="3405" h="2068" extrusionOk="0">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3" name="Google Shape;17613;p25"/>
            <p:cNvSpPr/>
            <p:nvPr/>
          </p:nvSpPr>
          <p:spPr>
            <a:xfrm>
              <a:off x="1879712" y="3886233"/>
              <a:ext cx="133720" cy="245802"/>
            </a:xfrm>
            <a:custGeom>
              <a:avLst/>
              <a:gdLst/>
              <a:ahLst/>
              <a:cxnLst/>
              <a:rect l="l" t="t" r="r" b="b"/>
              <a:pathLst>
                <a:path w="5117" h="9406" extrusionOk="0">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4" name="Google Shape;17614;p25"/>
            <p:cNvSpPr/>
            <p:nvPr/>
          </p:nvSpPr>
          <p:spPr>
            <a:xfrm>
              <a:off x="1917160" y="3807339"/>
              <a:ext cx="58824" cy="54042"/>
            </a:xfrm>
            <a:custGeom>
              <a:avLst/>
              <a:gdLst/>
              <a:ahLst/>
              <a:cxnLst/>
              <a:rect l="l" t="t" r="r" b="b"/>
              <a:pathLst>
                <a:path w="2251" h="2068" extrusionOk="0">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615" name="Google Shape;17615;p25"/>
          <p:cNvGrpSpPr/>
          <p:nvPr/>
        </p:nvGrpSpPr>
        <p:grpSpPr>
          <a:xfrm>
            <a:off x="2274757" y="3622666"/>
            <a:ext cx="202291" cy="366431"/>
            <a:chOff x="2274757" y="3807313"/>
            <a:chExt cx="202291" cy="366431"/>
          </a:xfrm>
        </p:grpSpPr>
        <p:sp>
          <p:nvSpPr>
            <p:cNvPr id="17616" name="Google Shape;17616;p25"/>
            <p:cNvSpPr/>
            <p:nvPr/>
          </p:nvSpPr>
          <p:spPr>
            <a:xfrm>
              <a:off x="2322579" y="3811181"/>
              <a:ext cx="39904" cy="57988"/>
            </a:xfrm>
            <a:custGeom>
              <a:avLst/>
              <a:gdLst/>
              <a:ahLst/>
              <a:cxnLst/>
              <a:rect l="l" t="t" r="r" b="b"/>
              <a:pathLst>
                <a:path w="1527" h="2219" extrusionOk="0">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7" name="Google Shape;17617;p25"/>
            <p:cNvSpPr/>
            <p:nvPr/>
          </p:nvSpPr>
          <p:spPr>
            <a:xfrm>
              <a:off x="2347379" y="3816120"/>
              <a:ext cx="16098" cy="52814"/>
            </a:xfrm>
            <a:custGeom>
              <a:avLst/>
              <a:gdLst/>
              <a:ahLst/>
              <a:cxnLst/>
              <a:rect l="l" t="t" r="r" b="b"/>
              <a:pathLst>
                <a:path w="616" h="2021" extrusionOk="0">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8" name="Google Shape;17618;p25"/>
            <p:cNvSpPr/>
            <p:nvPr/>
          </p:nvSpPr>
          <p:spPr>
            <a:xfrm>
              <a:off x="2274757" y="3854587"/>
              <a:ext cx="135706" cy="319156"/>
            </a:xfrm>
            <a:custGeom>
              <a:avLst/>
              <a:gdLst/>
              <a:ahLst/>
              <a:cxnLst/>
              <a:rect l="l" t="t" r="r" b="b"/>
              <a:pathLst>
                <a:path w="5193" h="12213" extrusionOk="0">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9" name="Google Shape;17619;p25"/>
            <p:cNvSpPr/>
            <p:nvPr/>
          </p:nvSpPr>
          <p:spPr>
            <a:xfrm>
              <a:off x="2297858" y="3854326"/>
              <a:ext cx="113859" cy="319418"/>
            </a:xfrm>
            <a:custGeom>
              <a:avLst/>
              <a:gdLst/>
              <a:ahLst/>
              <a:cxnLst/>
              <a:rect l="l" t="t" r="r" b="b"/>
              <a:pathLst>
                <a:path w="4357" h="12223" extrusionOk="0">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0" name="Google Shape;17620;p25"/>
            <p:cNvSpPr/>
            <p:nvPr/>
          </p:nvSpPr>
          <p:spPr>
            <a:xfrm>
              <a:off x="2348372" y="3828193"/>
              <a:ext cx="12335" cy="12335"/>
            </a:xfrm>
            <a:custGeom>
              <a:avLst/>
              <a:gdLst/>
              <a:ahLst/>
              <a:cxnLst/>
              <a:rect l="l" t="t" r="r" b="b"/>
              <a:pathLst>
                <a:path w="472" h="472" extrusionOk="0">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1" name="Google Shape;17621;p25"/>
            <p:cNvSpPr/>
            <p:nvPr/>
          </p:nvSpPr>
          <p:spPr>
            <a:xfrm>
              <a:off x="2377771" y="3838463"/>
              <a:ext cx="95985" cy="40270"/>
            </a:xfrm>
            <a:custGeom>
              <a:avLst/>
              <a:gdLst/>
              <a:ahLst/>
              <a:cxnLst/>
              <a:rect l="l" t="t" r="r" b="b"/>
              <a:pathLst>
                <a:path w="3673" h="1541" extrusionOk="0">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2" name="Google Shape;17622;p25"/>
            <p:cNvSpPr/>
            <p:nvPr/>
          </p:nvSpPr>
          <p:spPr>
            <a:xfrm>
              <a:off x="2377274" y="3807313"/>
              <a:ext cx="99774" cy="27700"/>
            </a:xfrm>
            <a:custGeom>
              <a:avLst/>
              <a:gdLst/>
              <a:ahLst/>
              <a:cxnLst/>
              <a:rect l="l" t="t" r="r" b="b"/>
              <a:pathLst>
                <a:path w="3818" h="1060" extrusionOk="0">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3" name="Google Shape;17623;p25"/>
            <p:cNvSpPr/>
            <p:nvPr/>
          </p:nvSpPr>
          <p:spPr>
            <a:xfrm>
              <a:off x="2274992" y="3936486"/>
              <a:ext cx="135236" cy="237257"/>
            </a:xfrm>
            <a:custGeom>
              <a:avLst/>
              <a:gdLst/>
              <a:ahLst/>
              <a:cxnLst/>
              <a:rect l="l" t="t" r="r" b="b"/>
              <a:pathLst>
                <a:path w="5175" h="9079" extrusionOk="0">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4" name="Google Shape;17624;p25"/>
            <p:cNvSpPr/>
            <p:nvPr/>
          </p:nvSpPr>
          <p:spPr>
            <a:xfrm>
              <a:off x="2299373" y="3936486"/>
              <a:ext cx="110854" cy="211882"/>
            </a:xfrm>
            <a:custGeom>
              <a:avLst/>
              <a:gdLst/>
              <a:ahLst/>
              <a:cxnLst/>
              <a:rect l="l" t="t" r="r" b="b"/>
              <a:pathLst>
                <a:path w="4242" h="8108" extrusionOk="0">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5" name="Google Shape;17625;p25"/>
            <p:cNvSpPr/>
            <p:nvPr/>
          </p:nvSpPr>
          <p:spPr>
            <a:xfrm>
              <a:off x="2351142" y="3991417"/>
              <a:ext cx="59086" cy="122274"/>
            </a:xfrm>
            <a:custGeom>
              <a:avLst/>
              <a:gdLst/>
              <a:ahLst/>
              <a:cxnLst/>
              <a:rect l="l" t="t" r="r" b="b"/>
              <a:pathLst>
                <a:path w="2261" h="4679" extrusionOk="0">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626" name="Google Shape;17626;p25"/>
          <p:cNvGrpSpPr/>
          <p:nvPr/>
        </p:nvGrpSpPr>
        <p:grpSpPr>
          <a:xfrm>
            <a:off x="3972716" y="3163570"/>
            <a:ext cx="366403" cy="366665"/>
            <a:chOff x="3972716" y="3348218"/>
            <a:chExt cx="366403" cy="366665"/>
          </a:xfrm>
        </p:grpSpPr>
        <p:sp>
          <p:nvSpPr>
            <p:cNvPr id="17627" name="Google Shape;17627;p25"/>
            <p:cNvSpPr/>
            <p:nvPr/>
          </p:nvSpPr>
          <p:spPr>
            <a:xfrm>
              <a:off x="4069223" y="3397974"/>
              <a:ext cx="172919" cy="223929"/>
            </a:xfrm>
            <a:custGeom>
              <a:avLst/>
              <a:gdLst/>
              <a:ahLst/>
              <a:cxnLst/>
              <a:rect l="l" t="t" r="r" b="b"/>
              <a:pathLst>
                <a:path w="6617" h="8569" extrusionOk="0">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8" name="Google Shape;17628;p25"/>
            <p:cNvSpPr/>
            <p:nvPr/>
          </p:nvSpPr>
          <p:spPr>
            <a:xfrm>
              <a:off x="4069223" y="3397974"/>
              <a:ext cx="99539" cy="223929"/>
            </a:xfrm>
            <a:custGeom>
              <a:avLst/>
              <a:gdLst/>
              <a:ahLst/>
              <a:cxnLst/>
              <a:rect l="l" t="t" r="r" b="b"/>
              <a:pathLst>
                <a:path w="3809" h="8569" extrusionOk="0">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9" name="Google Shape;17629;p25"/>
            <p:cNvSpPr/>
            <p:nvPr/>
          </p:nvSpPr>
          <p:spPr>
            <a:xfrm>
              <a:off x="3987036" y="3361806"/>
              <a:ext cx="337763" cy="174173"/>
            </a:xfrm>
            <a:custGeom>
              <a:avLst/>
              <a:gdLst/>
              <a:ahLst/>
              <a:cxnLst/>
              <a:rect l="l" t="t" r="r" b="b"/>
              <a:pathLst>
                <a:path w="12925" h="6665" extrusionOk="0">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0" name="Google Shape;17630;p25"/>
            <p:cNvSpPr/>
            <p:nvPr/>
          </p:nvSpPr>
          <p:spPr>
            <a:xfrm>
              <a:off x="4136828" y="3348218"/>
              <a:ext cx="38206" cy="38232"/>
            </a:xfrm>
            <a:custGeom>
              <a:avLst/>
              <a:gdLst/>
              <a:ahLst/>
              <a:cxnLst/>
              <a:rect l="l" t="t" r="r" b="b"/>
              <a:pathLst>
                <a:path w="1462" h="1463" extrusionOk="0">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1" name="Google Shape;17631;p25"/>
            <p:cNvSpPr/>
            <p:nvPr/>
          </p:nvSpPr>
          <p:spPr>
            <a:xfrm>
              <a:off x="4300417" y="3531668"/>
              <a:ext cx="38702" cy="38467"/>
            </a:xfrm>
            <a:custGeom>
              <a:avLst/>
              <a:gdLst/>
              <a:ahLst/>
              <a:cxnLst/>
              <a:rect l="l" t="t" r="r" b="b"/>
              <a:pathLst>
                <a:path w="1481" h="1472" extrusionOk="0">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2" name="Google Shape;17632;p25"/>
            <p:cNvSpPr/>
            <p:nvPr/>
          </p:nvSpPr>
          <p:spPr>
            <a:xfrm>
              <a:off x="3972716" y="3531668"/>
              <a:ext cx="38493" cy="38467"/>
            </a:xfrm>
            <a:custGeom>
              <a:avLst/>
              <a:gdLst/>
              <a:ahLst/>
              <a:cxnLst/>
              <a:rect l="l" t="t" r="r" b="b"/>
              <a:pathLst>
                <a:path w="1473" h="1472" extrusionOk="0">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3" name="Google Shape;17633;p25"/>
            <p:cNvSpPr/>
            <p:nvPr/>
          </p:nvSpPr>
          <p:spPr>
            <a:xfrm>
              <a:off x="4096610" y="3639229"/>
              <a:ext cx="118380" cy="75654"/>
            </a:xfrm>
            <a:custGeom>
              <a:avLst/>
              <a:gdLst/>
              <a:ahLst/>
              <a:cxnLst/>
              <a:rect l="l" t="t" r="r" b="b"/>
              <a:pathLst>
                <a:path w="4530" h="2895" extrusionOk="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4" name="Google Shape;17634;p25"/>
            <p:cNvSpPr/>
            <p:nvPr/>
          </p:nvSpPr>
          <p:spPr>
            <a:xfrm>
              <a:off x="4075756" y="3612574"/>
              <a:ext cx="160088" cy="46281"/>
            </a:xfrm>
            <a:custGeom>
              <a:avLst/>
              <a:gdLst/>
              <a:ahLst/>
              <a:cxnLst/>
              <a:rect l="l" t="t" r="r" b="b"/>
              <a:pathLst>
                <a:path w="6126" h="1771" extrusionOk="0">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5" name="Google Shape;17635;p25"/>
            <p:cNvSpPr/>
            <p:nvPr/>
          </p:nvSpPr>
          <p:spPr>
            <a:xfrm>
              <a:off x="4127028" y="3639229"/>
              <a:ext cx="87962" cy="75654"/>
            </a:xfrm>
            <a:custGeom>
              <a:avLst/>
              <a:gdLst/>
              <a:ahLst/>
              <a:cxnLst/>
              <a:rect l="l" t="t" r="r" b="b"/>
              <a:pathLst>
                <a:path w="3366" h="2895" extrusionOk="0">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6" name="Google Shape;17636;p25"/>
            <p:cNvSpPr/>
            <p:nvPr/>
          </p:nvSpPr>
          <p:spPr>
            <a:xfrm>
              <a:off x="4106148" y="3612574"/>
              <a:ext cx="129696" cy="46281"/>
            </a:xfrm>
            <a:custGeom>
              <a:avLst/>
              <a:gdLst/>
              <a:ahLst/>
              <a:cxnLst/>
              <a:rect l="l" t="t" r="r" b="b"/>
              <a:pathLst>
                <a:path w="4963" h="1771" extrusionOk="0">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7" name="Google Shape;17637;p25"/>
            <p:cNvSpPr/>
            <p:nvPr/>
          </p:nvSpPr>
          <p:spPr>
            <a:xfrm>
              <a:off x="3996104" y="3348218"/>
              <a:ext cx="38206" cy="38232"/>
            </a:xfrm>
            <a:custGeom>
              <a:avLst/>
              <a:gdLst/>
              <a:ahLst/>
              <a:cxnLst/>
              <a:rect l="l" t="t" r="r" b="b"/>
              <a:pathLst>
                <a:path w="1462" h="1463" extrusionOk="0">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8" name="Google Shape;17638;p25"/>
            <p:cNvSpPr/>
            <p:nvPr/>
          </p:nvSpPr>
          <p:spPr>
            <a:xfrm>
              <a:off x="4277551" y="3348218"/>
              <a:ext cx="37971" cy="38232"/>
            </a:xfrm>
            <a:custGeom>
              <a:avLst/>
              <a:gdLst/>
              <a:ahLst/>
              <a:cxnLst/>
              <a:rect l="l" t="t" r="r" b="b"/>
              <a:pathLst>
                <a:path w="1453" h="1463" extrusionOk="0">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639" name="Google Shape;17639;p25"/>
          <p:cNvGrpSpPr/>
          <p:nvPr/>
        </p:nvGrpSpPr>
        <p:grpSpPr>
          <a:xfrm>
            <a:off x="866528" y="3163701"/>
            <a:ext cx="317406" cy="366534"/>
            <a:chOff x="866528" y="3348348"/>
            <a:chExt cx="317406" cy="366534"/>
          </a:xfrm>
        </p:grpSpPr>
        <p:sp>
          <p:nvSpPr>
            <p:cNvPr id="17640" name="Google Shape;17640;p25"/>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1" name="Google Shape;17641;p25"/>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2" name="Google Shape;17642;p25"/>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3" name="Google Shape;17643;p25"/>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4" name="Google Shape;17644;p25"/>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5" name="Google Shape;17645;p25"/>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6" name="Google Shape;17646;p25"/>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7" name="Google Shape;17647;p25"/>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648" name="Google Shape;17648;p25"/>
          <p:cNvGrpSpPr/>
          <p:nvPr/>
        </p:nvGrpSpPr>
        <p:grpSpPr>
          <a:xfrm>
            <a:off x="1316818" y="3163648"/>
            <a:ext cx="310872" cy="366848"/>
            <a:chOff x="1316818" y="3348296"/>
            <a:chExt cx="310872" cy="366848"/>
          </a:xfrm>
        </p:grpSpPr>
        <p:sp>
          <p:nvSpPr>
            <p:cNvPr id="17649" name="Google Shape;17649;p25"/>
            <p:cNvSpPr/>
            <p:nvPr/>
          </p:nvSpPr>
          <p:spPr>
            <a:xfrm>
              <a:off x="1324631" y="3348296"/>
              <a:ext cx="58824" cy="187919"/>
            </a:xfrm>
            <a:custGeom>
              <a:avLst/>
              <a:gdLst/>
              <a:ahLst/>
              <a:cxnLst/>
              <a:rect l="l" t="t" r="r" b="b"/>
              <a:pathLst>
                <a:path w="2251" h="7191" extrusionOk="0">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0" name="Google Shape;17650;p25"/>
            <p:cNvSpPr/>
            <p:nvPr/>
          </p:nvSpPr>
          <p:spPr>
            <a:xfrm>
              <a:off x="1341199" y="3348348"/>
              <a:ext cx="25923" cy="25479"/>
            </a:xfrm>
            <a:custGeom>
              <a:avLst/>
              <a:gdLst/>
              <a:ahLst/>
              <a:cxnLst/>
              <a:rect l="l" t="t" r="r" b="b"/>
              <a:pathLst>
                <a:path w="992" h="975" extrusionOk="0">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1" name="Google Shape;17651;p25"/>
            <p:cNvSpPr/>
            <p:nvPr/>
          </p:nvSpPr>
          <p:spPr>
            <a:xfrm>
              <a:off x="1324631" y="3400744"/>
              <a:ext cx="58824" cy="135471"/>
            </a:xfrm>
            <a:custGeom>
              <a:avLst/>
              <a:gdLst/>
              <a:ahLst/>
              <a:cxnLst/>
              <a:rect l="l" t="t" r="r" b="b"/>
              <a:pathLst>
                <a:path w="2251" h="5184" extrusionOk="0">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2" name="Google Shape;17652;p25"/>
            <p:cNvSpPr/>
            <p:nvPr/>
          </p:nvSpPr>
          <p:spPr>
            <a:xfrm>
              <a:off x="1354030" y="3400744"/>
              <a:ext cx="29425" cy="135471"/>
            </a:xfrm>
            <a:custGeom>
              <a:avLst/>
              <a:gdLst/>
              <a:ahLst/>
              <a:cxnLst/>
              <a:rect l="l" t="t" r="r" b="b"/>
              <a:pathLst>
                <a:path w="1126" h="5184" extrusionOk="0">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3" name="Google Shape;17653;p25"/>
            <p:cNvSpPr/>
            <p:nvPr/>
          </p:nvSpPr>
          <p:spPr>
            <a:xfrm>
              <a:off x="1382671" y="3348296"/>
              <a:ext cx="59086" cy="187919"/>
            </a:xfrm>
            <a:custGeom>
              <a:avLst/>
              <a:gdLst/>
              <a:ahLst/>
              <a:cxnLst/>
              <a:rect l="l" t="t" r="r" b="b"/>
              <a:pathLst>
                <a:path w="2261" h="7191" extrusionOk="0">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4" name="Google Shape;17654;p25"/>
            <p:cNvSpPr/>
            <p:nvPr/>
          </p:nvSpPr>
          <p:spPr>
            <a:xfrm>
              <a:off x="1399240" y="3348348"/>
              <a:ext cx="25923" cy="25479"/>
            </a:xfrm>
            <a:custGeom>
              <a:avLst/>
              <a:gdLst/>
              <a:ahLst/>
              <a:cxnLst/>
              <a:rect l="l" t="t" r="r" b="b"/>
              <a:pathLst>
                <a:path w="992" h="975" extrusionOk="0">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5" name="Google Shape;17655;p25"/>
            <p:cNvSpPr/>
            <p:nvPr/>
          </p:nvSpPr>
          <p:spPr>
            <a:xfrm>
              <a:off x="1382671" y="3400744"/>
              <a:ext cx="59086" cy="135471"/>
            </a:xfrm>
            <a:custGeom>
              <a:avLst/>
              <a:gdLst/>
              <a:ahLst/>
              <a:cxnLst/>
              <a:rect l="l" t="t" r="r" b="b"/>
              <a:pathLst>
                <a:path w="2261" h="5184" extrusionOk="0">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6" name="Google Shape;17656;p25"/>
            <p:cNvSpPr/>
            <p:nvPr/>
          </p:nvSpPr>
          <p:spPr>
            <a:xfrm>
              <a:off x="1412332" y="3400744"/>
              <a:ext cx="29425" cy="135471"/>
            </a:xfrm>
            <a:custGeom>
              <a:avLst/>
              <a:gdLst/>
              <a:ahLst/>
              <a:cxnLst/>
              <a:rect l="l" t="t" r="r" b="b"/>
              <a:pathLst>
                <a:path w="1126" h="5184" extrusionOk="0">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7" name="Google Shape;17657;p25"/>
            <p:cNvSpPr/>
            <p:nvPr/>
          </p:nvSpPr>
          <p:spPr>
            <a:xfrm>
              <a:off x="1441208" y="3348296"/>
              <a:ext cx="59086" cy="187919"/>
            </a:xfrm>
            <a:custGeom>
              <a:avLst/>
              <a:gdLst/>
              <a:ahLst/>
              <a:cxnLst/>
              <a:rect l="l" t="t" r="r" b="b"/>
              <a:pathLst>
                <a:path w="2261" h="7191" extrusionOk="0">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8" name="Google Shape;17658;p25"/>
            <p:cNvSpPr/>
            <p:nvPr/>
          </p:nvSpPr>
          <p:spPr>
            <a:xfrm>
              <a:off x="1457802" y="3348348"/>
              <a:ext cx="25662" cy="25479"/>
            </a:xfrm>
            <a:custGeom>
              <a:avLst/>
              <a:gdLst/>
              <a:ahLst/>
              <a:cxnLst/>
              <a:rect l="l" t="t" r="r" b="b"/>
              <a:pathLst>
                <a:path w="982" h="975" extrusionOk="0">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9" name="Google Shape;17659;p25"/>
            <p:cNvSpPr/>
            <p:nvPr/>
          </p:nvSpPr>
          <p:spPr>
            <a:xfrm>
              <a:off x="1441470" y="3400744"/>
              <a:ext cx="58589" cy="135471"/>
            </a:xfrm>
            <a:custGeom>
              <a:avLst/>
              <a:gdLst/>
              <a:ahLst/>
              <a:cxnLst/>
              <a:rect l="l" t="t" r="r" b="b"/>
              <a:pathLst>
                <a:path w="2242" h="5184" extrusionOk="0">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0" name="Google Shape;17660;p25"/>
            <p:cNvSpPr/>
            <p:nvPr/>
          </p:nvSpPr>
          <p:spPr>
            <a:xfrm>
              <a:off x="1470607" y="3400744"/>
              <a:ext cx="29451" cy="135471"/>
            </a:xfrm>
            <a:custGeom>
              <a:avLst/>
              <a:gdLst/>
              <a:ahLst/>
              <a:cxnLst/>
              <a:rect l="l" t="t" r="r" b="b"/>
              <a:pathLst>
                <a:path w="1127" h="5184" extrusionOk="0">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1" name="Google Shape;17661;p25"/>
            <p:cNvSpPr/>
            <p:nvPr/>
          </p:nvSpPr>
          <p:spPr>
            <a:xfrm>
              <a:off x="1499771" y="3348296"/>
              <a:ext cx="58824" cy="187919"/>
            </a:xfrm>
            <a:custGeom>
              <a:avLst/>
              <a:gdLst/>
              <a:ahLst/>
              <a:cxnLst/>
              <a:rect l="l" t="t" r="r" b="b"/>
              <a:pathLst>
                <a:path w="2251" h="7191" extrusionOk="0">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2" name="Google Shape;17662;p25"/>
            <p:cNvSpPr/>
            <p:nvPr/>
          </p:nvSpPr>
          <p:spPr>
            <a:xfrm>
              <a:off x="1516104" y="3348348"/>
              <a:ext cx="25897" cy="25479"/>
            </a:xfrm>
            <a:custGeom>
              <a:avLst/>
              <a:gdLst/>
              <a:ahLst/>
              <a:cxnLst/>
              <a:rect l="l" t="t" r="r" b="b"/>
              <a:pathLst>
                <a:path w="991" h="975" extrusionOk="0">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3" name="Google Shape;17663;p25"/>
            <p:cNvSpPr/>
            <p:nvPr/>
          </p:nvSpPr>
          <p:spPr>
            <a:xfrm>
              <a:off x="1499771" y="3400744"/>
              <a:ext cx="58824" cy="135471"/>
            </a:xfrm>
            <a:custGeom>
              <a:avLst/>
              <a:gdLst/>
              <a:ahLst/>
              <a:cxnLst/>
              <a:rect l="l" t="t" r="r" b="b"/>
              <a:pathLst>
                <a:path w="2251" h="5184" extrusionOk="0">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4" name="Google Shape;17664;p25"/>
            <p:cNvSpPr/>
            <p:nvPr/>
          </p:nvSpPr>
          <p:spPr>
            <a:xfrm>
              <a:off x="1529432" y="3400744"/>
              <a:ext cx="29164" cy="135471"/>
            </a:xfrm>
            <a:custGeom>
              <a:avLst/>
              <a:gdLst/>
              <a:ahLst/>
              <a:cxnLst/>
              <a:rect l="l" t="t" r="r" b="b"/>
              <a:pathLst>
                <a:path w="1116" h="5184" extrusionOk="0">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5" name="Google Shape;17665;p25"/>
            <p:cNvSpPr/>
            <p:nvPr/>
          </p:nvSpPr>
          <p:spPr>
            <a:xfrm>
              <a:off x="1558569" y="3348296"/>
              <a:ext cx="58824" cy="187919"/>
            </a:xfrm>
            <a:custGeom>
              <a:avLst/>
              <a:gdLst/>
              <a:ahLst/>
              <a:cxnLst/>
              <a:rect l="l" t="t" r="r" b="b"/>
              <a:pathLst>
                <a:path w="2251" h="7191" extrusionOk="0">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6" name="Google Shape;17666;p25"/>
            <p:cNvSpPr/>
            <p:nvPr/>
          </p:nvSpPr>
          <p:spPr>
            <a:xfrm>
              <a:off x="1575163" y="3348348"/>
              <a:ext cx="25662" cy="25479"/>
            </a:xfrm>
            <a:custGeom>
              <a:avLst/>
              <a:gdLst/>
              <a:ahLst/>
              <a:cxnLst/>
              <a:rect l="l" t="t" r="r" b="b"/>
              <a:pathLst>
                <a:path w="982" h="975" extrusionOk="0">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7" name="Google Shape;17667;p25"/>
            <p:cNvSpPr/>
            <p:nvPr/>
          </p:nvSpPr>
          <p:spPr>
            <a:xfrm>
              <a:off x="1558569" y="3400744"/>
              <a:ext cx="58824" cy="135471"/>
            </a:xfrm>
            <a:custGeom>
              <a:avLst/>
              <a:gdLst/>
              <a:ahLst/>
              <a:cxnLst/>
              <a:rect l="l" t="t" r="r" b="b"/>
              <a:pathLst>
                <a:path w="2251" h="5184" extrusionOk="0">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8" name="Google Shape;17668;p25"/>
            <p:cNvSpPr/>
            <p:nvPr/>
          </p:nvSpPr>
          <p:spPr>
            <a:xfrm>
              <a:off x="1587968" y="3400744"/>
              <a:ext cx="29425" cy="135471"/>
            </a:xfrm>
            <a:custGeom>
              <a:avLst/>
              <a:gdLst/>
              <a:ahLst/>
              <a:cxnLst/>
              <a:rect l="l" t="t" r="r" b="b"/>
              <a:pathLst>
                <a:path w="1126" h="5184" extrusionOk="0">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9" name="Google Shape;17669;p25"/>
            <p:cNvSpPr/>
            <p:nvPr/>
          </p:nvSpPr>
          <p:spPr>
            <a:xfrm>
              <a:off x="1316818" y="3475117"/>
              <a:ext cx="310872" cy="240027"/>
            </a:xfrm>
            <a:custGeom>
              <a:avLst/>
              <a:gdLst/>
              <a:ahLst/>
              <a:cxnLst/>
              <a:rect l="l" t="t" r="r" b="b"/>
              <a:pathLst>
                <a:path w="11896" h="9185" extrusionOk="0">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0" name="Google Shape;17670;p25"/>
            <p:cNvSpPr/>
            <p:nvPr/>
          </p:nvSpPr>
          <p:spPr>
            <a:xfrm>
              <a:off x="1347994" y="3474882"/>
              <a:ext cx="279696" cy="210367"/>
            </a:xfrm>
            <a:custGeom>
              <a:avLst/>
              <a:gdLst/>
              <a:ahLst/>
              <a:cxnLst/>
              <a:rect l="l" t="t" r="r" b="b"/>
              <a:pathLst>
                <a:path w="10703" h="8050" extrusionOk="0">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1" name="Google Shape;17671;p25"/>
            <p:cNvSpPr/>
            <p:nvPr/>
          </p:nvSpPr>
          <p:spPr>
            <a:xfrm>
              <a:off x="1316818" y="3581921"/>
              <a:ext cx="310872" cy="41002"/>
            </a:xfrm>
            <a:custGeom>
              <a:avLst/>
              <a:gdLst/>
              <a:ahLst/>
              <a:cxnLst/>
              <a:rect l="l" t="t" r="r" b="b"/>
              <a:pathLst>
                <a:path w="11896" h="1569" extrusionOk="0">
                  <a:moveTo>
                    <a:pt x="1" y="1"/>
                  </a:moveTo>
                  <a:lnTo>
                    <a:pt x="1" y="1568"/>
                  </a:lnTo>
                  <a:lnTo>
                    <a:pt x="11896" y="1568"/>
                  </a:lnTo>
                  <a:lnTo>
                    <a:pt x="11896" y="1"/>
                  </a:ln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2" name="Google Shape;17672;p25"/>
            <p:cNvSpPr/>
            <p:nvPr/>
          </p:nvSpPr>
          <p:spPr>
            <a:xfrm>
              <a:off x="1316818" y="3581921"/>
              <a:ext cx="31202" cy="41002"/>
            </a:xfrm>
            <a:custGeom>
              <a:avLst/>
              <a:gdLst/>
              <a:ahLst/>
              <a:cxnLst/>
              <a:rect l="l" t="t" r="r" b="b"/>
              <a:pathLst>
                <a:path w="1194" h="1569" extrusionOk="0">
                  <a:moveTo>
                    <a:pt x="1" y="1"/>
                  </a:moveTo>
                  <a:lnTo>
                    <a:pt x="1" y="1568"/>
                  </a:lnTo>
                  <a:lnTo>
                    <a:pt x="1193" y="1568"/>
                  </a:lnTo>
                  <a:lnTo>
                    <a:pt x="1193" y="1"/>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673" name="Google Shape;17673;p25"/>
          <p:cNvGrpSpPr/>
          <p:nvPr/>
        </p:nvGrpSpPr>
        <p:grpSpPr>
          <a:xfrm>
            <a:off x="3105248" y="3163596"/>
            <a:ext cx="305619" cy="366430"/>
            <a:chOff x="3105248" y="3348244"/>
            <a:chExt cx="305619" cy="366430"/>
          </a:xfrm>
        </p:grpSpPr>
        <p:sp>
          <p:nvSpPr>
            <p:cNvPr id="17674" name="Google Shape;17674;p25"/>
            <p:cNvSpPr/>
            <p:nvPr/>
          </p:nvSpPr>
          <p:spPr>
            <a:xfrm>
              <a:off x="3198750" y="3348244"/>
              <a:ext cx="99774" cy="238485"/>
            </a:xfrm>
            <a:custGeom>
              <a:avLst/>
              <a:gdLst/>
              <a:ahLst/>
              <a:cxnLst/>
              <a:rect l="l" t="t" r="r" b="b"/>
              <a:pathLst>
                <a:path w="3818" h="9126" extrusionOk="0">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5" name="Google Shape;17675;p25"/>
            <p:cNvSpPr/>
            <p:nvPr/>
          </p:nvSpPr>
          <p:spPr>
            <a:xfrm>
              <a:off x="3223366" y="3348244"/>
              <a:ext cx="69147" cy="208328"/>
            </a:xfrm>
            <a:custGeom>
              <a:avLst/>
              <a:gdLst/>
              <a:ahLst/>
              <a:cxnLst/>
              <a:rect l="l" t="t" r="r" b="b"/>
              <a:pathLst>
                <a:path w="2646" h="7972" extrusionOk="0">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6" name="Google Shape;17676;p25"/>
            <p:cNvSpPr/>
            <p:nvPr/>
          </p:nvSpPr>
          <p:spPr>
            <a:xfrm>
              <a:off x="3224124" y="3348244"/>
              <a:ext cx="99277" cy="238485"/>
            </a:xfrm>
            <a:custGeom>
              <a:avLst/>
              <a:gdLst/>
              <a:ahLst/>
              <a:cxnLst/>
              <a:rect l="l" t="t" r="r" b="b"/>
              <a:pathLst>
                <a:path w="3799" h="9126" extrusionOk="0">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7" name="Google Shape;17677;p25"/>
            <p:cNvSpPr/>
            <p:nvPr/>
          </p:nvSpPr>
          <p:spPr>
            <a:xfrm>
              <a:off x="3242469" y="3355770"/>
              <a:ext cx="80697" cy="230959"/>
            </a:xfrm>
            <a:custGeom>
              <a:avLst/>
              <a:gdLst/>
              <a:ahLst/>
              <a:cxnLst/>
              <a:rect l="l" t="t" r="r" b="b"/>
              <a:pathLst>
                <a:path w="3088" h="8838" extrusionOk="0">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8" name="Google Shape;17678;p25"/>
            <p:cNvSpPr/>
            <p:nvPr/>
          </p:nvSpPr>
          <p:spPr>
            <a:xfrm>
              <a:off x="3235675" y="3503000"/>
              <a:ext cx="175192" cy="211255"/>
            </a:xfrm>
            <a:custGeom>
              <a:avLst/>
              <a:gdLst/>
              <a:ahLst/>
              <a:cxnLst/>
              <a:rect l="l" t="t" r="r" b="b"/>
              <a:pathLst>
                <a:path w="6704" h="8084" extrusionOk="0">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9" name="Google Shape;17679;p25"/>
            <p:cNvSpPr/>
            <p:nvPr/>
          </p:nvSpPr>
          <p:spPr>
            <a:xfrm>
              <a:off x="3105248" y="3502739"/>
              <a:ext cx="181725" cy="211935"/>
            </a:xfrm>
            <a:custGeom>
              <a:avLst/>
              <a:gdLst/>
              <a:ahLst/>
              <a:cxnLst/>
              <a:rect l="l" t="t" r="r" b="b"/>
              <a:pathLst>
                <a:path w="6954" h="8110" extrusionOk="0">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0" name="Google Shape;17680;p25"/>
            <p:cNvSpPr/>
            <p:nvPr/>
          </p:nvSpPr>
          <p:spPr>
            <a:xfrm>
              <a:off x="3253288" y="3522365"/>
              <a:ext cx="15836" cy="16124"/>
            </a:xfrm>
            <a:custGeom>
              <a:avLst/>
              <a:gdLst/>
              <a:ahLst/>
              <a:cxnLst/>
              <a:rect l="l" t="t" r="r" b="b"/>
              <a:pathLst>
                <a:path w="606" h="617" extrusionOk="0">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681" name="Google Shape;17681;p25"/>
          <p:cNvGrpSpPr/>
          <p:nvPr/>
        </p:nvGrpSpPr>
        <p:grpSpPr>
          <a:xfrm>
            <a:off x="2661988" y="3163570"/>
            <a:ext cx="304078" cy="366665"/>
            <a:chOff x="2661988" y="3348218"/>
            <a:chExt cx="304078" cy="366665"/>
          </a:xfrm>
        </p:grpSpPr>
        <p:sp>
          <p:nvSpPr>
            <p:cNvPr id="17682" name="Google Shape;17682;p25"/>
            <p:cNvSpPr/>
            <p:nvPr/>
          </p:nvSpPr>
          <p:spPr>
            <a:xfrm>
              <a:off x="2801954" y="3540971"/>
              <a:ext cx="24146" cy="173912"/>
            </a:xfrm>
            <a:custGeom>
              <a:avLst/>
              <a:gdLst/>
              <a:ahLst/>
              <a:cxnLst/>
              <a:rect l="l" t="t" r="r" b="b"/>
              <a:pathLst>
                <a:path w="924" h="6655" extrusionOk="0">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3" name="Google Shape;17683;p25"/>
            <p:cNvSpPr/>
            <p:nvPr/>
          </p:nvSpPr>
          <p:spPr>
            <a:xfrm>
              <a:off x="2801954" y="3540971"/>
              <a:ext cx="24146" cy="39721"/>
            </a:xfrm>
            <a:custGeom>
              <a:avLst/>
              <a:gdLst/>
              <a:ahLst/>
              <a:cxnLst/>
              <a:rect l="l" t="t" r="r" b="b"/>
              <a:pathLst>
                <a:path w="924" h="1520" extrusionOk="0">
                  <a:moveTo>
                    <a:pt x="1" y="0"/>
                  </a:moveTo>
                  <a:lnTo>
                    <a:pt x="1" y="1520"/>
                  </a:lnTo>
                  <a:lnTo>
                    <a:pt x="924" y="1520"/>
                  </a:lnTo>
                  <a:lnTo>
                    <a:pt x="924" y="0"/>
                  </a:ln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4" name="Google Shape;17684;p25"/>
            <p:cNvSpPr/>
            <p:nvPr/>
          </p:nvSpPr>
          <p:spPr>
            <a:xfrm>
              <a:off x="2809245" y="3348218"/>
              <a:ext cx="11080" cy="39669"/>
            </a:xfrm>
            <a:custGeom>
              <a:avLst/>
              <a:gdLst/>
              <a:ahLst/>
              <a:cxnLst/>
              <a:rect l="l" t="t" r="r" b="b"/>
              <a:pathLst>
                <a:path w="424" h="1518" extrusionOk="0">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5" name="Google Shape;17685;p25"/>
            <p:cNvSpPr/>
            <p:nvPr/>
          </p:nvSpPr>
          <p:spPr>
            <a:xfrm>
              <a:off x="2852207" y="3359585"/>
              <a:ext cx="24173" cy="37579"/>
            </a:xfrm>
            <a:custGeom>
              <a:avLst/>
              <a:gdLst/>
              <a:ahLst/>
              <a:cxnLst/>
              <a:rect l="l" t="t" r="r" b="b"/>
              <a:pathLst>
                <a:path w="925" h="1438" extrusionOk="0">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6" name="Google Shape;17686;p25"/>
            <p:cNvSpPr/>
            <p:nvPr/>
          </p:nvSpPr>
          <p:spPr>
            <a:xfrm>
              <a:off x="2889158" y="3390970"/>
              <a:ext cx="35540" cy="31411"/>
            </a:xfrm>
            <a:custGeom>
              <a:avLst/>
              <a:gdLst/>
              <a:ahLst/>
              <a:cxnLst/>
              <a:rect l="l" t="t" r="r" b="b"/>
              <a:pathLst>
                <a:path w="1360" h="1202" extrusionOk="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7" name="Google Shape;17687;p25"/>
            <p:cNvSpPr/>
            <p:nvPr/>
          </p:nvSpPr>
          <p:spPr>
            <a:xfrm>
              <a:off x="2915290" y="3438479"/>
              <a:ext cx="40688" cy="22056"/>
            </a:xfrm>
            <a:custGeom>
              <a:avLst/>
              <a:gdLst/>
              <a:ahLst/>
              <a:cxnLst/>
              <a:rect l="l" t="t" r="r" b="b"/>
              <a:pathLst>
                <a:path w="1557" h="844" extrusionOk="0">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8" name="Google Shape;17688;p25"/>
            <p:cNvSpPr/>
            <p:nvPr/>
          </p:nvSpPr>
          <p:spPr>
            <a:xfrm>
              <a:off x="2922817" y="3493723"/>
              <a:ext cx="43249" cy="11080"/>
            </a:xfrm>
            <a:custGeom>
              <a:avLst/>
              <a:gdLst/>
              <a:ahLst/>
              <a:cxnLst/>
              <a:rect l="l" t="t" r="r" b="b"/>
              <a:pathLst>
                <a:path w="1655" h="424" extrusionOk="0">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9" name="Google Shape;17689;p25"/>
            <p:cNvSpPr/>
            <p:nvPr/>
          </p:nvSpPr>
          <p:spPr>
            <a:xfrm>
              <a:off x="2912912" y="3538149"/>
              <a:ext cx="42570" cy="22160"/>
            </a:xfrm>
            <a:custGeom>
              <a:avLst/>
              <a:gdLst/>
              <a:ahLst/>
              <a:cxnLst/>
              <a:rect l="l" t="t" r="r" b="b"/>
              <a:pathLst>
                <a:path w="1629" h="848" extrusionOk="0">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0" name="Google Shape;17690;p25"/>
            <p:cNvSpPr/>
            <p:nvPr/>
          </p:nvSpPr>
          <p:spPr>
            <a:xfrm>
              <a:off x="2887825" y="3575649"/>
              <a:ext cx="35880" cy="31411"/>
            </a:xfrm>
            <a:custGeom>
              <a:avLst/>
              <a:gdLst/>
              <a:ahLst/>
              <a:cxnLst/>
              <a:rect l="l" t="t" r="r" b="b"/>
              <a:pathLst>
                <a:path w="1373" h="1202" extrusionOk="0">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1" name="Google Shape;17691;p25"/>
            <p:cNvSpPr/>
            <p:nvPr/>
          </p:nvSpPr>
          <p:spPr>
            <a:xfrm>
              <a:off x="2850926" y="3600605"/>
              <a:ext cx="24721" cy="37552"/>
            </a:xfrm>
            <a:custGeom>
              <a:avLst/>
              <a:gdLst/>
              <a:ahLst/>
              <a:cxnLst/>
              <a:rect l="l" t="t" r="r" b="b"/>
              <a:pathLst>
                <a:path w="946" h="1437" extrusionOk="0">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2" name="Google Shape;17692;p25"/>
            <p:cNvSpPr/>
            <p:nvPr/>
          </p:nvSpPr>
          <p:spPr>
            <a:xfrm>
              <a:off x="2751021" y="3600083"/>
              <a:ext cx="24068" cy="37317"/>
            </a:xfrm>
            <a:custGeom>
              <a:avLst/>
              <a:gdLst/>
              <a:ahLst/>
              <a:cxnLst/>
              <a:rect l="l" t="t" r="r" b="b"/>
              <a:pathLst>
                <a:path w="921" h="1428" extrusionOk="0">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3" name="Google Shape;17693;p25"/>
            <p:cNvSpPr/>
            <p:nvPr/>
          </p:nvSpPr>
          <p:spPr>
            <a:xfrm>
              <a:off x="2703147" y="3574525"/>
              <a:ext cx="36063" cy="31411"/>
            </a:xfrm>
            <a:custGeom>
              <a:avLst/>
              <a:gdLst/>
              <a:ahLst/>
              <a:cxnLst/>
              <a:rect l="l" t="t" r="r" b="b"/>
              <a:pathLst>
                <a:path w="1380" h="1202" extrusionOk="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4" name="Google Shape;17694;p25"/>
            <p:cNvSpPr/>
            <p:nvPr/>
          </p:nvSpPr>
          <p:spPr>
            <a:xfrm>
              <a:off x="2671814" y="3536607"/>
              <a:ext cx="40714" cy="22186"/>
            </a:xfrm>
            <a:custGeom>
              <a:avLst/>
              <a:gdLst/>
              <a:ahLst/>
              <a:cxnLst/>
              <a:rect l="l" t="t" r="r" b="b"/>
              <a:pathLst>
                <a:path w="1558" h="849" extrusionOk="0">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5" name="Google Shape;17695;p25"/>
            <p:cNvSpPr/>
            <p:nvPr/>
          </p:nvSpPr>
          <p:spPr>
            <a:xfrm>
              <a:off x="2661988" y="3492208"/>
              <a:ext cx="41498" cy="11080"/>
            </a:xfrm>
            <a:custGeom>
              <a:avLst/>
              <a:gdLst/>
              <a:ahLst/>
              <a:cxnLst/>
              <a:rect l="l" t="t" r="r" b="b"/>
              <a:pathLst>
                <a:path w="1588" h="424" extrusionOk="0">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6" name="Google Shape;17696;p25"/>
            <p:cNvSpPr/>
            <p:nvPr/>
          </p:nvSpPr>
          <p:spPr>
            <a:xfrm>
              <a:off x="2672363" y="3436728"/>
              <a:ext cx="42570" cy="22134"/>
            </a:xfrm>
            <a:custGeom>
              <a:avLst/>
              <a:gdLst/>
              <a:ahLst/>
              <a:cxnLst/>
              <a:rect l="l" t="t" r="r" b="b"/>
              <a:pathLst>
                <a:path w="1629" h="847" extrusionOk="0">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7" name="Google Shape;17697;p25"/>
            <p:cNvSpPr/>
            <p:nvPr/>
          </p:nvSpPr>
          <p:spPr>
            <a:xfrm>
              <a:off x="2704349" y="3390082"/>
              <a:ext cx="35932" cy="31411"/>
            </a:xfrm>
            <a:custGeom>
              <a:avLst/>
              <a:gdLst/>
              <a:ahLst/>
              <a:cxnLst/>
              <a:rect l="l" t="t" r="r" b="b"/>
              <a:pathLst>
                <a:path w="1375" h="1202" extrusionOk="0">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8" name="Google Shape;17698;p25"/>
            <p:cNvSpPr/>
            <p:nvPr/>
          </p:nvSpPr>
          <p:spPr>
            <a:xfrm>
              <a:off x="2752433" y="3358958"/>
              <a:ext cx="24669" cy="37526"/>
            </a:xfrm>
            <a:custGeom>
              <a:avLst/>
              <a:gdLst/>
              <a:ahLst/>
              <a:cxnLst/>
              <a:rect l="l" t="t" r="r" b="b"/>
              <a:pathLst>
                <a:path w="944" h="1436" extrusionOk="0">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9" name="Google Shape;17699;p25"/>
            <p:cNvSpPr/>
            <p:nvPr/>
          </p:nvSpPr>
          <p:spPr>
            <a:xfrm>
              <a:off x="2727816" y="3415796"/>
              <a:ext cx="172422" cy="159591"/>
            </a:xfrm>
            <a:custGeom>
              <a:avLst/>
              <a:gdLst/>
              <a:ahLst/>
              <a:cxnLst/>
              <a:rect l="l" t="t" r="r" b="b"/>
              <a:pathLst>
                <a:path w="6598" h="6107" extrusionOk="0">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0" name="Google Shape;17700;p25"/>
            <p:cNvSpPr/>
            <p:nvPr/>
          </p:nvSpPr>
          <p:spPr>
            <a:xfrm>
              <a:off x="2727816" y="3467330"/>
              <a:ext cx="59582" cy="108058"/>
            </a:xfrm>
            <a:custGeom>
              <a:avLst/>
              <a:gdLst/>
              <a:ahLst/>
              <a:cxnLst/>
              <a:rect l="l" t="t" r="r" b="b"/>
              <a:pathLst>
                <a:path w="2280" h="4135" extrusionOk="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701" name="Google Shape;17701;p25"/>
          <p:cNvGrpSpPr/>
          <p:nvPr/>
        </p:nvGrpSpPr>
        <p:grpSpPr>
          <a:xfrm>
            <a:off x="2212927" y="3164249"/>
            <a:ext cx="307605" cy="366482"/>
            <a:chOff x="2212927" y="3348897"/>
            <a:chExt cx="307605" cy="366482"/>
          </a:xfrm>
        </p:grpSpPr>
        <p:sp>
          <p:nvSpPr>
            <p:cNvPr id="17702" name="Google Shape;17702;p25"/>
            <p:cNvSpPr/>
            <p:nvPr/>
          </p:nvSpPr>
          <p:spPr>
            <a:xfrm>
              <a:off x="2234539" y="3408218"/>
              <a:ext cx="222936" cy="219905"/>
            </a:xfrm>
            <a:custGeom>
              <a:avLst/>
              <a:gdLst/>
              <a:ahLst/>
              <a:cxnLst/>
              <a:rect l="l" t="t" r="r" b="b"/>
              <a:pathLst>
                <a:path w="8531" h="8415" extrusionOk="0">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3" name="Google Shape;17703;p25"/>
            <p:cNvSpPr/>
            <p:nvPr/>
          </p:nvSpPr>
          <p:spPr>
            <a:xfrm>
              <a:off x="2330288" y="3408218"/>
              <a:ext cx="127187" cy="126246"/>
            </a:xfrm>
            <a:custGeom>
              <a:avLst/>
              <a:gdLst/>
              <a:ahLst/>
              <a:cxnLst/>
              <a:rect l="l" t="t" r="r" b="b"/>
              <a:pathLst>
                <a:path w="4867" h="4831" extrusionOk="0">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4" name="Google Shape;17704;p25"/>
            <p:cNvSpPr/>
            <p:nvPr/>
          </p:nvSpPr>
          <p:spPr>
            <a:xfrm>
              <a:off x="2212927" y="3640797"/>
              <a:ext cx="53049" cy="74582"/>
            </a:xfrm>
            <a:custGeom>
              <a:avLst/>
              <a:gdLst/>
              <a:ahLst/>
              <a:cxnLst/>
              <a:rect l="l" t="t" r="r" b="b"/>
              <a:pathLst>
                <a:path w="2030" h="2854" extrusionOk="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5" name="Google Shape;17705;p25"/>
            <p:cNvSpPr/>
            <p:nvPr/>
          </p:nvSpPr>
          <p:spPr>
            <a:xfrm>
              <a:off x="2233284" y="3652295"/>
              <a:ext cx="32457" cy="54800"/>
            </a:xfrm>
            <a:custGeom>
              <a:avLst/>
              <a:gdLst/>
              <a:ahLst/>
              <a:cxnLst/>
              <a:rect l="l" t="t" r="r" b="b"/>
              <a:pathLst>
                <a:path w="1242" h="2097" extrusionOk="0">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6" name="Google Shape;17706;p25"/>
            <p:cNvSpPr/>
            <p:nvPr/>
          </p:nvSpPr>
          <p:spPr>
            <a:xfrm>
              <a:off x="2229756" y="3408218"/>
              <a:ext cx="201586" cy="219722"/>
            </a:xfrm>
            <a:custGeom>
              <a:avLst/>
              <a:gdLst/>
              <a:ahLst/>
              <a:cxnLst/>
              <a:rect l="l" t="t" r="r" b="b"/>
              <a:pathLst>
                <a:path w="7714" h="8408" extrusionOk="0">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7" name="Google Shape;17707;p25"/>
            <p:cNvSpPr/>
            <p:nvPr/>
          </p:nvSpPr>
          <p:spPr>
            <a:xfrm>
              <a:off x="2330288" y="3408035"/>
              <a:ext cx="101054" cy="90236"/>
            </a:xfrm>
            <a:custGeom>
              <a:avLst/>
              <a:gdLst/>
              <a:ahLst/>
              <a:cxnLst/>
              <a:rect l="l" t="t" r="r" b="b"/>
              <a:pathLst>
                <a:path w="3867" h="3453" extrusionOk="0">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8" name="Google Shape;17708;p25"/>
            <p:cNvSpPr/>
            <p:nvPr/>
          </p:nvSpPr>
          <p:spPr>
            <a:xfrm>
              <a:off x="2389086" y="3348897"/>
              <a:ext cx="131446" cy="126142"/>
            </a:xfrm>
            <a:custGeom>
              <a:avLst/>
              <a:gdLst/>
              <a:ahLst/>
              <a:cxnLst/>
              <a:rect l="l" t="t" r="r" b="b"/>
              <a:pathLst>
                <a:path w="5030" h="4827" extrusionOk="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9" name="Google Shape;17709;p25"/>
            <p:cNvSpPr/>
            <p:nvPr/>
          </p:nvSpPr>
          <p:spPr>
            <a:xfrm>
              <a:off x="2450158" y="3352738"/>
              <a:ext cx="70140" cy="85479"/>
            </a:xfrm>
            <a:custGeom>
              <a:avLst/>
              <a:gdLst/>
              <a:ahLst/>
              <a:cxnLst/>
              <a:rect l="l" t="t" r="r" b="b"/>
              <a:pathLst>
                <a:path w="2684" h="3271" extrusionOk="0">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0" name="Google Shape;17710;p25"/>
            <p:cNvSpPr/>
            <p:nvPr/>
          </p:nvSpPr>
          <p:spPr>
            <a:xfrm>
              <a:off x="2356159" y="3369908"/>
              <a:ext cx="139992" cy="137405"/>
            </a:xfrm>
            <a:custGeom>
              <a:avLst/>
              <a:gdLst/>
              <a:ahLst/>
              <a:cxnLst/>
              <a:rect l="l" t="t" r="r" b="b"/>
              <a:pathLst>
                <a:path w="5357" h="5258" extrusionOk="0">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1" name="Google Shape;17711;p25"/>
            <p:cNvSpPr/>
            <p:nvPr/>
          </p:nvSpPr>
          <p:spPr>
            <a:xfrm>
              <a:off x="2372492" y="3386476"/>
              <a:ext cx="123659" cy="120837"/>
            </a:xfrm>
            <a:custGeom>
              <a:avLst/>
              <a:gdLst/>
              <a:ahLst/>
              <a:cxnLst/>
              <a:rect l="l" t="t" r="r" b="b"/>
              <a:pathLst>
                <a:path w="4732" h="4624" extrusionOk="0">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712" name="Google Shape;17712;p25"/>
          <p:cNvGrpSpPr/>
          <p:nvPr/>
        </p:nvGrpSpPr>
        <p:grpSpPr>
          <a:xfrm>
            <a:off x="1764389" y="3163570"/>
            <a:ext cx="310115" cy="366665"/>
            <a:chOff x="1764389" y="3348218"/>
            <a:chExt cx="310115" cy="366665"/>
          </a:xfrm>
        </p:grpSpPr>
        <p:sp>
          <p:nvSpPr>
            <p:cNvPr id="17713" name="Google Shape;17713;p25"/>
            <p:cNvSpPr/>
            <p:nvPr/>
          </p:nvSpPr>
          <p:spPr>
            <a:xfrm>
              <a:off x="1782734" y="3556441"/>
              <a:ext cx="37918" cy="23598"/>
            </a:xfrm>
            <a:custGeom>
              <a:avLst/>
              <a:gdLst/>
              <a:ahLst/>
              <a:cxnLst/>
              <a:rect l="l" t="t" r="r" b="b"/>
              <a:pathLst>
                <a:path w="1451" h="903" extrusionOk="0">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4" name="Google Shape;17714;p25"/>
            <p:cNvSpPr/>
            <p:nvPr/>
          </p:nvSpPr>
          <p:spPr>
            <a:xfrm>
              <a:off x="2016933" y="3558218"/>
              <a:ext cx="37971" cy="23833"/>
            </a:xfrm>
            <a:custGeom>
              <a:avLst/>
              <a:gdLst/>
              <a:ahLst/>
              <a:cxnLst/>
              <a:rect l="l" t="t" r="r" b="b"/>
              <a:pathLst>
                <a:path w="1453" h="912" extrusionOk="0">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5" name="Google Shape;17715;p25"/>
            <p:cNvSpPr/>
            <p:nvPr/>
          </p:nvSpPr>
          <p:spPr>
            <a:xfrm>
              <a:off x="1915147" y="3348218"/>
              <a:ext cx="11080" cy="36089"/>
            </a:xfrm>
            <a:custGeom>
              <a:avLst/>
              <a:gdLst/>
              <a:ahLst/>
              <a:cxnLst/>
              <a:rect l="l" t="t" r="r" b="b"/>
              <a:pathLst>
                <a:path w="424" h="1381" extrusionOk="0">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6" name="Google Shape;17716;p25"/>
            <p:cNvSpPr/>
            <p:nvPr/>
          </p:nvSpPr>
          <p:spPr>
            <a:xfrm>
              <a:off x="1839363" y="3367399"/>
              <a:ext cx="27126" cy="32796"/>
            </a:xfrm>
            <a:custGeom>
              <a:avLst/>
              <a:gdLst/>
              <a:ahLst/>
              <a:cxnLst/>
              <a:rect l="l" t="t" r="r" b="b"/>
              <a:pathLst>
                <a:path w="1038" h="1255" extrusionOk="0">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7" name="Google Shape;17717;p25"/>
            <p:cNvSpPr/>
            <p:nvPr/>
          </p:nvSpPr>
          <p:spPr>
            <a:xfrm>
              <a:off x="1783988" y="3420997"/>
              <a:ext cx="37971" cy="23754"/>
            </a:xfrm>
            <a:custGeom>
              <a:avLst/>
              <a:gdLst/>
              <a:ahLst/>
              <a:cxnLst/>
              <a:rect l="l" t="t" r="r" b="b"/>
              <a:pathLst>
                <a:path w="1453" h="909" extrusionOk="0">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8" name="Google Shape;17718;p25"/>
            <p:cNvSpPr/>
            <p:nvPr/>
          </p:nvSpPr>
          <p:spPr>
            <a:xfrm>
              <a:off x="1764389" y="3494716"/>
              <a:ext cx="37971" cy="11106"/>
            </a:xfrm>
            <a:custGeom>
              <a:avLst/>
              <a:gdLst/>
              <a:ahLst/>
              <a:cxnLst/>
              <a:rect l="l" t="t" r="r" b="b"/>
              <a:pathLst>
                <a:path w="1453" h="425" extrusionOk="0">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9" name="Google Shape;17719;p25"/>
            <p:cNvSpPr/>
            <p:nvPr/>
          </p:nvSpPr>
          <p:spPr>
            <a:xfrm>
              <a:off x="2034756" y="3496990"/>
              <a:ext cx="39748" cy="11342"/>
            </a:xfrm>
            <a:custGeom>
              <a:avLst/>
              <a:gdLst/>
              <a:ahLst/>
              <a:cxnLst/>
              <a:rect l="l" t="t" r="r" b="b"/>
              <a:pathLst>
                <a:path w="1521" h="434" extrusionOk="0">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0" name="Google Shape;17720;p25"/>
            <p:cNvSpPr/>
            <p:nvPr/>
          </p:nvSpPr>
          <p:spPr>
            <a:xfrm>
              <a:off x="2018684" y="3423009"/>
              <a:ext cx="37448" cy="23754"/>
            </a:xfrm>
            <a:custGeom>
              <a:avLst/>
              <a:gdLst/>
              <a:ahLst/>
              <a:cxnLst/>
              <a:rect l="l" t="t" r="r" b="b"/>
              <a:pathLst>
                <a:path w="1433" h="909" extrusionOk="0">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1" name="Google Shape;17721;p25"/>
            <p:cNvSpPr/>
            <p:nvPr/>
          </p:nvSpPr>
          <p:spPr>
            <a:xfrm>
              <a:off x="1974573" y="3368627"/>
              <a:ext cx="26054" cy="32822"/>
            </a:xfrm>
            <a:custGeom>
              <a:avLst/>
              <a:gdLst/>
              <a:ahLst/>
              <a:cxnLst/>
              <a:rect l="l" t="t" r="r" b="b"/>
              <a:pathLst>
                <a:path w="997" h="1256" extrusionOk="0">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2" name="Google Shape;17722;p25"/>
            <p:cNvSpPr/>
            <p:nvPr/>
          </p:nvSpPr>
          <p:spPr>
            <a:xfrm>
              <a:off x="1820914" y="3408009"/>
              <a:ext cx="218651" cy="273450"/>
            </a:xfrm>
            <a:custGeom>
              <a:avLst/>
              <a:gdLst/>
              <a:ahLst/>
              <a:cxnLst/>
              <a:rect l="l" t="t" r="r" b="b"/>
              <a:pathLst>
                <a:path w="8367" h="10464" extrusionOk="0">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3" name="Google Shape;17723;p25"/>
            <p:cNvSpPr/>
            <p:nvPr/>
          </p:nvSpPr>
          <p:spPr>
            <a:xfrm>
              <a:off x="1829720" y="3409028"/>
              <a:ext cx="209844" cy="272431"/>
            </a:xfrm>
            <a:custGeom>
              <a:avLst/>
              <a:gdLst/>
              <a:ahLst/>
              <a:cxnLst/>
              <a:rect l="l" t="t" r="r" b="b"/>
              <a:pathLst>
                <a:path w="8030" h="10425" extrusionOk="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4" name="Google Shape;17724;p25"/>
            <p:cNvSpPr/>
            <p:nvPr/>
          </p:nvSpPr>
          <p:spPr>
            <a:xfrm>
              <a:off x="1865652" y="3465579"/>
              <a:ext cx="110096" cy="161290"/>
            </a:xfrm>
            <a:custGeom>
              <a:avLst/>
              <a:gdLst/>
              <a:ahLst/>
              <a:cxnLst/>
              <a:rect l="l" t="t" r="r" b="b"/>
              <a:pathLst>
                <a:path w="4213" h="6172" extrusionOk="0">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5" name="Google Shape;17725;p25"/>
            <p:cNvSpPr/>
            <p:nvPr/>
          </p:nvSpPr>
          <p:spPr>
            <a:xfrm>
              <a:off x="1899311" y="3570866"/>
              <a:ext cx="11080" cy="55950"/>
            </a:xfrm>
            <a:custGeom>
              <a:avLst/>
              <a:gdLst/>
              <a:ahLst/>
              <a:cxnLst/>
              <a:rect l="l" t="t" r="r" b="b"/>
              <a:pathLst>
                <a:path w="424" h="2141" extrusionOk="0">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6" name="Google Shape;17726;p25"/>
            <p:cNvSpPr/>
            <p:nvPr/>
          </p:nvSpPr>
          <p:spPr>
            <a:xfrm>
              <a:off x="1899311" y="3584429"/>
              <a:ext cx="5305" cy="42518"/>
            </a:xfrm>
            <a:custGeom>
              <a:avLst/>
              <a:gdLst/>
              <a:ahLst/>
              <a:cxnLst/>
              <a:rect l="l" t="t" r="r" b="b"/>
              <a:pathLst>
                <a:path w="203" h="1627" extrusionOk="0">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7" name="Google Shape;17727;p25"/>
            <p:cNvSpPr/>
            <p:nvPr/>
          </p:nvSpPr>
          <p:spPr>
            <a:xfrm>
              <a:off x="1891524" y="3678663"/>
              <a:ext cx="58328" cy="36220"/>
            </a:xfrm>
            <a:custGeom>
              <a:avLst/>
              <a:gdLst/>
              <a:ahLst/>
              <a:cxnLst/>
              <a:rect l="l" t="t" r="r" b="b"/>
              <a:pathLst>
                <a:path w="2232" h="1386" extrusionOk="0">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8" name="Google Shape;17728;p25"/>
            <p:cNvSpPr/>
            <p:nvPr/>
          </p:nvSpPr>
          <p:spPr>
            <a:xfrm>
              <a:off x="1876210" y="3611842"/>
              <a:ext cx="88720" cy="34939"/>
            </a:xfrm>
            <a:custGeom>
              <a:avLst/>
              <a:gdLst/>
              <a:ahLst/>
              <a:cxnLst/>
              <a:rect l="l" t="t" r="r" b="b"/>
              <a:pathLst>
                <a:path w="3395" h="1337" extrusionOk="0">
                  <a:moveTo>
                    <a:pt x="0" y="0"/>
                  </a:moveTo>
                  <a:lnTo>
                    <a:pt x="0" y="1337"/>
                  </a:lnTo>
                  <a:lnTo>
                    <a:pt x="3395" y="1337"/>
                  </a:lnTo>
                  <a:lnTo>
                    <a:pt x="3395"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9" name="Google Shape;17729;p25"/>
            <p:cNvSpPr/>
            <p:nvPr/>
          </p:nvSpPr>
          <p:spPr>
            <a:xfrm>
              <a:off x="1876445" y="3646755"/>
              <a:ext cx="88485" cy="34965"/>
            </a:xfrm>
            <a:custGeom>
              <a:avLst/>
              <a:gdLst/>
              <a:ahLst/>
              <a:cxnLst/>
              <a:rect l="l" t="t" r="r" b="b"/>
              <a:pathLst>
                <a:path w="3386" h="1338" extrusionOk="0">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0" name="Google Shape;17730;p25"/>
            <p:cNvSpPr/>
            <p:nvPr/>
          </p:nvSpPr>
          <p:spPr>
            <a:xfrm>
              <a:off x="1920687" y="3678663"/>
              <a:ext cx="29164" cy="32195"/>
            </a:xfrm>
            <a:custGeom>
              <a:avLst/>
              <a:gdLst/>
              <a:ahLst/>
              <a:cxnLst/>
              <a:rect l="l" t="t" r="r" b="b"/>
              <a:pathLst>
                <a:path w="1116" h="1232" extrusionOk="0">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1" name="Google Shape;17731;p25"/>
            <p:cNvSpPr/>
            <p:nvPr/>
          </p:nvSpPr>
          <p:spPr>
            <a:xfrm>
              <a:off x="1904590" y="3611842"/>
              <a:ext cx="60340" cy="34939"/>
            </a:xfrm>
            <a:custGeom>
              <a:avLst/>
              <a:gdLst/>
              <a:ahLst/>
              <a:cxnLst/>
              <a:rect l="l" t="t" r="r" b="b"/>
              <a:pathLst>
                <a:path w="2309" h="1337" extrusionOk="0">
                  <a:moveTo>
                    <a:pt x="1" y="0"/>
                  </a:moveTo>
                  <a:lnTo>
                    <a:pt x="1" y="1337"/>
                  </a:lnTo>
                  <a:lnTo>
                    <a:pt x="2309" y="1337"/>
                  </a:lnTo>
                  <a:lnTo>
                    <a:pt x="2309" y="0"/>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2" name="Google Shape;17732;p25"/>
            <p:cNvSpPr/>
            <p:nvPr/>
          </p:nvSpPr>
          <p:spPr>
            <a:xfrm>
              <a:off x="1904590" y="3646755"/>
              <a:ext cx="60340" cy="34965"/>
            </a:xfrm>
            <a:custGeom>
              <a:avLst/>
              <a:gdLst/>
              <a:ahLst/>
              <a:cxnLst/>
              <a:rect l="l" t="t" r="r" b="b"/>
              <a:pathLst>
                <a:path w="2309" h="1338" extrusionOk="0">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733" name="Google Shape;17733;p25"/>
          <p:cNvGrpSpPr/>
          <p:nvPr/>
        </p:nvGrpSpPr>
        <p:grpSpPr>
          <a:xfrm>
            <a:off x="2777572" y="3622640"/>
            <a:ext cx="81716" cy="366717"/>
            <a:chOff x="2777572" y="3807287"/>
            <a:chExt cx="81716" cy="366717"/>
          </a:xfrm>
        </p:grpSpPr>
        <p:sp>
          <p:nvSpPr>
            <p:cNvPr id="17734" name="Google Shape;17734;p25"/>
            <p:cNvSpPr/>
            <p:nvPr/>
          </p:nvSpPr>
          <p:spPr>
            <a:xfrm>
              <a:off x="2777572" y="3941765"/>
              <a:ext cx="81455" cy="181464"/>
            </a:xfrm>
            <a:custGeom>
              <a:avLst/>
              <a:gdLst/>
              <a:ahLst/>
              <a:cxnLst/>
              <a:rect l="l" t="t" r="r" b="b"/>
              <a:pathLst>
                <a:path w="3117" h="6944" extrusionOk="0">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5" name="Google Shape;17735;p25"/>
            <p:cNvSpPr/>
            <p:nvPr/>
          </p:nvSpPr>
          <p:spPr>
            <a:xfrm>
              <a:off x="2796440" y="3941765"/>
              <a:ext cx="62587" cy="181464"/>
            </a:xfrm>
            <a:custGeom>
              <a:avLst/>
              <a:gdLst/>
              <a:ahLst/>
              <a:cxnLst/>
              <a:rect l="l" t="t" r="r" b="b"/>
              <a:pathLst>
                <a:path w="2395" h="6944" extrusionOk="0">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6" name="Google Shape;17736;p25"/>
            <p:cNvSpPr/>
            <p:nvPr/>
          </p:nvSpPr>
          <p:spPr>
            <a:xfrm>
              <a:off x="2796440" y="3807287"/>
              <a:ext cx="42988" cy="286282"/>
            </a:xfrm>
            <a:custGeom>
              <a:avLst/>
              <a:gdLst/>
              <a:ahLst/>
              <a:cxnLst/>
              <a:rect l="l" t="t" r="r" b="b"/>
              <a:pathLst>
                <a:path w="1645" h="10955" extrusionOk="0">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7" name="Google Shape;17737;p25"/>
            <p:cNvSpPr/>
            <p:nvPr/>
          </p:nvSpPr>
          <p:spPr>
            <a:xfrm>
              <a:off x="2817293" y="3816878"/>
              <a:ext cx="22631" cy="259104"/>
            </a:xfrm>
            <a:custGeom>
              <a:avLst/>
              <a:gdLst/>
              <a:ahLst/>
              <a:cxnLst/>
              <a:rect l="l" t="t" r="r" b="b"/>
              <a:pathLst>
                <a:path w="866" h="9915" extrusionOk="0">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8" name="Google Shape;17738;p25"/>
            <p:cNvSpPr/>
            <p:nvPr/>
          </p:nvSpPr>
          <p:spPr>
            <a:xfrm>
              <a:off x="2796936" y="3843533"/>
              <a:ext cx="42988" cy="40479"/>
            </a:xfrm>
            <a:custGeom>
              <a:avLst/>
              <a:gdLst/>
              <a:ahLst/>
              <a:cxnLst/>
              <a:rect l="l" t="t" r="r" b="b"/>
              <a:pathLst>
                <a:path w="1645" h="1549" extrusionOk="0">
                  <a:moveTo>
                    <a:pt x="0" y="0"/>
                  </a:moveTo>
                  <a:lnTo>
                    <a:pt x="0" y="510"/>
                  </a:lnTo>
                  <a:lnTo>
                    <a:pt x="1645" y="1548"/>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9" name="Google Shape;17739;p25"/>
            <p:cNvSpPr/>
            <p:nvPr/>
          </p:nvSpPr>
          <p:spPr>
            <a:xfrm>
              <a:off x="2796936" y="3888507"/>
              <a:ext cx="42988" cy="40218"/>
            </a:xfrm>
            <a:custGeom>
              <a:avLst/>
              <a:gdLst/>
              <a:ahLst/>
              <a:cxnLst/>
              <a:rect l="l" t="t" r="r" b="b"/>
              <a:pathLst>
                <a:path w="1645" h="1539" extrusionOk="0">
                  <a:moveTo>
                    <a:pt x="0" y="0"/>
                  </a:moveTo>
                  <a:lnTo>
                    <a:pt x="0" y="510"/>
                  </a:lnTo>
                  <a:lnTo>
                    <a:pt x="1645" y="1539"/>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0" name="Google Shape;17740;p25"/>
            <p:cNvSpPr/>
            <p:nvPr/>
          </p:nvSpPr>
          <p:spPr>
            <a:xfrm>
              <a:off x="2796936" y="3933220"/>
              <a:ext cx="42988" cy="40505"/>
            </a:xfrm>
            <a:custGeom>
              <a:avLst/>
              <a:gdLst/>
              <a:ahLst/>
              <a:cxnLst/>
              <a:rect l="l" t="t" r="r" b="b"/>
              <a:pathLst>
                <a:path w="1645" h="1550" extrusionOk="0">
                  <a:moveTo>
                    <a:pt x="0" y="1"/>
                  </a:moveTo>
                  <a:lnTo>
                    <a:pt x="0" y="520"/>
                  </a:lnTo>
                  <a:lnTo>
                    <a:pt x="1645" y="1549"/>
                  </a:lnTo>
                  <a:lnTo>
                    <a:pt x="1645" y="1039"/>
                  </a:lnTo>
                  <a:lnTo>
                    <a:pt x="0"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1" name="Google Shape;17741;p25"/>
            <p:cNvSpPr/>
            <p:nvPr/>
          </p:nvSpPr>
          <p:spPr>
            <a:xfrm>
              <a:off x="2796936" y="3978455"/>
              <a:ext cx="42988" cy="40244"/>
            </a:xfrm>
            <a:custGeom>
              <a:avLst/>
              <a:gdLst/>
              <a:ahLst/>
              <a:cxnLst/>
              <a:rect l="l" t="t" r="r" b="b"/>
              <a:pathLst>
                <a:path w="1645" h="1540" extrusionOk="0">
                  <a:moveTo>
                    <a:pt x="0" y="1"/>
                  </a:moveTo>
                  <a:lnTo>
                    <a:pt x="0" y="510"/>
                  </a:lnTo>
                  <a:lnTo>
                    <a:pt x="1645" y="1539"/>
                  </a:lnTo>
                  <a:lnTo>
                    <a:pt x="1645" y="1020"/>
                  </a:lnTo>
                  <a:lnTo>
                    <a:pt x="0"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2" name="Google Shape;17742;p25"/>
            <p:cNvSpPr/>
            <p:nvPr/>
          </p:nvSpPr>
          <p:spPr>
            <a:xfrm>
              <a:off x="2777572" y="4031739"/>
              <a:ext cx="81716" cy="34207"/>
            </a:xfrm>
            <a:custGeom>
              <a:avLst/>
              <a:gdLst/>
              <a:ahLst/>
              <a:cxnLst/>
              <a:rect l="l" t="t" r="r" b="b"/>
              <a:pathLst>
                <a:path w="3127" h="1309" extrusionOk="0">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3" name="Google Shape;17743;p25"/>
            <p:cNvSpPr/>
            <p:nvPr/>
          </p:nvSpPr>
          <p:spPr>
            <a:xfrm>
              <a:off x="2777572" y="4114161"/>
              <a:ext cx="81455" cy="59843"/>
            </a:xfrm>
            <a:custGeom>
              <a:avLst/>
              <a:gdLst/>
              <a:ahLst/>
              <a:cxnLst/>
              <a:rect l="l" t="t" r="r" b="b"/>
              <a:pathLst>
                <a:path w="3117" h="2290" extrusionOk="0">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4" name="Google Shape;17744;p25"/>
            <p:cNvSpPr/>
            <p:nvPr/>
          </p:nvSpPr>
          <p:spPr>
            <a:xfrm>
              <a:off x="2796440" y="4114161"/>
              <a:ext cx="62587" cy="58589"/>
            </a:xfrm>
            <a:custGeom>
              <a:avLst/>
              <a:gdLst/>
              <a:ahLst/>
              <a:cxnLst/>
              <a:rect l="l" t="t" r="r" b="b"/>
              <a:pathLst>
                <a:path w="2395" h="2242" extrusionOk="0">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745" name="Google Shape;17745;p25"/>
          <p:cNvGrpSpPr/>
          <p:nvPr/>
        </p:nvGrpSpPr>
        <p:grpSpPr>
          <a:xfrm>
            <a:off x="3934014" y="4145133"/>
            <a:ext cx="366665" cy="256335"/>
            <a:chOff x="3934014" y="4329780"/>
            <a:chExt cx="366665" cy="256335"/>
          </a:xfrm>
        </p:grpSpPr>
        <p:sp>
          <p:nvSpPr>
            <p:cNvPr id="17746" name="Google Shape;17746;p25"/>
            <p:cNvSpPr/>
            <p:nvPr/>
          </p:nvSpPr>
          <p:spPr>
            <a:xfrm>
              <a:off x="4086810" y="4338561"/>
              <a:ext cx="108842" cy="40479"/>
            </a:xfrm>
            <a:custGeom>
              <a:avLst/>
              <a:gdLst/>
              <a:ahLst/>
              <a:cxnLst/>
              <a:rect l="l" t="t" r="r" b="b"/>
              <a:pathLst>
                <a:path w="4165" h="1549" extrusionOk="0">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7" name="Google Shape;17747;p25"/>
            <p:cNvSpPr/>
            <p:nvPr/>
          </p:nvSpPr>
          <p:spPr>
            <a:xfrm>
              <a:off x="4220243" y="4352882"/>
              <a:ext cx="56812" cy="30941"/>
            </a:xfrm>
            <a:custGeom>
              <a:avLst/>
              <a:gdLst/>
              <a:ahLst/>
              <a:cxnLst/>
              <a:rect l="l" t="t" r="r" b="b"/>
              <a:pathLst>
                <a:path w="2174" h="1184" extrusionOk="0">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8" name="Google Shape;17748;p25"/>
            <p:cNvSpPr/>
            <p:nvPr/>
          </p:nvSpPr>
          <p:spPr>
            <a:xfrm>
              <a:off x="3934014" y="4378518"/>
              <a:ext cx="366665" cy="207597"/>
            </a:xfrm>
            <a:custGeom>
              <a:avLst/>
              <a:gdLst/>
              <a:ahLst/>
              <a:cxnLst/>
              <a:rect l="l" t="t" r="r" b="b"/>
              <a:pathLst>
                <a:path w="14031" h="7944" extrusionOk="0">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9" name="Google Shape;17749;p25"/>
            <p:cNvSpPr/>
            <p:nvPr/>
          </p:nvSpPr>
          <p:spPr>
            <a:xfrm>
              <a:off x="4248126" y="4413195"/>
              <a:ext cx="52552" cy="145009"/>
            </a:xfrm>
            <a:custGeom>
              <a:avLst/>
              <a:gdLst/>
              <a:ahLst/>
              <a:cxnLst/>
              <a:rect l="l" t="t" r="r" b="b"/>
              <a:pathLst>
                <a:path w="2011" h="5549" extrusionOk="0">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0" name="Google Shape;17750;p25"/>
            <p:cNvSpPr/>
            <p:nvPr/>
          </p:nvSpPr>
          <p:spPr>
            <a:xfrm>
              <a:off x="4024249" y="4393596"/>
              <a:ext cx="209086" cy="178485"/>
            </a:xfrm>
            <a:custGeom>
              <a:avLst/>
              <a:gdLst/>
              <a:ahLst/>
              <a:cxnLst/>
              <a:rect l="l" t="t" r="r" b="b"/>
              <a:pathLst>
                <a:path w="8001" h="6830" extrusionOk="0">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1" name="Google Shape;17751;p25"/>
            <p:cNvSpPr/>
            <p:nvPr/>
          </p:nvSpPr>
          <p:spPr>
            <a:xfrm>
              <a:off x="4044842" y="4408674"/>
              <a:ext cx="173154" cy="148197"/>
            </a:xfrm>
            <a:custGeom>
              <a:avLst/>
              <a:gdLst/>
              <a:ahLst/>
              <a:cxnLst/>
              <a:rect l="l" t="t" r="r" b="b"/>
              <a:pathLst>
                <a:path w="6626" h="5671" extrusionOk="0">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2" name="Google Shape;17752;p25"/>
            <p:cNvSpPr/>
            <p:nvPr/>
          </p:nvSpPr>
          <p:spPr>
            <a:xfrm>
              <a:off x="4084302" y="4427228"/>
              <a:ext cx="120628" cy="107666"/>
            </a:xfrm>
            <a:custGeom>
              <a:avLst/>
              <a:gdLst/>
              <a:ahLst/>
              <a:cxnLst/>
              <a:rect l="l" t="t" r="r" b="b"/>
              <a:pathLst>
                <a:path w="4616" h="4120" extrusionOk="0">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3" name="Google Shape;17753;p25"/>
            <p:cNvSpPr/>
            <p:nvPr/>
          </p:nvSpPr>
          <p:spPr>
            <a:xfrm>
              <a:off x="4085739" y="4428065"/>
              <a:ext cx="117936" cy="107823"/>
            </a:xfrm>
            <a:custGeom>
              <a:avLst/>
              <a:gdLst/>
              <a:ahLst/>
              <a:cxnLst/>
              <a:rect l="l" t="t" r="r" b="b"/>
              <a:pathLst>
                <a:path w="4513" h="4126" extrusionOk="0">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4" name="Google Shape;17754;p25"/>
            <p:cNvSpPr/>
            <p:nvPr/>
          </p:nvSpPr>
          <p:spPr>
            <a:xfrm>
              <a:off x="4135809" y="4456157"/>
              <a:ext cx="34207" cy="34207"/>
            </a:xfrm>
            <a:custGeom>
              <a:avLst/>
              <a:gdLst/>
              <a:ahLst/>
              <a:cxnLst/>
              <a:rect l="l" t="t" r="r" b="b"/>
              <a:pathLst>
                <a:path w="1309" h="1309" extrusionOk="0">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5" name="Google Shape;17755;p25"/>
            <p:cNvSpPr/>
            <p:nvPr/>
          </p:nvSpPr>
          <p:spPr>
            <a:xfrm>
              <a:off x="3966941" y="4329780"/>
              <a:ext cx="34965" cy="30680"/>
            </a:xfrm>
            <a:custGeom>
              <a:avLst/>
              <a:gdLst/>
              <a:ahLst/>
              <a:cxnLst/>
              <a:rect l="l" t="t" r="r" b="b"/>
              <a:pathLst>
                <a:path w="1338" h="1174" extrusionOk="0">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6" name="Google Shape;17756;p25"/>
            <p:cNvSpPr/>
            <p:nvPr/>
          </p:nvSpPr>
          <p:spPr>
            <a:xfrm>
              <a:off x="3934014" y="4351627"/>
              <a:ext cx="100793" cy="234487"/>
            </a:xfrm>
            <a:custGeom>
              <a:avLst/>
              <a:gdLst/>
              <a:ahLst/>
              <a:cxnLst/>
              <a:rect l="l" t="t" r="r" b="b"/>
              <a:pathLst>
                <a:path w="3857" h="8973" extrusionOk="0">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7" name="Google Shape;17757;p25"/>
            <p:cNvSpPr/>
            <p:nvPr/>
          </p:nvSpPr>
          <p:spPr>
            <a:xfrm>
              <a:off x="3934275" y="4351627"/>
              <a:ext cx="78920" cy="208354"/>
            </a:xfrm>
            <a:custGeom>
              <a:avLst/>
              <a:gdLst/>
              <a:ahLst/>
              <a:cxnLst/>
              <a:rect l="l" t="t" r="r" b="b"/>
              <a:pathLst>
                <a:path w="3020" h="7973" extrusionOk="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8" name="Google Shape;17758;p25"/>
            <p:cNvSpPr/>
            <p:nvPr/>
          </p:nvSpPr>
          <p:spPr>
            <a:xfrm>
              <a:off x="4219982" y="4396863"/>
              <a:ext cx="22396" cy="22396"/>
            </a:xfrm>
            <a:custGeom>
              <a:avLst/>
              <a:gdLst/>
              <a:ahLst/>
              <a:cxnLst/>
              <a:rect l="l" t="t" r="r" b="b"/>
              <a:pathLst>
                <a:path w="857" h="857" extrusionOk="0">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759" name="Google Shape;17759;p25"/>
          <p:cNvGrpSpPr/>
          <p:nvPr/>
        </p:nvGrpSpPr>
        <p:grpSpPr>
          <a:xfrm>
            <a:off x="947670" y="3622692"/>
            <a:ext cx="194295" cy="366404"/>
            <a:chOff x="947670" y="3807339"/>
            <a:chExt cx="194295" cy="366404"/>
          </a:xfrm>
        </p:grpSpPr>
        <p:sp>
          <p:nvSpPr>
            <p:cNvPr id="17760" name="Google Shape;17760;p25"/>
            <p:cNvSpPr/>
            <p:nvPr/>
          </p:nvSpPr>
          <p:spPr>
            <a:xfrm>
              <a:off x="1031372" y="4028734"/>
              <a:ext cx="26916" cy="145009"/>
            </a:xfrm>
            <a:custGeom>
              <a:avLst/>
              <a:gdLst/>
              <a:ahLst/>
              <a:cxnLst/>
              <a:rect l="l" t="t" r="r" b="b"/>
              <a:pathLst>
                <a:path w="1030" h="5549" extrusionOk="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1" name="Google Shape;17761;p25"/>
            <p:cNvSpPr/>
            <p:nvPr/>
          </p:nvSpPr>
          <p:spPr>
            <a:xfrm>
              <a:off x="1035135" y="4035633"/>
              <a:ext cx="82945" cy="136725"/>
            </a:xfrm>
            <a:custGeom>
              <a:avLst/>
              <a:gdLst/>
              <a:ahLst/>
              <a:cxnLst/>
              <a:rect l="l" t="t" r="r" b="b"/>
              <a:pathLst>
                <a:path w="3174" h="5232" extrusionOk="0">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2" name="Google Shape;17762;p25"/>
            <p:cNvSpPr/>
            <p:nvPr/>
          </p:nvSpPr>
          <p:spPr>
            <a:xfrm>
              <a:off x="971555" y="4035633"/>
              <a:ext cx="82945" cy="136725"/>
            </a:xfrm>
            <a:custGeom>
              <a:avLst/>
              <a:gdLst/>
              <a:ahLst/>
              <a:cxnLst/>
              <a:rect l="l" t="t" r="r" b="b"/>
              <a:pathLst>
                <a:path w="3174" h="5232" extrusionOk="0">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3" name="Google Shape;17763;p25"/>
            <p:cNvSpPr/>
            <p:nvPr/>
          </p:nvSpPr>
          <p:spPr>
            <a:xfrm>
              <a:off x="1029857" y="3807339"/>
              <a:ext cx="29922" cy="41734"/>
            </a:xfrm>
            <a:custGeom>
              <a:avLst/>
              <a:gdLst/>
              <a:ahLst/>
              <a:cxnLst/>
              <a:rect l="l" t="t" r="r" b="b"/>
              <a:pathLst>
                <a:path w="1145" h="1597" extrusionOk="0">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4" name="Google Shape;17764;p25"/>
            <p:cNvSpPr/>
            <p:nvPr/>
          </p:nvSpPr>
          <p:spPr>
            <a:xfrm>
              <a:off x="967034" y="3847531"/>
              <a:ext cx="155567" cy="188755"/>
            </a:xfrm>
            <a:custGeom>
              <a:avLst/>
              <a:gdLst/>
              <a:ahLst/>
              <a:cxnLst/>
              <a:rect l="l" t="t" r="r" b="b"/>
              <a:pathLst>
                <a:path w="5953" h="7223" extrusionOk="0">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5" name="Google Shape;17765;p25"/>
            <p:cNvSpPr/>
            <p:nvPr/>
          </p:nvSpPr>
          <p:spPr>
            <a:xfrm>
              <a:off x="990161" y="3847531"/>
              <a:ext cx="132440" cy="188755"/>
            </a:xfrm>
            <a:custGeom>
              <a:avLst/>
              <a:gdLst/>
              <a:ahLst/>
              <a:cxnLst/>
              <a:rect l="l" t="t" r="r" b="b"/>
              <a:pathLst>
                <a:path w="5068" h="7223" extrusionOk="0">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6" name="Google Shape;17766;p25"/>
            <p:cNvSpPr/>
            <p:nvPr/>
          </p:nvSpPr>
          <p:spPr>
            <a:xfrm>
              <a:off x="947670" y="3830963"/>
              <a:ext cx="194295" cy="31176"/>
            </a:xfrm>
            <a:custGeom>
              <a:avLst/>
              <a:gdLst/>
              <a:ahLst/>
              <a:cxnLst/>
              <a:rect l="l" t="t" r="r" b="b"/>
              <a:pathLst>
                <a:path w="7435" h="1193" extrusionOk="0">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7" name="Google Shape;17767;p25"/>
            <p:cNvSpPr/>
            <p:nvPr/>
          </p:nvSpPr>
          <p:spPr>
            <a:xfrm>
              <a:off x="947670" y="4021678"/>
              <a:ext cx="194295" cy="31437"/>
            </a:xfrm>
            <a:custGeom>
              <a:avLst/>
              <a:gdLst/>
              <a:ahLst/>
              <a:cxnLst/>
              <a:rect l="l" t="t" r="r" b="b"/>
              <a:pathLst>
                <a:path w="7435" h="1203" extrusionOk="0">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8" name="Google Shape;17768;p25"/>
            <p:cNvSpPr/>
            <p:nvPr/>
          </p:nvSpPr>
          <p:spPr>
            <a:xfrm>
              <a:off x="975083" y="3830963"/>
              <a:ext cx="166882" cy="31176"/>
            </a:xfrm>
            <a:custGeom>
              <a:avLst/>
              <a:gdLst/>
              <a:ahLst/>
              <a:cxnLst/>
              <a:rect l="l" t="t" r="r" b="b"/>
              <a:pathLst>
                <a:path w="6386" h="1193" extrusionOk="0">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9" name="Google Shape;17769;p25"/>
            <p:cNvSpPr/>
            <p:nvPr/>
          </p:nvSpPr>
          <p:spPr>
            <a:xfrm>
              <a:off x="975083" y="4021678"/>
              <a:ext cx="166882" cy="31437"/>
            </a:xfrm>
            <a:custGeom>
              <a:avLst/>
              <a:gdLst/>
              <a:ahLst/>
              <a:cxnLst/>
              <a:rect l="l" t="t" r="r" b="b"/>
              <a:pathLst>
                <a:path w="6386" h="1203" extrusionOk="0">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770" name="Google Shape;17770;p25"/>
          <p:cNvGrpSpPr/>
          <p:nvPr/>
        </p:nvGrpSpPr>
        <p:grpSpPr>
          <a:xfrm>
            <a:off x="3420379" y="4101910"/>
            <a:ext cx="368939" cy="342284"/>
            <a:chOff x="3420379" y="4286557"/>
            <a:chExt cx="368939" cy="342284"/>
          </a:xfrm>
        </p:grpSpPr>
        <p:sp>
          <p:nvSpPr>
            <p:cNvPr id="17771" name="Google Shape;17771;p25"/>
            <p:cNvSpPr/>
            <p:nvPr/>
          </p:nvSpPr>
          <p:spPr>
            <a:xfrm>
              <a:off x="3420379" y="4364589"/>
              <a:ext cx="368939" cy="186011"/>
            </a:xfrm>
            <a:custGeom>
              <a:avLst/>
              <a:gdLst/>
              <a:ahLst/>
              <a:cxnLst/>
              <a:rect l="l" t="t" r="r" b="b"/>
              <a:pathLst>
                <a:path w="14118" h="7118" extrusionOk="0">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2" name="Google Shape;17772;p25"/>
            <p:cNvSpPr/>
            <p:nvPr/>
          </p:nvSpPr>
          <p:spPr>
            <a:xfrm>
              <a:off x="3465379" y="4366706"/>
              <a:ext cx="323938" cy="183215"/>
            </a:xfrm>
            <a:custGeom>
              <a:avLst/>
              <a:gdLst/>
              <a:ahLst/>
              <a:cxnLst/>
              <a:rect l="l" t="t" r="r" b="b"/>
              <a:pathLst>
                <a:path w="12396" h="7011" extrusionOk="0">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3" name="Google Shape;17773;p25"/>
            <p:cNvSpPr/>
            <p:nvPr/>
          </p:nvSpPr>
          <p:spPr>
            <a:xfrm>
              <a:off x="3497522" y="4366497"/>
              <a:ext cx="207597" cy="182144"/>
            </a:xfrm>
            <a:custGeom>
              <a:avLst/>
              <a:gdLst/>
              <a:ahLst/>
              <a:cxnLst/>
              <a:rect l="l" t="t" r="r" b="b"/>
              <a:pathLst>
                <a:path w="7944" h="6970" extrusionOk="0">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4" name="Google Shape;17774;p25"/>
            <p:cNvSpPr/>
            <p:nvPr/>
          </p:nvSpPr>
          <p:spPr>
            <a:xfrm>
              <a:off x="3533455" y="4366497"/>
              <a:ext cx="171664" cy="164504"/>
            </a:xfrm>
            <a:custGeom>
              <a:avLst/>
              <a:gdLst/>
              <a:ahLst/>
              <a:cxnLst/>
              <a:rect l="l" t="t" r="r" b="b"/>
              <a:pathLst>
                <a:path w="6569" h="6295" extrusionOk="0">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5" name="Google Shape;17775;p25"/>
            <p:cNvSpPr/>
            <p:nvPr/>
          </p:nvSpPr>
          <p:spPr>
            <a:xfrm>
              <a:off x="3571922" y="4428483"/>
              <a:ext cx="64338" cy="58328"/>
            </a:xfrm>
            <a:custGeom>
              <a:avLst/>
              <a:gdLst/>
              <a:ahLst/>
              <a:cxnLst/>
              <a:rect l="l" t="t" r="r" b="b"/>
              <a:pathLst>
                <a:path w="2462" h="2232" extrusionOk="0">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6" name="Google Shape;17776;p25"/>
            <p:cNvSpPr/>
            <p:nvPr/>
          </p:nvSpPr>
          <p:spPr>
            <a:xfrm>
              <a:off x="3627688" y="4396105"/>
              <a:ext cx="32718" cy="32692"/>
            </a:xfrm>
            <a:custGeom>
              <a:avLst/>
              <a:gdLst/>
              <a:ahLst/>
              <a:cxnLst/>
              <a:rect l="l" t="t" r="r" b="b"/>
              <a:pathLst>
                <a:path w="1252" h="1251" extrusionOk="0">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7" name="Google Shape;17777;p25"/>
            <p:cNvSpPr/>
            <p:nvPr/>
          </p:nvSpPr>
          <p:spPr>
            <a:xfrm>
              <a:off x="3598812" y="4286557"/>
              <a:ext cx="11838" cy="48763"/>
            </a:xfrm>
            <a:custGeom>
              <a:avLst/>
              <a:gdLst/>
              <a:ahLst/>
              <a:cxnLst/>
              <a:rect l="l" t="t" r="r" b="b"/>
              <a:pathLst>
                <a:path w="453" h="1866" extrusionOk="0">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8" name="Google Shape;17778;p25"/>
            <p:cNvSpPr/>
            <p:nvPr/>
          </p:nvSpPr>
          <p:spPr>
            <a:xfrm>
              <a:off x="3511817" y="4300982"/>
              <a:ext cx="27073" cy="46673"/>
            </a:xfrm>
            <a:custGeom>
              <a:avLst/>
              <a:gdLst/>
              <a:ahLst/>
              <a:cxnLst/>
              <a:rect l="l" t="t" r="r" b="b"/>
              <a:pathLst>
                <a:path w="1036" h="1786" extrusionOk="0">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9" name="Google Shape;17779;p25"/>
            <p:cNvSpPr/>
            <p:nvPr/>
          </p:nvSpPr>
          <p:spPr>
            <a:xfrm>
              <a:off x="3431590" y="4338665"/>
              <a:ext cx="39721" cy="39852"/>
            </a:xfrm>
            <a:custGeom>
              <a:avLst/>
              <a:gdLst/>
              <a:ahLst/>
              <a:cxnLst/>
              <a:rect l="l" t="t" r="r" b="b"/>
              <a:pathLst>
                <a:path w="1520" h="1525" extrusionOk="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0" name="Google Shape;17780;p25"/>
            <p:cNvSpPr/>
            <p:nvPr/>
          </p:nvSpPr>
          <p:spPr>
            <a:xfrm>
              <a:off x="3738281" y="4341514"/>
              <a:ext cx="38153" cy="39800"/>
            </a:xfrm>
            <a:custGeom>
              <a:avLst/>
              <a:gdLst/>
              <a:ahLst/>
              <a:cxnLst/>
              <a:rect l="l" t="t" r="r" b="b"/>
              <a:pathLst>
                <a:path w="1460" h="1523" extrusionOk="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1" name="Google Shape;17781;p25"/>
            <p:cNvSpPr/>
            <p:nvPr/>
          </p:nvSpPr>
          <p:spPr>
            <a:xfrm>
              <a:off x="3670389" y="4301819"/>
              <a:ext cx="26185" cy="46333"/>
            </a:xfrm>
            <a:custGeom>
              <a:avLst/>
              <a:gdLst/>
              <a:ahLst/>
              <a:cxnLst/>
              <a:rect l="l" t="t" r="r" b="b"/>
              <a:pathLst>
                <a:path w="1002" h="1773" extrusionOk="0">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2" name="Google Shape;17782;p25"/>
            <p:cNvSpPr/>
            <p:nvPr/>
          </p:nvSpPr>
          <p:spPr>
            <a:xfrm>
              <a:off x="3597296" y="4581071"/>
              <a:ext cx="11342" cy="47770"/>
            </a:xfrm>
            <a:custGeom>
              <a:avLst/>
              <a:gdLst/>
              <a:ahLst/>
              <a:cxnLst/>
              <a:rect l="l" t="t" r="r" b="b"/>
              <a:pathLst>
                <a:path w="434" h="1828" extrusionOk="0">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3" name="Google Shape;17783;p25"/>
            <p:cNvSpPr/>
            <p:nvPr/>
          </p:nvSpPr>
          <p:spPr>
            <a:xfrm>
              <a:off x="3669161" y="4568553"/>
              <a:ext cx="26315" cy="46150"/>
            </a:xfrm>
            <a:custGeom>
              <a:avLst/>
              <a:gdLst/>
              <a:ahLst/>
              <a:cxnLst/>
              <a:rect l="l" t="t" r="r" b="b"/>
              <a:pathLst>
                <a:path w="1007" h="1766" extrusionOk="0">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4" name="Google Shape;17784;p25"/>
            <p:cNvSpPr/>
            <p:nvPr/>
          </p:nvSpPr>
          <p:spPr>
            <a:xfrm>
              <a:off x="3736922" y="4537586"/>
              <a:ext cx="39512" cy="39695"/>
            </a:xfrm>
            <a:custGeom>
              <a:avLst/>
              <a:gdLst/>
              <a:ahLst/>
              <a:cxnLst/>
              <a:rect l="l" t="t" r="r" b="b"/>
              <a:pathLst>
                <a:path w="1512" h="1519" extrusionOk="0">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5" name="Google Shape;17785;p25"/>
            <p:cNvSpPr/>
            <p:nvPr/>
          </p:nvSpPr>
          <p:spPr>
            <a:xfrm>
              <a:off x="3431068" y="4534476"/>
              <a:ext cx="38336" cy="39774"/>
            </a:xfrm>
            <a:custGeom>
              <a:avLst/>
              <a:gdLst/>
              <a:ahLst/>
              <a:cxnLst/>
              <a:rect l="l" t="t" r="r" b="b"/>
              <a:pathLst>
                <a:path w="1467" h="1522" extrusionOk="0">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6" name="Google Shape;17786;p25"/>
            <p:cNvSpPr/>
            <p:nvPr/>
          </p:nvSpPr>
          <p:spPr>
            <a:xfrm>
              <a:off x="3510223" y="4567926"/>
              <a:ext cx="26289" cy="46359"/>
            </a:xfrm>
            <a:custGeom>
              <a:avLst/>
              <a:gdLst/>
              <a:ahLst/>
              <a:cxnLst/>
              <a:rect l="l" t="t" r="r" b="b"/>
              <a:pathLst>
                <a:path w="1006" h="1774" extrusionOk="0">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787" name="Google Shape;17787;p25"/>
          <p:cNvGrpSpPr/>
          <p:nvPr/>
        </p:nvGrpSpPr>
        <p:grpSpPr>
          <a:xfrm>
            <a:off x="3965190" y="3657605"/>
            <a:ext cx="369800" cy="296813"/>
            <a:chOff x="3965190" y="3842252"/>
            <a:chExt cx="369800" cy="296813"/>
          </a:xfrm>
        </p:grpSpPr>
        <p:sp>
          <p:nvSpPr>
            <p:cNvPr id="17788" name="Google Shape;17788;p25"/>
            <p:cNvSpPr/>
            <p:nvPr/>
          </p:nvSpPr>
          <p:spPr>
            <a:xfrm>
              <a:off x="3965190" y="3869404"/>
              <a:ext cx="366665" cy="269661"/>
            </a:xfrm>
            <a:custGeom>
              <a:avLst/>
              <a:gdLst/>
              <a:ahLst/>
              <a:cxnLst/>
              <a:rect l="l" t="t" r="r" b="b"/>
              <a:pathLst>
                <a:path w="14031" h="10319" extrusionOk="0">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9" name="Google Shape;17789;p25"/>
            <p:cNvSpPr/>
            <p:nvPr/>
          </p:nvSpPr>
          <p:spPr>
            <a:xfrm>
              <a:off x="3986043" y="3869404"/>
              <a:ext cx="348947" cy="245567"/>
            </a:xfrm>
            <a:custGeom>
              <a:avLst/>
              <a:gdLst/>
              <a:ahLst/>
              <a:cxnLst/>
              <a:rect l="l" t="t" r="r" b="b"/>
              <a:pathLst>
                <a:path w="13353" h="9397" extrusionOk="0">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0" name="Google Shape;17790;p25"/>
            <p:cNvSpPr/>
            <p:nvPr/>
          </p:nvSpPr>
          <p:spPr>
            <a:xfrm>
              <a:off x="4038047" y="3842252"/>
              <a:ext cx="21141" cy="53127"/>
            </a:xfrm>
            <a:custGeom>
              <a:avLst/>
              <a:gdLst/>
              <a:ahLst/>
              <a:cxnLst/>
              <a:rect l="l" t="t" r="r" b="b"/>
              <a:pathLst>
                <a:path w="809" h="2033" extrusionOk="0">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1" name="Google Shape;17791;p25"/>
            <p:cNvSpPr/>
            <p:nvPr/>
          </p:nvSpPr>
          <p:spPr>
            <a:xfrm>
              <a:off x="4104659" y="3842252"/>
              <a:ext cx="21115" cy="53127"/>
            </a:xfrm>
            <a:custGeom>
              <a:avLst/>
              <a:gdLst/>
              <a:ahLst/>
              <a:cxnLst/>
              <a:rect l="l" t="t" r="r" b="b"/>
              <a:pathLst>
                <a:path w="808" h="2033" extrusionOk="0">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2" name="Google Shape;17792;p25"/>
            <p:cNvSpPr/>
            <p:nvPr/>
          </p:nvSpPr>
          <p:spPr>
            <a:xfrm>
              <a:off x="4171244" y="3842252"/>
              <a:ext cx="21141" cy="53127"/>
            </a:xfrm>
            <a:custGeom>
              <a:avLst/>
              <a:gdLst/>
              <a:ahLst/>
              <a:cxnLst/>
              <a:rect l="l" t="t" r="r" b="b"/>
              <a:pathLst>
                <a:path w="809" h="2033" extrusionOk="0">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3" name="Google Shape;17793;p25"/>
            <p:cNvSpPr/>
            <p:nvPr/>
          </p:nvSpPr>
          <p:spPr>
            <a:xfrm>
              <a:off x="4238091" y="3842252"/>
              <a:ext cx="20880" cy="53127"/>
            </a:xfrm>
            <a:custGeom>
              <a:avLst/>
              <a:gdLst/>
              <a:ahLst/>
              <a:cxnLst/>
              <a:rect l="l" t="t" r="r" b="b"/>
              <a:pathLst>
                <a:path w="799" h="2033" extrusionOk="0">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4" name="Google Shape;17794;p25"/>
            <p:cNvSpPr/>
            <p:nvPr/>
          </p:nvSpPr>
          <p:spPr>
            <a:xfrm>
              <a:off x="4038047" y="3842252"/>
              <a:ext cx="21141" cy="29504"/>
            </a:xfrm>
            <a:custGeom>
              <a:avLst/>
              <a:gdLst/>
              <a:ahLst/>
              <a:cxnLst/>
              <a:rect l="l" t="t" r="r" b="b"/>
              <a:pathLst>
                <a:path w="809" h="1129" extrusionOk="0">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5" name="Google Shape;17795;p25"/>
            <p:cNvSpPr/>
            <p:nvPr/>
          </p:nvSpPr>
          <p:spPr>
            <a:xfrm>
              <a:off x="4104659" y="3842252"/>
              <a:ext cx="21115" cy="29504"/>
            </a:xfrm>
            <a:custGeom>
              <a:avLst/>
              <a:gdLst/>
              <a:ahLst/>
              <a:cxnLst/>
              <a:rect l="l" t="t" r="r" b="b"/>
              <a:pathLst>
                <a:path w="808" h="1129" extrusionOk="0">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6" name="Google Shape;17796;p25"/>
            <p:cNvSpPr/>
            <p:nvPr/>
          </p:nvSpPr>
          <p:spPr>
            <a:xfrm>
              <a:off x="4171244" y="3842252"/>
              <a:ext cx="21141" cy="29504"/>
            </a:xfrm>
            <a:custGeom>
              <a:avLst/>
              <a:gdLst/>
              <a:ahLst/>
              <a:cxnLst/>
              <a:rect l="l" t="t" r="r" b="b"/>
              <a:pathLst>
                <a:path w="809" h="1129" extrusionOk="0">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7" name="Google Shape;17797;p25"/>
            <p:cNvSpPr/>
            <p:nvPr/>
          </p:nvSpPr>
          <p:spPr>
            <a:xfrm>
              <a:off x="4238091" y="3842252"/>
              <a:ext cx="20880" cy="29504"/>
            </a:xfrm>
            <a:custGeom>
              <a:avLst/>
              <a:gdLst/>
              <a:ahLst/>
              <a:cxnLst/>
              <a:rect l="l" t="t" r="r" b="b"/>
              <a:pathLst>
                <a:path w="799" h="1129" extrusionOk="0">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8" name="Google Shape;17798;p25"/>
            <p:cNvSpPr/>
            <p:nvPr/>
          </p:nvSpPr>
          <p:spPr>
            <a:xfrm>
              <a:off x="3985547" y="3919657"/>
              <a:ext cx="167483" cy="163145"/>
            </a:xfrm>
            <a:custGeom>
              <a:avLst/>
              <a:gdLst/>
              <a:ahLst/>
              <a:cxnLst/>
              <a:rect l="l" t="t" r="r" b="b"/>
              <a:pathLst>
                <a:path w="6409" h="6243" extrusionOk="0">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9" name="Google Shape;17799;p25"/>
            <p:cNvSpPr/>
            <p:nvPr/>
          </p:nvSpPr>
          <p:spPr>
            <a:xfrm>
              <a:off x="4167116" y="3935990"/>
              <a:ext cx="147126" cy="143755"/>
            </a:xfrm>
            <a:custGeom>
              <a:avLst/>
              <a:gdLst/>
              <a:ahLst/>
              <a:cxnLst/>
              <a:rect l="l" t="t" r="r" b="b"/>
              <a:pathLst>
                <a:path w="5630" h="5501" extrusionOk="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0" name="Google Shape;17800;p25"/>
            <p:cNvSpPr/>
            <p:nvPr/>
          </p:nvSpPr>
          <p:spPr>
            <a:xfrm>
              <a:off x="4167298" y="4057114"/>
              <a:ext cx="22814" cy="22474"/>
            </a:xfrm>
            <a:custGeom>
              <a:avLst/>
              <a:gdLst/>
              <a:ahLst/>
              <a:cxnLst/>
              <a:rect l="l" t="t" r="r" b="b"/>
              <a:pathLst>
                <a:path w="873" h="860" extrusionOk="0">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1" name="Google Shape;17801;p25"/>
            <p:cNvSpPr/>
            <p:nvPr/>
          </p:nvSpPr>
          <p:spPr>
            <a:xfrm>
              <a:off x="4183814" y="3960868"/>
              <a:ext cx="102544" cy="102570"/>
            </a:xfrm>
            <a:custGeom>
              <a:avLst/>
              <a:gdLst/>
              <a:ahLst/>
              <a:cxnLst/>
              <a:rect l="l" t="t" r="r" b="b"/>
              <a:pathLst>
                <a:path w="3924" h="3925" extrusionOk="0">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2" name="Google Shape;17802;p25"/>
            <p:cNvSpPr/>
            <p:nvPr/>
          </p:nvSpPr>
          <p:spPr>
            <a:xfrm>
              <a:off x="4265975" y="3936120"/>
              <a:ext cx="48267" cy="45392"/>
            </a:xfrm>
            <a:custGeom>
              <a:avLst/>
              <a:gdLst/>
              <a:ahLst/>
              <a:cxnLst/>
              <a:rect l="l" t="t" r="r" b="b"/>
              <a:pathLst>
                <a:path w="1847" h="1737" extrusionOk="0">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3" name="Google Shape;17803;p25"/>
            <p:cNvSpPr/>
            <p:nvPr/>
          </p:nvSpPr>
          <p:spPr>
            <a:xfrm>
              <a:off x="4201401" y="3978455"/>
              <a:ext cx="84957" cy="84983"/>
            </a:xfrm>
            <a:custGeom>
              <a:avLst/>
              <a:gdLst/>
              <a:ahLst/>
              <a:cxnLst/>
              <a:rect l="l" t="t" r="r" b="b"/>
              <a:pathLst>
                <a:path w="3251" h="3252" extrusionOk="0">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4" name="Google Shape;17804;p25"/>
            <p:cNvSpPr/>
            <p:nvPr/>
          </p:nvSpPr>
          <p:spPr>
            <a:xfrm>
              <a:off x="4265975" y="3936120"/>
              <a:ext cx="48032" cy="45392"/>
            </a:xfrm>
            <a:custGeom>
              <a:avLst/>
              <a:gdLst/>
              <a:ahLst/>
              <a:cxnLst/>
              <a:rect l="l" t="t" r="r" b="b"/>
              <a:pathLst>
                <a:path w="1838" h="1737" extrusionOk="0">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5" name="Google Shape;17805;p25"/>
            <p:cNvSpPr/>
            <p:nvPr/>
          </p:nvSpPr>
          <p:spPr>
            <a:xfrm>
              <a:off x="4283562" y="3953734"/>
              <a:ext cx="29425" cy="27779"/>
            </a:xfrm>
            <a:custGeom>
              <a:avLst/>
              <a:gdLst/>
              <a:ahLst/>
              <a:cxnLst/>
              <a:rect l="l" t="t" r="r" b="b"/>
              <a:pathLst>
                <a:path w="1126" h="1063" extrusionOk="0">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6" name="Google Shape;17806;p25"/>
            <p:cNvSpPr/>
            <p:nvPr/>
          </p:nvSpPr>
          <p:spPr>
            <a:xfrm>
              <a:off x="4248649" y="3943777"/>
              <a:ext cx="55061" cy="55061"/>
            </a:xfrm>
            <a:custGeom>
              <a:avLst/>
              <a:gdLst/>
              <a:ahLst/>
              <a:cxnLst/>
              <a:rect l="l" t="t" r="r" b="b"/>
              <a:pathLst>
                <a:path w="2107" h="2107" extrusionOk="0">
                  <a:moveTo>
                    <a:pt x="664" y="1"/>
                  </a:moveTo>
                  <a:lnTo>
                    <a:pt x="644" y="10"/>
                  </a:lnTo>
                  <a:lnTo>
                    <a:pt x="0" y="664"/>
                  </a:lnTo>
                  <a:lnTo>
                    <a:pt x="1443" y="2107"/>
                  </a:lnTo>
                  <a:lnTo>
                    <a:pt x="2106" y="1443"/>
                  </a:lnTo>
                  <a:lnTo>
                    <a:pt x="664" y="1"/>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7" name="Google Shape;17807;p25"/>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8" name="Google Shape;17808;p25"/>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809" name="Google Shape;17809;p25"/>
          <p:cNvGrpSpPr/>
          <p:nvPr/>
        </p:nvGrpSpPr>
        <p:grpSpPr>
          <a:xfrm>
            <a:off x="3506590" y="3649164"/>
            <a:ext cx="396796" cy="313407"/>
            <a:chOff x="3506590" y="3833812"/>
            <a:chExt cx="396796" cy="313407"/>
          </a:xfrm>
        </p:grpSpPr>
        <p:sp>
          <p:nvSpPr>
            <p:cNvPr id="17810" name="Google Shape;17810;p25"/>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1" name="Google Shape;17811;p25"/>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2" name="Google Shape;17812;p25"/>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813" name="Google Shape;17813;p25"/>
          <p:cNvGrpSpPr/>
          <p:nvPr/>
        </p:nvGrpSpPr>
        <p:grpSpPr>
          <a:xfrm>
            <a:off x="2769288" y="1780716"/>
            <a:ext cx="104557" cy="366665"/>
            <a:chOff x="2769288" y="1965364"/>
            <a:chExt cx="104557" cy="366665"/>
          </a:xfrm>
        </p:grpSpPr>
        <p:sp>
          <p:nvSpPr>
            <p:cNvPr id="17814" name="Google Shape;17814;p25"/>
            <p:cNvSpPr/>
            <p:nvPr/>
          </p:nvSpPr>
          <p:spPr>
            <a:xfrm>
              <a:off x="2787372" y="1965364"/>
              <a:ext cx="68127" cy="69382"/>
            </a:xfrm>
            <a:custGeom>
              <a:avLst/>
              <a:gdLst/>
              <a:ahLst/>
              <a:cxnLst/>
              <a:rect l="l" t="t" r="r" b="b"/>
              <a:pathLst>
                <a:path w="2607" h="2655" extrusionOk="0">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5" name="Google Shape;17815;p25"/>
            <p:cNvSpPr/>
            <p:nvPr/>
          </p:nvSpPr>
          <p:spPr>
            <a:xfrm>
              <a:off x="2778853" y="2014624"/>
              <a:ext cx="85192" cy="55323"/>
            </a:xfrm>
            <a:custGeom>
              <a:avLst/>
              <a:gdLst/>
              <a:ahLst/>
              <a:cxnLst/>
              <a:rect l="l" t="t" r="r" b="b"/>
              <a:pathLst>
                <a:path w="3260" h="2117" extrusionOk="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6" name="Google Shape;17816;p25"/>
            <p:cNvSpPr/>
            <p:nvPr/>
          </p:nvSpPr>
          <p:spPr>
            <a:xfrm>
              <a:off x="2806239" y="2014624"/>
              <a:ext cx="30418" cy="32195"/>
            </a:xfrm>
            <a:custGeom>
              <a:avLst/>
              <a:gdLst/>
              <a:ahLst/>
              <a:cxnLst/>
              <a:rect l="l" t="t" r="r" b="b"/>
              <a:pathLst>
                <a:path w="1164" h="1232" extrusionOk="0">
                  <a:moveTo>
                    <a:pt x="0" y="1"/>
                  </a:moveTo>
                  <a:lnTo>
                    <a:pt x="0" y="1231"/>
                  </a:lnTo>
                  <a:lnTo>
                    <a:pt x="1164" y="1231"/>
                  </a:lnTo>
                  <a:lnTo>
                    <a:pt x="1164" y="1"/>
                  </a:lnTo>
                  <a:close/>
                </a:path>
              </a:pathLst>
            </a:custGeom>
            <a:solidFill>
              <a:srgbClr val="CFD6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7" name="Google Shape;17817;p25"/>
            <p:cNvSpPr/>
            <p:nvPr/>
          </p:nvSpPr>
          <p:spPr>
            <a:xfrm>
              <a:off x="2769288" y="2046793"/>
              <a:ext cx="104556" cy="285236"/>
            </a:xfrm>
            <a:custGeom>
              <a:avLst/>
              <a:gdLst/>
              <a:ahLst/>
              <a:cxnLst/>
              <a:rect l="l" t="t" r="r" b="b"/>
              <a:pathLst>
                <a:path w="4001" h="10915" extrusionOk="0">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8" name="Google Shape;17818;p25"/>
            <p:cNvSpPr/>
            <p:nvPr/>
          </p:nvSpPr>
          <p:spPr>
            <a:xfrm>
              <a:off x="2793670" y="2046793"/>
              <a:ext cx="80175" cy="214626"/>
            </a:xfrm>
            <a:custGeom>
              <a:avLst/>
              <a:gdLst/>
              <a:ahLst/>
              <a:cxnLst/>
              <a:rect l="l" t="t" r="r" b="b"/>
              <a:pathLst>
                <a:path w="3068" h="8213" extrusionOk="0">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9" name="Google Shape;17819;p25"/>
            <p:cNvSpPr/>
            <p:nvPr/>
          </p:nvSpPr>
          <p:spPr>
            <a:xfrm>
              <a:off x="2769288" y="2287787"/>
              <a:ext cx="104556" cy="44007"/>
            </a:xfrm>
            <a:custGeom>
              <a:avLst/>
              <a:gdLst/>
              <a:ahLst/>
              <a:cxnLst/>
              <a:rect l="l" t="t" r="r" b="b"/>
              <a:pathLst>
                <a:path w="4001" h="1684" extrusionOk="0">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0" name="Google Shape;17820;p25"/>
            <p:cNvSpPr/>
            <p:nvPr/>
          </p:nvSpPr>
          <p:spPr>
            <a:xfrm>
              <a:off x="278337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1" name="Google Shape;17821;p25"/>
            <p:cNvSpPr/>
            <p:nvPr/>
          </p:nvSpPr>
          <p:spPr>
            <a:xfrm>
              <a:off x="2805220" y="2303492"/>
              <a:ext cx="11080" cy="28537"/>
            </a:xfrm>
            <a:custGeom>
              <a:avLst/>
              <a:gdLst/>
              <a:ahLst/>
              <a:cxnLst/>
              <a:rect l="l" t="t" r="r" b="b"/>
              <a:pathLst>
                <a:path w="424" h="1092" extrusionOk="0">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2" name="Google Shape;17822;p25"/>
            <p:cNvSpPr/>
            <p:nvPr/>
          </p:nvSpPr>
          <p:spPr>
            <a:xfrm>
              <a:off x="282709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3" name="Google Shape;17823;p25"/>
            <p:cNvSpPr/>
            <p:nvPr/>
          </p:nvSpPr>
          <p:spPr>
            <a:xfrm>
              <a:off x="2848940" y="2303414"/>
              <a:ext cx="11342" cy="28380"/>
            </a:xfrm>
            <a:custGeom>
              <a:avLst/>
              <a:gdLst/>
              <a:ahLst/>
              <a:cxnLst/>
              <a:rect l="l" t="t" r="r" b="b"/>
              <a:pathLst>
                <a:path w="434" h="1086" extrusionOk="0">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4" name="Google Shape;17824;p25"/>
            <p:cNvSpPr/>
            <p:nvPr/>
          </p:nvSpPr>
          <p:spPr>
            <a:xfrm>
              <a:off x="2818287" y="2046793"/>
              <a:ext cx="24146" cy="91046"/>
            </a:xfrm>
            <a:custGeom>
              <a:avLst/>
              <a:gdLst/>
              <a:ahLst/>
              <a:cxnLst/>
              <a:rect l="l" t="t" r="r" b="b"/>
              <a:pathLst>
                <a:path w="924" h="3484" extrusionOk="0">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5" name="Google Shape;17825;p25"/>
            <p:cNvSpPr/>
            <p:nvPr/>
          </p:nvSpPr>
          <p:spPr>
            <a:xfrm>
              <a:off x="2818287" y="2046793"/>
              <a:ext cx="24146" cy="67187"/>
            </a:xfrm>
            <a:custGeom>
              <a:avLst/>
              <a:gdLst/>
              <a:ahLst/>
              <a:cxnLst/>
              <a:rect l="l" t="t" r="r" b="b"/>
              <a:pathLst>
                <a:path w="924" h="2571" extrusionOk="0">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826" name="Google Shape;17826;p25"/>
          <p:cNvGrpSpPr/>
          <p:nvPr/>
        </p:nvGrpSpPr>
        <p:grpSpPr>
          <a:xfrm>
            <a:off x="3966679" y="1826213"/>
            <a:ext cx="367162" cy="275698"/>
            <a:chOff x="3966679" y="2010861"/>
            <a:chExt cx="367162" cy="275698"/>
          </a:xfrm>
        </p:grpSpPr>
        <p:sp>
          <p:nvSpPr>
            <p:cNvPr id="17827" name="Google Shape;17827;p25"/>
            <p:cNvSpPr/>
            <p:nvPr/>
          </p:nvSpPr>
          <p:spPr>
            <a:xfrm>
              <a:off x="3966679" y="2038509"/>
              <a:ext cx="367162" cy="248050"/>
            </a:xfrm>
            <a:custGeom>
              <a:avLst/>
              <a:gdLst/>
              <a:ahLst/>
              <a:cxnLst/>
              <a:rect l="l" t="t" r="r" b="b"/>
              <a:pathLst>
                <a:path w="14050" h="9492" extrusionOk="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8" name="Google Shape;17828;p25"/>
            <p:cNvSpPr/>
            <p:nvPr/>
          </p:nvSpPr>
          <p:spPr>
            <a:xfrm>
              <a:off x="4067969" y="2068117"/>
              <a:ext cx="236473" cy="185018"/>
            </a:xfrm>
            <a:custGeom>
              <a:avLst/>
              <a:gdLst/>
              <a:ahLst/>
              <a:cxnLst/>
              <a:rect l="l" t="t" r="r" b="b"/>
              <a:pathLst>
                <a:path w="9049" h="7080" extrusionOk="0">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9" name="Google Shape;17829;p25"/>
            <p:cNvSpPr/>
            <p:nvPr/>
          </p:nvSpPr>
          <p:spPr>
            <a:xfrm>
              <a:off x="3966941" y="2010861"/>
              <a:ext cx="79443" cy="243764"/>
            </a:xfrm>
            <a:custGeom>
              <a:avLst/>
              <a:gdLst/>
              <a:ahLst/>
              <a:cxnLst/>
              <a:rect l="l" t="t" r="r" b="b"/>
              <a:pathLst>
                <a:path w="3040" h="9328" extrusionOk="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0" name="Google Shape;17830;p25"/>
            <p:cNvSpPr/>
            <p:nvPr/>
          </p:nvSpPr>
          <p:spPr>
            <a:xfrm>
              <a:off x="3966941" y="2011357"/>
              <a:ext cx="22657" cy="243032"/>
            </a:xfrm>
            <a:custGeom>
              <a:avLst/>
              <a:gdLst/>
              <a:ahLst/>
              <a:cxnLst/>
              <a:rect l="l" t="t" r="r" b="b"/>
              <a:pathLst>
                <a:path w="867" h="9300" extrusionOk="0">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831" name="Google Shape;17831;p25"/>
          <p:cNvGrpSpPr/>
          <p:nvPr/>
        </p:nvGrpSpPr>
        <p:grpSpPr>
          <a:xfrm>
            <a:off x="1752577" y="1840847"/>
            <a:ext cx="366404" cy="246221"/>
            <a:chOff x="1752577" y="2025495"/>
            <a:chExt cx="366404" cy="246221"/>
          </a:xfrm>
        </p:grpSpPr>
        <p:sp>
          <p:nvSpPr>
            <p:cNvPr id="17832" name="Google Shape;17832;p25"/>
            <p:cNvSpPr/>
            <p:nvPr/>
          </p:nvSpPr>
          <p:spPr>
            <a:xfrm>
              <a:off x="1852090" y="2025495"/>
              <a:ext cx="80932" cy="72831"/>
            </a:xfrm>
            <a:custGeom>
              <a:avLst/>
              <a:gdLst/>
              <a:ahLst/>
              <a:cxnLst/>
              <a:rect l="l" t="t" r="r" b="b"/>
              <a:pathLst>
                <a:path w="3097" h="2787" extrusionOk="0">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3" name="Google Shape;17833;p25"/>
            <p:cNvSpPr/>
            <p:nvPr/>
          </p:nvSpPr>
          <p:spPr>
            <a:xfrm>
              <a:off x="1888257" y="2215400"/>
              <a:ext cx="205584" cy="56316"/>
            </a:xfrm>
            <a:custGeom>
              <a:avLst/>
              <a:gdLst/>
              <a:ahLst/>
              <a:cxnLst/>
              <a:rect l="l" t="t" r="r" b="b"/>
              <a:pathLst>
                <a:path w="7867" h="2155" extrusionOk="0">
                  <a:moveTo>
                    <a:pt x="1" y="1"/>
                  </a:moveTo>
                  <a:lnTo>
                    <a:pt x="1" y="2155"/>
                  </a:lnTo>
                  <a:lnTo>
                    <a:pt x="7867" y="2155"/>
                  </a:lnTo>
                  <a:lnTo>
                    <a:pt x="7867" y="1"/>
                  </a:ln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4" name="Google Shape;17834;p25"/>
            <p:cNvSpPr/>
            <p:nvPr/>
          </p:nvSpPr>
          <p:spPr>
            <a:xfrm>
              <a:off x="1930984" y="2215400"/>
              <a:ext cx="11080" cy="23519"/>
            </a:xfrm>
            <a:custGeom>
              <a:avLst/>
              <a:gdLst/>
              <a:ahLst/>
              <a:cxnLst/>
              <a:rect l="l" t="t" r="r" b="b"/>
              <a:pathLst>
                <a:path w="424" h="900" extrusionOk="0">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5" name="Google Shape;17835;p25"/>
            <p:cNvSpPr/>
            <p:nvPr/>
          </p:nvSpPr>
          <p:spPr>
            <a:xfrm>
              <a:off x="1948336" y="2215400"/>
              <a:ext cx="11315" cy="39120"/>
            </a:xfrm>
            <a:custGeom>
              <a:avLst/>
              <a:gdLst/>
              <a:ahLst/>
              <a:cxnLst/>
              <a:rect l="l" t="t" r="r" b="b"/>
              <a:pathLst>
                <a:path w="433" h="1497" extrusionOk="0">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6" name="Google Shape;17836;p25"/>
            <p:cNvSpPr/>
            <p:nvPr/>
          </p:nvSpPr>
          <p:spPr>
            <a:xfrm>
              <a:off x="1965661"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7" name="Google Shape;17837;p25"/>
            <p:cNvSpPr/>
            <p:nvPr/>
          </p:nvSpPr>
          <p:spPr>
            <a:xfrm>
              <a:off x="1983013" y="2215400"/>
              <a:ext cx="11315" cy="23519"/>
            </a:xfrm>
            <a:custGeom>
              <a:avLst/>
              <a:gdLst/>
              <a:ahLst/>
              <a:cxnLst/>
              <a:rect l="l" t="t" r="r" b="b"/>
              <a:pathLst>
                <a:path w="433" h="900" extrusionOk="0">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8" name="Google Shape;17838;p25"/>
            <p:cNvSpPr/>
            <p:nvPr/>
          </p:nvSpPr>
          <p:spPr>
            <a:xfrm>
              <a:off x="2000601" y="2215400"/>
              <a:ext cx="11080" cy="23519"/>
            </a:xfrm>
            <a:custGeom>
              <a:avLst/>
              <a:gdLst/>
              <a:ahLst/>
              <a:cxnLst/>
              <a:rect l="l" t="t" r="r" b="b"/>
              <a:pathLst>
                <a:path w="424" h="900" extrusionOk="0">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9" name="Google Shape;17839;p25"/>
            <p:cNvSpPr/>
            <p:nvPr/>
          </p:nvSpPr>
          <p:spPr>
            <a:xfrm>
              <a:off x="2017926" y="2215400"/>
              <a:ext cx="11342" cy="39120"/>
            </a:xfrm>
            <a:custGeom>
              <a:avLst/>
              <a:gdLst/>
              <a:ahLst/>
              <a:cxnLst/>
              <a:rect l="l" t="t" r="r" b="b"/>
              <a:pathLst>
                <a:path w="434" h="1497" extrusionOk="0">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0" name="Google Shape;17840;p25"/>
            <p:cNvSpPr/>
            <p:nvPr/>
          </p:nvSpPr>
          <p:spPr>
            <a:xfrm>
              <a:off x="2035278" y="2215400"/>
              <a:ext cx="11315" cy="23519"/>
            </a:xfrm>
            <a:custGeom>
              <a:avLst/>
              <a:gdLst/>
              <a:ahLst/>
              <a:cxnLst/>
              <a:rect l="l" t="t" r="r" b="b"/>
              <a:pathLst>
                <a:path w="433" h="900" extrusionOk="0">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1" name="Google Shape;17841;p25"/>
            <p:cNvSpPr/>
            <p:nvPr/>
          </p:nvSpPr>
          <p:spPr>
            <a:xfrm>
              <a:off x="2052604"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2" name="Google Shape;17842;p25"/>
            <p:cNvSpPr/>
            <p:nvPr/>
          </p:nvSpPr>
          <p:spPr>
            <a:xfrm>
              <a:off x="2070191" y="2215400"/>
              <a:ext cx="11080" cy="23519"/>
            </a:xfrm>
            <a:custGeom>
              <a:avLst/>
              <a:gdLst/>
              <a:ahLst/>
              <a:cxnLst/>
              <a:rect l="l" t="t" r="r" b="b"/>
              <a:pathLst>
                <a:path w="424" h="900" extrusionOk="0">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3" name="Google Shape;17843;p25"/>
            <p:cNvSpPr/>
            <p:nvPr/>
          </p:nvSpPr>
          <p:spPr>
            <a:xfrm>
              <a:off x="2092822" y="2191776"/>
              <a:ext cx="26159" cy="79939"/>
            </a:xfrm>
            <a:custGeom>
              <a:avLst/>
              <a:gdLst/>
              <a:ahLst/>
              <a:cxnLst/>
              <a:rect l="l" t="t" r="r" b="b"/>
              <a:pathLst>
                <a:path w="1001" h="3059" extrusionOk="0">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4" name="Google Shape;17844;p25"/>
            <p:cNvSpPr/>
            <p:nvPr/>
          </p:nvSpPr>
          <p:spPr>
            <a:xfrm>
              <a:off x="1752577" y="2044519"/>
              <a:ext cx="166359" cy="227196"/>
            </a:xfrm>
            <a:custGeom>
              <a:avLst/>
              <a:gdLst/>
              <a:ahLst/>
              <a:cxnLst/>
              <a:rect l="l" t="t" r="r" b="b"/>
              <a:pathLst>
                <a:path w="6366" h="8694" extrusionOk="0">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5" name="Google Shape;17845;p25"/>
            <p:cNvSpPr/>
            <p:nvPr/>
          </p:nvSpPr>
          <p:spPr>
            <a:xfrm>
              <a:off x="1774189" y="2044467"/>
              <a:ext cx="144748" cy="204147"/>
            </a:xfrm>
            <a:custGeom>
              <a:avLst/>
              <a:gdLst/>
              <a:ahLst/>
              <a:cxnLst/>
              <a:rect l="l" t="t" r="r" b="b"/>
              <a:pathLst>
                <a:path w="5539" h="7812" extrusionOk="0">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6" name="Google Shape;17846;p25"/>
            <p:cNvSpPr/>
            <p:nvPr/>
          </p:nvSpPr>
          <p:spPr>
            <a:xfrm>
              <a:off x="1780774" y="2090774"/>
              <a:ext cx="95880" cy="81978"/>
            </a:xfrm>
            <a:custGeom>
              <a:avLst/>
              <a:gdLst/>
              <a:ahLst/>
              <a:cxnLst/>
              <a:rect l="l" t="t" r="r" b="b"/>
              <a:pathLst>
                <a:path w="3669" h="3137" extrusionOk="0">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7" name="Google Shape;17847;p25"/>
            <p:cNvSpPr/>
            <p:nvPr/>
          </p:nvSpPr>
          <p:spPr>
            <a:xfrm>
              <a:off x="1805443" y="2090565"/>
              <a:ext cx="71028" cy="61882"/>
            </a:xfrm>
            <a:custGeom>
              <a:avLst/>
              <a:gdLst/>
              <a:ahLst/>
              <a:cxnLst/>
              <a:rect l="l" t="t" r="r" b="b"/>
              <a:pathLst>
                <a:path w="2718" h="2368" extrusionOk="0">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848" name="Google Shape;17848;p25"/>
          <p:cNvGrpSpPr/>
          <p:nvPr/>
        </p:nvGrpSpPr>
        <p:grpSpPr>
          <a:xfrm>
            <a:off x="1309553" y="1884933"/>
            <a:ext cx="366404" cy="158363"/>
            <a:chOff x="1309553" y="2069580"/>
            <a:chExt cx="366404" cy="158363"/>
          </a:xfrm>
        </p:grpSpPr>
        <p:sp>
          <p:nvSpPr>
            <p:cNvPr id="17849" name="Google Shape;17849;p25"/>
            <p:cNvSpPr/>
            <p:nvPr/>
          </p:nvSpPr>
          <p:spPr>
            <a:xfrm>
              <a:off x="1477402" y="2100051"/>
              <a:ext cx="198555" cy="92770"/>
            </a:xfrm>
            <a:custGeom>
              <a:avLst/>
              <a:gdLst/>
              <a:ahLst/>
              <a:cxnLst/>
              <a:rect l="l" t="t" r="r" b="b"/>
              <a:pathLst>
                <a:path w="7598" h="3550" extrusionOk="0">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0" name="Google Shape;17850;p25"/>
            <p:cNvSpPr/>
            <p:nvPr/>
          </p:nvSpPr>
          <p:spPr>
            <a:xfrm>
              <a:off x="1477402" y="2150826"/>
              <a:ext cx="198555" cy="42230"/>
            </a:xfrm>
            <a:custGeom>
              <a:avLst/>
              <a:gdLst/>
              <a:ahLst/>
              <a:cxnLst/>
              <a:rect l="l" t="t" r="r" b="b"/>
              <a:pathLst>
                <a:path w="7598" h="1616" extrusionOk="0">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1" name="Google Shape;17851;p25"/>
            <p:cNvSpPr/>
            <p:nvPr/>
          </p:nvSpPr>
          <p:spPr>
            <a:xfrm>
              <a:off x="1477402" y="2171680"/>
              <a:ext cx="198555" cy="21376"/>
            </a:xfrm>
            <a:custGeom>
              <a:avLst/>
              <a:gdLst/>
              <a:ahLst/>
              <a:cxnLst/>
              <a:rect l="l" t="t" r="r" b="b"/>
              <a:pathLst>
                <a:path w="7598" h="818" extrusionOk="0">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2" name="Google Shape;17852;p25"/>
            <p:cNvSpPr/>
            <p:nvPr/>
          </p:nvSpPr>
          <p:spPr>
            <a:xfrm>
              <a:off x="1309553" y="2100077"/>
              <a:ext cx="105549" cy="92744"/>
            </a:xfrm>
            <a:custGeom>
              <a:avLst/>
              <a:gdLst/>
              <a:ahLst/>
              <a:cxnLst/>
              <a:rect l="l" t="t" r="r" b="b"/>
              <a:pathLst>
                <a:path w="4039" h="3549" extrusionOk="0">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3" name="Google Shape;17853;p25"/>
            <p:cNvSpPr/>
            <p:nvPr/>
          </p:nvSpPr>
          <p:spPr>
            <a:xfrm>
              <a:off x="1328891" y="2100077"/>
              <a:ext cx="86211" cy="71629"/>
            </a:xfrm>
            <a:custGeom>
              <a:avLst/>
              <a:gdLst/>
              <a:ahLst/>
              <a:cxnLst/>
              <a:rect l="l" t="t" r="r" b="b"/>
              <a:pathLst>
                <a:path w="3299" h="2741" extrusionOk="0">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4" name="Google Shape;17854;p25"/>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5" name="Google Shape;17855;p25"/>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6" name="Google Shape;17856;p25"/>
            <p:cNvSpPr/>
            <p:nvPr/>
          </p:nvSpPr>
          <p:spPr>
            <a:xfrm>
              <a:off x="1339814" y="2100077"/>
              <a:ext cx="11838" cy="23885"/>
            </a:xfrm>
            <a:custGeom>
              <a:avLst/>
              <a:gdLst/>
              <a:ahLst/>
              <a:cxnLst/>
              <a:rect l="l" t="t" r="r" b="b"/>
              <a:pathLst>
                <a:path w="453" h="914" extrusionOk="0">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7" name="Google Shape;17857;p25"/>
            <p:cNvSpPr/>
            <p:nvPr/>
          </p:nvSpPr>
          <p:spPr>
            <a:xfrm>
              <a:off x="1357532" y="2100077"/>
              <a:ext cx="11080" cy="22944"/>
            </a:xfrm>
            <a:custGeom>
              <a:avLst/>
              <a:gdLst/>
              <a:ahLst/>
              <a:cxnLst/>
              <a:rect l="l" t="t" r="r" b="b"/>
              <a:pathLst>
                <a:path w="424" h="878" extrusionOk="0">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8" name="Google Shape;17858;p25"/>
            <p:cNvSpPr/>
            <p:nvPr/>
          </p:nvSpPr>
          <p:spPr>
            <a:xfrm>
              <a:off x="1374884" y="2100077"/>
              <a:ext cx="11080" cy="22944"/>
            </a:xfrm>
            <a:custGeom>
              <a:avLst/>
              <a:gdLst/>
              <a:ahLst/>
              <a:cxnLst/>
              <a:rect l="l" t="t" r="r" b="b"/>
              <a:pathLst>
                <a:path w="424" h="878" extrusionOk="0">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9" name="Google Shape;17859;p25"/>
            <p:cNvSpPr/>
            <p:nvPr/>
          </p:nvSpPr>
          <p:spPr>
            <a:xfrm>
              <a:off x="1391844" y="2100077"/>
              <a:ext cx="11838" cy="39225"/>
            </a:xfrm>
            <a:custGeom>
              <a:avLst/>
              <a:gdLst/>
              <a:ahLst/>
              <a:cxnLst/>
              <a:rect l="l" t="t" r="r" b="b"/>
              <a:pathLst>
                <a:path w="453" h="1501" extrusionOk="0">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0" name="Google Shape;17860;p25"/>
            <p:cNvSpPr/>
            <p:nvPr/>
          </p:nvSpPr>
          <p:spPr>
            <a:xfrm>
              <a:off x="1322619" y="2100077"/>
              <a:ext cx="11315" cy="38467"/>
            </a:xfrm>
            <a:custGeom>
              <a:avLst/>
              <a:gdLst/>
              <a:ahLst/>
              <a:cxnLst/>
              <a:rect l="l" t="t" r="r" b="b"/>
              <a:pathLst>
                <a:path w="433" h="1472" extrusionOk="0">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1" name="Google Shape;17861;p25"/>
            <p:cNvSpPr/>
            <p:nvPr/>
          </p:nvSpPr>
          <p:spPr>
            <a:xfrm>
              <a:off x="1513334"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2" name="Google Shape;17862;p25"/>
            <p:cNvSpPr/>
            <p:nvPr/>
          </p:nvSpPr>
          <p:spPr>
            <a:xfrm>
              <a:off x="1496008" y="2100077"/>
              <a:ext cx="11315" cy="22944"/>
            </a:xfrm>
            <a:custGeom>
              <a:avLst/>
              <a:gdLst/>
              <a:ahLst/>
              <a:cxnLst/>
              <a:rect l="l" t="t" r="r" b="b"/>
              <a:pathLst>
                <a:path w="433" h="878" extrusionOk="0">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3" name="Google Shape;17863;p25"/>
            <p:cNvSpPr/>
            <p:nvPr/>
          </p:nvSpPr>
          <p:spPr>
            <a:xfrm>
              <a:off x="1530921" y="2100077"/>
              <a:ext cx="11342" cy="38467"/>
            </a:xfrm>
            <a:custGeom>
              <a:avLst/>
              <a:gdLst/>
              <a:ahLst/>
              <a:cxnLst/>
              <a:rect l="l" t="t" r="r" b="b"/>
              <a:pathLst>
                <a:path w="434" h="1472" extrusionOk="0">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4" name="Google Shape;17864;p25"/>
            <p:cNvSpPr/>
            <p:nvPr/>
          </p:nvSpPr>
          <p:spPr>
            <a:xfrm>
              <a:off x="1548012"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5" name="Google Shape;17865;p25"/>
            <p:cNvSpPr/>
            <p:nvPr/>
          </p:nvSpPr>
          <p:spPr>
            <a:xfrm>
              <a:off x="1565364" y="2100077"/>
              <a:ext cx="11838" cy="23885"/>
            </a:xfrm>
            <a:custGeom>
              <a:avLst/>
              <a:gdLst/>
              <a:ahLst/>
              <a:cxnLst/>
              <a:rect l="l" t="t" r="r" b="b"/>
              <a:pathLst>
                <a:path w="453" h="914" extrusionOk="0">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6" name="Google Shape;17866;p25"/>
            <p:cNvSpPr/>
            <p:nvPr/>
          </p:nvSpPr>
          <p:spPr>
            <a:xfrm>
              <a:off x="1582690"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7" name="Google Shape;17867;p25"/>
            <p:cNvSpPr/>
            <p:nvPr/>
          </p:nvSpPr>
          <p:spPr>
            <a:xfrm>
              <a:off x="1600042" y="2100077"/>
              <a:ext cx="11838" cy="39225"/>
            </a:xfrm>
            <a:custGeom>
              <a:avLst/>
              <a:gdLst/>
              <a:ahLst/>
              <a:cxnLst/>
              <a:rect l="l" t="t" r="r" b="b"/>
              <a:pathLst>
                <a:path w="453" h="1501" extrusionOk="0">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8" name="Google Shape;17868;p25"/>
            <p:cNvSpPr/>
            <p:nvPr/>
          </p:nvSpPr>
          <p:spPr>
            <a:xfrm>
              <a:off x="1617367"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9" name="Google Shape;17869;p25"/>
            <p:cNvSpPr/>
            <p:nvPr/>
          </p:nvSpPr>
          <p:spPr>
            <a:xfrm>
              <a:off x="1634955" y="2100077"/>
              <a:ext cx="11342" cy="22944"/>
            </a:xfrm>
            <a:custGeom>
              <a:avLst/>
              <a:gdLst/>
              <a:ahLst/>
              <a:cxnLst/>
              <a:rect l="l" t="t" r="r" b="b"/>
              <a:pathLst>
                <a:path w="434" h="878" extrusionOk="0">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0" name="Google Shape;17870;p25"/>
            <p:cNvSpPr/>
            <p:nvPr/>
          </p:nvSpPr>
          <p:spPr>
            <a:xfrm>
              <a:off x="1652045"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1" name="Google Shape;17871;p25"/>
            <p:cNvSpPr/>
            <p:nvPr/>
          </p:nvSpPr>
          <p:spPr>
            <a:xfrm>
              <a:off x="1386435" y="2069580"/>
              <a:ext cx="45000" cy="158363"/>
            </a:xfrm>
            <a:custGeom>
              <a:avLst/>
              <a:gdLst/>
              <a:ahLst/>
              <a:cxnLst/>
              <a:rect l="l" t="t" r="r" b="b"/>
              <a:pathLst>
                <a:path w="1722" h="6060" extrusionOk="0">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2" name="Google Shape;17872;p25"/>
            <p:cNvSpPr/>
            <p:nvPr/>
          </p:nvSpPr>
          <p:spPr>
            <a:xfrm>
              <a:off x="1405537" y="2084737"/>
              <a:ext cx="25897" cy="135967"/>
            </a:xfrm>
            <a:custGeom>
              <a:avLst/>
              <a:gdLst/>
              <a:ahLst/>
              <a:cxnLst/>
              <a:rect l="l" t="t" r="r" b="b"/>
              <a:pathLst>
                <a:path w="991" h="5203" extrusionOk="0">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3" name="Google Shape;17873;p25"/>
            <p:cNvSpPr/>
            <p:nvPr/>
          </p:nvSpPr>
          <p:spPr>
            <a:xfrm>
              <a:off x="1462062" y="2069737"/>
              <a:ext cx="45026" cy="158128"/>
            </a:xfrm>
            <a:custGeom>
              <a:avLst/>
              <a:gdLst/>
              <a:ahLst/>
              <a:cxnLst/>
              <a:rect l="l" t="t" r="r" b="b"/>
              <a:pathLst>
                <a:path w="1723" h="6051" extrusionOk="0">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4" name="Google Shape;17874;p25"/>
            <p:cNvSpPr/>
            <p:nvPr/>
          </p:nvSpPr>
          <p:spPr>
            <a:xfrm>
              <a:off x="1462062" y="2084999"/>
              <a:ext cx="25923" cy="135967"/>
            </a:xfrm>
            <a:custGeom>
              <a:avLst/>
              <a:gdLst/>
              <a:ahLst/>
              <a:cxnLst/>
              <a:rect l="l" t="t" r="r" b="b"/>
              <a:pathLst>
                <a:path w="992" h="5203" extrusionOk="0">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875" name="Google Shape;17875;p25"/>
          <p:cNvGrpSpPr/>
          <p:nvPr/>
        </p:nvGrpSpPr>
        <p:grpSpPr>
          <a:xfrm>
            <a:off x="866528" y="1904114"/>
            <a:ext cx="366639" cy="119635"/>
            <a:chOff x="866528" y="2088762"/>
            <a:chExt cx="366639" cy="119635"/>
          </a:xfrm>
        </p:grpSpPr>
        <p:sp>
          <p:nvSpPr>
            <p:cNvPr id="17876" name="Google Shape;17876;p25"/>
            <p:cNvSpPr/>
            <p:nvPr/>
          </p:nvSpPr>
          <p:spPr>
            <a:xfrm>
              <a:off x="866528" y="2088762"/>
              <a:ext cx="366639" cy="119635"/>
            </a:xfrm>
            <a:custGeom>
              <a:avLst/>
              <a:gdLst/>
              <a:ahLst/>
              <a:cxnLst/>
              <a:rect l="l" t="t" r="r" b="b"/>
              <a:pathLst>
                <a:path w="14030" h="4578" extrusionOk="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7" name="Google Shape;17877;p25"/>
            <p:cNvSpPr/>
            <p:nvPr/>
          </p:nvSpPr>
          <p:spPr>
            <a:xfrm>
              <a:off x="866528" y="2139511"/>
              <a:ext cx="366639" cy="68885"/>
            </a:xfrm>
            <a:custGeom>
              <a:avLst/>
              <a:gdLst/>
              <a:ahLst/>
              <a:cxnLst/>
              <a:rect l="l" t="t" r="r" b="b"/>
              <a:pathLst>
                <a:path w="14030" h="2636" extrusionOk="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8" name="Google Shape;17878;p25"/>
            <p:cNvSpPr/>
            <p:nvPr/>
          </p:nvSpPr>
          <p:spPr>
            <a:xfrm>
              <a:off x="866528" y="2164389"/>
              <a:ext cx="366639" cy="44007"/>
            </a:xfrm>
            <a:custGeom>
              <a:avLst/>
              <a:gdLst/>
              <a:ahLst/>
              <a:cxnLst/>
              <a:rect l="l" t="t" r="r" b="b"/>
              <a:pathLst>
                <a:path w="14030" h="1684" extrusionOk="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9" name="Google Shape;17879;p25"/>
            <p:cNvSpPr/>
            <p:nvPr/>
          </p:nvSpPr>
          <p:spPr>
            <a:xfrm>
              <a:off x="897940" y="2088762"/>
              <a:ext cx="11943" cy="36455"/>
            </a:xfrm>
            <a:custGeom>
              <a:avLst/>
              <a:gdLst/>
              <a:ahLst/>
              <a:cxnLst/>
              <a:rect l="l" t="t" r="r" b="b"/>
              <a:pathLst>
                <a:path w="457" h="1395" extrusionOk="0">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0" name="Google Shape;17880;p25"/>
            <p:cNvSpPr/>
            <p:nvPr/>
          </p:nvSpPr>
          <p:spPr>
            <a:xfrm>
              <a:off x="927443" y="2088762"/>
              <a:ext cx="11838" cy="26916"/>
            </a:xfrm>
            <a:custGeom>
              <a:avLst/>
              <a:gdLst/>
              <a:ahLst/>
              <a:cxnLst/>
              <a:rect l="l" t="t" r="r" b="b"/>
              <a:pathLst>
                <a:path w="453" h="1030" extrusionOk="0">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1" name="Google Shape;17881;p25"/>
            <p:cNvSpPr/>
            <p:nvPr/>
          </p:nvSpPr>
          <p:spPr>
            <a:xfrm>
              <a:off x="956346" y="2088762"/>
              <a:ext cx="11838" cy="36455"/>
            </a:xfrm>
            <a:custGeom>
              <a:avLst/>
              <a:gdLst/>
              <a:ahLst/>
              <a:cxnLst/>
              <a:rect l="l" t="t" r="r" b="b"/>
              <a:pathLst>
                <a:path w="453" h="1395" extrusionOk="0">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2" name="Google Shape;17882;p25"/>
            <p:cNvSpPr/>
            <p:nvPr/>
          </p:nvSpPr>
          <p:spPr>
            <a:xfrm>
              <a:off x="985876" y="2088762"/>
              <a:ext cx="11838" cy="26916"/>
            </a:xfrm>
            <a:custGeom>
              <a:avLst/>
              <a:gdLst/>
              <a:ahLst/>
              <a:cxnLst/>
              <a:rect l="l" t="t" r="r" b="b"/>
              <a:pathLst>
                <a:path w="453" h="1030" extrusionOk="0">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3" name="Google Shape;17883;p25"/>
            <p:cNvSpPr/>
            <p:nvPr/>
          </p:nvSpPr>
          <p:spPr>
            <a:xfrm>
              <a:off x="1014647" y="2088762"/>
              <a:ext cx="11969" cy="36455"/>
            </a:xfrm>
            <a:custGeom>
              <a:avLst/>
              <a:gdLst/>
              <a:ahLst/>
              <a:cxnLst/>
              <a:rect l="l" t="t" r="r" b="b"/>
              <a:pathLst>
                <a:path w="458" h="1395" extrusionOk="0">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4" name="Google Shape;17884;p25"/>
            <p:cNvSpPr/>
            <p:nvPr/>
          </p:nvSpPr>
          <p:spPr>
            <a:xfrm>
              <a:off x="1044439" y="2088762"/>
              <a:ext cx="11315" cy="26159"/>
            </a:xfrm>
            <a:custGeom>
              <a:avLst/>
              <a:gdLst/>
              <a:ahLst/>
              <a:cxnLst/>
              <a:rect l="l" t="t" r="r" b="b"/>
              <a:pathLst>
                <a:path w="433" h="1001" extrusionOk="0">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5" name="Google Shape;17885;p25"/>
            <p:cNvSpPr/>
            <p:nvPr/>
          </p:nvSpPr>
          <p:spPr>
            <a:xfrm>
              <a:off x="1073080"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6" name="Google Shape;17886;p25"/>
            <p:cNvSpPr/>
            <p:nvPr/>
          </p:nvSpPr>
          <p:spPr>
            <a:xfrm>
              <a:off x="1102479" y="2088762"/>
              <a:ext cx="11838" cy="26916"/>
            </a:xfrm>
            <a:custGeom>
              <a:avLst/>
              <a:gdLst/>
              <a:ahLst/>
              <a:cxnLst/>
              <a:rect l="l" t="t" r="r" b="b"/>
              <a:pathLst>
                <a:path w="453" h="1030" extrusionOk="0">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7" name="Google Shape;17887;p25"/>
            <p:cNvSpPr/>
            <p:nvPr/>
          </p:nvSpPr>
          <p:spPr>
            <a:xfrm>
              <a:off x="1131381"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8" name="Google Shape;17888;p25"/>
            <p:cNvSpPr/>
            <p:nvPr/>
          </p:nvSpPr>
          <p:spPr>
            <a:xfrm>
              <a:off x="1160911" y="2088762"/>
              <a:ext cx="11838" cy="26916"/>
            </a:xfrm>
            <a:custGeom>
              <a:avLst/>
              <a:gdLst/>
              <a:ahLst/>
              <a:cxnLst/>
              <a:rect l="l" t="t" r="r" b="b"/>
              <a:pathLst>
                <a:path w="453" h="1030" extrusionOk="0">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9" name="Google Shape;17889;p25"/>
            <p:cNvSpPr/>
            <p:nvPr/>
          </p:nvSpPr>
          <p:spPr>
            <a:xfrm>
              <a:off x="1189814" y="2088762"/>
              <a:ext cx="11812" cy="36455"/>
            </a:xfrm>
            <a:custGeom>
              <a:avLst/>
              <a:gdLst/>
              <a:ahLst/>
              <a:cxnLst/>
              <a:rect l="l" t="t" r="r" b="b"/>
              <a:pathLst>
                <a:path w="452" h="1395" extrusionOk="0">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890" name="Google Shape;17890;p25"/>
          <p:cNvGrpSpPr/>
          <p:nvPr/>
        </p:nvGrpSpPr>
        <p:grpSpPr>
          <a:xfrm>
            <a:off x="2329269" y="1780664"/>
            <a:ext cx="98807" cy="366273"/>
            <a:chOff x="2329269" y="1965312"/>
            <a:chExt cx="98807" cy="366273"/>
          </a:xfrm>
        </p:grpSpPr>
        <p:sp>
          <p:nvSpPr>
            <p:cNvPr id="17891" name="Google Shape;17891;p25"/>
            <p:cNvSpPr/>
            <p:nvPr/>
          </p:nvSpPr>
          <p:spPr>
            <a:xfrm>
              <a:off x="2329269" y="1965312"/>
              <a:ext cx="98807" cy="312179"/>
            </a:xfrm>
            <a:custGeom>
              <a:avLst/>
              <a:gdLst/>
              <a:ahLst/>
              <a:cxnLst/>
              <a:rect l="l" t="t" r="r" b="b"/>
              <a:pathLst>
                <a:path w="3781" h="11946" extrusionOk="0">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2" name="Google Shape;17892;p25"/>
            <p:cNvSpPr/>
            <p:nvPr/>
          </p:nvSpPr>
          <p:spPr>
            <a:xfrm>
              <a:off x="2353415" y="1970904"/>
              <a:ext cx="74661" cy="289757"/>
            </a:xfrm>
            <a:custGeom>
              <a:avLst/>
              <a:gdLst/>
              <a:ahLst/>
              <a:cxnLst/>
              <a:rect l="l" t="t" r="r" b="b"/>
              <a:pathLst>
                <a:path w="2857" h="11088" extrusionOk="0">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3" name="Google Shape;17893;p25"/>
            <p:cNvSpPr/>
            <p:nvPr/>
          </p:nvSpPr>
          <p:spPr>
            <a:xfrm>
              <a:off x="2337266" y="2001558"/>
              <a:ext cx="81246" cy="330027"/>
            </a:xfrm>
            <a:custGeom>
              <a:avLst/>
              <a:gdLst/>
              <a:ahLst/>
              <a:cxnLst/>
              <a:rect l="l" t="t" r="r" b="b"/>
              <a:pathLst>
                <a:path w="3109" h="12629" extrusionOk="0">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894" name="Google Shape;17894;p25"/>
          <p:cNvGrpSpPr/>
          <p:nvPr/>
        </p:nvGrpSpPr>
        <p:grpSpPr>
          <a:xfrm>
            <a:off x="3208053" y="1780324"/>
            <a:ext cx="112344" cy="366927"/>
            <a:chOff x="3208053" y="1964972"/>
            <a:chExt cx="112344" cy="366927"/>
          </a:xfrm>
        </p:grpSpPr>
        <p:sp>
          <p:nvSpPr>
            <p:cNvPr id="17895" name="Google Shape;17895;p25"/>
            <p:cNvSpPr/>
            <p:nvPr/>
          </p:nvSpPr>
          <p:spPr>
            <a:xfrm>
              <a:off x="3226398" y="2093283"/>
              <a:ext cx="63607" cy="238616"/>
            </a:xfrm>
            <a:custGeom>
              <a:avLst/>
              <a:gdLst/>
              <a:ahLst/>
              <a:cxnLst/>
              <a:rect l="l" t="t" r="r" b="b"/>
              <a:pathLst>
                <a:path w="2434" h="9131" extrusionOk="0">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6" name="Google Shape;17896;p25"/>
            <p:cNvSpPr/>
            <p:nvPr/>
          </p:nvSpPr>
          <p:spPr>
            <a:xfrm>
              <a:off x="3226398" y="2093544"/>
              <a:ext cx="45497" cy="238355"/>
            </a:xfrm>
            <a:custGeom>
              <a:avLst/>
              <a:gdLst/>
              <a:ahLst/>
              <a:cxnLst/>
              <a:rect l="l" t="t" r="r" b="b"/>
              <a:pathLst>
                <a:path w="1741" h="9121" extrusionOk="0">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7" name="Google Shape;17897;p25"/>
            <p:cNvSpPr/>
            <p:nvPr/>
          </p:nvSpPr>
          <p:spPr>
            <a:xfrm>
              <a:off x="3208053" y="1964972"/>
              <a:ext cx="112344" cy="147936"/>
            </a:xfrm>
            <a:custGeom>
              <a:avLst/>
              <a:gdLst/>
              <a:ahLst/>
              <a:cxnLst/>
              <a:rect l="l" t="t" r="r" b="b"/>
              <a:pathLst>
                <a:path w="4299" h="5661" extrusionOk="0">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8" name="Google Shape;17898;p25"/>
            <p:cNvSpPr/>
            <p:nvPr/>
          </p:nvSpPr>
          <p:spPr>
            <a:xfrm>
              <a:off x="3229900" y="1964972"/>
              <a:ext cx="90497" cy="130088"/>
            </a:xfrm>
            <a:custGeom>
              <a:avLst/>
              <a:gdLst/>
              <a:ahLst/>
              <a:cxnLst/>
              <a:rect l="l" t="t" r="r" b="b"/>
              <a:pathLst>
                <a:path w="3463" h="4978" extrusionOk="0">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9" name="Google Shape;17899;p25"/>
            <p:cNvSpPr/>
            <p:nvPr/>
          </p:nvSpPr>
          <p:spPr>
            <a:xfrm>
              <a:off x="3227887" y="2142542"/>
              <a:ext cx="60340" cy="31176"/>
            </a:xfrm>
            <a:custGeom>
              <a:avLst/>
              <a:gdLst/>
              <a:ahLst/>
              <a:cxnLst/>
              <a:rect l="l" t="t" r="r" b="b"/>
              <a:pathLst>
                <a:path w="2309" h="1193" extrusionOk="0">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0" name="Google Shape;17900;p25"/>
            <p:cNvSpPr/>
            <p:nvPr/>
          </p:nvSpPr>
          <p:spPr>
            <a:xfrm>
              <a:off x="3227887" y="2142542"/>
              <a:ext cx="29948" cy="31176"/>
            </a:xfrm>
            <a:custGeom>
              <a:avLst/>
              <a:gdLst/>
              <a:ahLst/>
              <a:cxnLst/>
              <a:rect l="l" t="t" r="r" b="b"/>
              <a:pathLst>
                <a:path w="1146" h="1193" extrusionOk="0">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901" name="Google Shape;17901;p25"/>
          <p:cNvGrpSpPr/>
          <p:nvPr/>
        </p:nvGrpSpPr>
        <p:grpSpPr>
          <a:xfrm>
            <a:off x="3225379" y="3622692"/>
            <a:ext cx="72413" cy="366404"/>
            <a:chOff x="3225379" y="3807339"/>
            <a:chExt cx="72413" cy="366404"/>
          </a:xfrm>
        </p:grpSpPr>
        <p:sp>
          <p:nvSpPr>
            <p:cNvPr id="17902" name="Google Shape;17902;p25"/>
            <p:cNvSpPr/>
            <p:nvPr/>
          </p:nvSpPr>
          <p:spPr>
            <a:xfrm>
              <a:off x="3225379" y="3807339"/>
              <a:ext cx="72413" cy="366404"/>
            </a:xfrm>
            <a:custGeom>
              <a:avLst/>
              <a:gdLst/>
              <a:ahLst/>
              <a:cxnLst/>
              <a:rect l="l" t="t" r="r" b="b"/>
              <a:pathLst>
                <a:path w="2771" h="14021" extrusionOk="0">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3" name="Google Shape;17903;p25"/>
            <p:cNvSpPr/>
            <p:nvPr/>
          </p:nvSpPr>
          <p:spPr>
            <a:xfrm>
              <a:off x="3225640" y="4104623"/>
              <a:ext cx="72152" cy="33188"/>
            </a:xfrm>
            <a:custGeom>
              <a:avLst/>
              <a:gdLst/>
              <a:ahLst/>
              <a:cxnLst/>
              <a:rect l="l" t="t" r="r" b="b"/>
              <a:pathLst>
                <a:path w="2761" h="1270" extrusionOk="0">
                  <a:moveTo>
                    <a:pt x="0" y="0"/>
                  </a:moveTo>
                  <a:lnTo>
                    <a:pt x="0" y="1269"/>
                  </a:lnTo>
                  <a:lnTo>
                    <a:pt x="2760" y="1269"/>
                  </a:lnTo>
                  <a:lnTo>
                    <a:pt x="2760" y="1241"/>
                  </a:lnTo>
                  <a:lnTo>
                    <a:pt x="2760" y="0"/>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4" name="Google Shape;17904;p25"/>
            <p:cNvSpPr/>
            <p:nvPr/>
          </p:nvSpPr>
          <p:spPr>
            <a:xfrm>
              <a:off x="3245997" y="3807339"/>
              <a:ext cx="31437" cy="32509"/>
            </a:xfrm>
            <a:custGeom>
              <a:avLst/>
              <a:gdLst/>
              <a:ahLst/>
              <a:cxnLst/>
              <a:rect l="l" t="t" r="r" b="b"/>
              <a:pathLst>
                <a:path w="1203" h="1244" extrusionOk="0">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5" name="Google Shape;17905;p25"/>
            <p:cNvSpPr/>
            <p:nvPr/>
          </p:nvSpPr>
          <p:spPr>
            <a:xfrm>
              <a:off x="3225379" y="4137785"/>
              <a:ext cx="72413" cy="35958"/>
            </a:xfrm>
            <a:custGeom>
              <a:avLst/>
              <a:gdLst/>
              <a:ahLst/>
              <a:cxnLst/>
              <a:rect l="l" t="t" r="r" b="b"/>
              <a:pathLst>
                <a:path w="2771" h="1376" extrusionOk="0">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6" name="Google Shape;17906;p25"/>
            <p:cNvSpPr/>
            <p:nvPr/>
          </p:nvSpPr>
          <p:spPr>
            <a:xfrm>
              <a:off x="3255039" y="4104623"/>
              <a:ext cx="42753" cy="33188"/>
            </a:xfrm>
            <a:custGeom>
              <a:avLst/>
              <a:gdLst/>
              <a:ahLst/>
              <a:cxnLst/>
              <a:rect l="l" t="t" r="r" b="b"/>
              <a:pathLst>
                <a:path w="1636" h="1270" extrusionOk="0">
                  <a:moveTo>
                    <a:pt x="0" y="0"/>
                  </a:moveTo>
                  <a:lnTo>
                    <a:pt x="0" y="1269"/>
                  </a:lnTo>
                  <a:lnTo>
                    <a:pt x="1635" y="1269"/>
                  </a:lnTo>
                  <a:lnTo>
                    <a:pt x="1635" y="1241"/>
                  </a:lnTo>
                  <a:lnTo>
                    <a:pt x="1635" y="0"/>
                  </a:ln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7" name="Google Shape;17907;p25"/>
            <p:cNvSpPr/>
            <p:nvPr/>
          </p:nvSpPr>
          <p:spPr>
            <a:xfrm>
              <a:off x="3255039" y="4137785"/>
              <a:ext cx="42753" cy="32953"/>
            </a:xfrm>
            <a:custGeom>
              <a:avLst/>
              <a:gdLst/>
              <a:ahLst/>
              <a:cxnLst/>
              <a:rect l="l" t="t" r="r" b="b"/>
              <a:pathLst>
                <a:path w="1636" h="1261" extrusionOk="0">
                  <a:moveTo>
                    <a:pt x="0" y="0"/>
                  </a:moveTo>
                  <a:cubicBezTo>
                    <a:pt x="0" y="539"/>
                    <a:pt x="318" y="1039"/>
                    <a:pt x="818" y="1260"/>
                  </a:cubicBezTo>
                  <a:cubicBezTo>
                    <a:pt x="1308" y="1029"/>
                    <a:pt x="1625" y="539"/>
                    <a:pt x="1635" y="0"/>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8" name="Google Shape;17908;p25"/>
            <p:cNvSpPr/>
            <p:nvPr/>
          </p:nvSpPr>
          <p:spPr>
            <a:xfrm>
              <a:off x="3225379" y="3872932"/>
              <a:ext cx="72413" cy="231717"/>
            </a:xfrm>
            <a:custGeom>
              <a:avLst/>
              <a:gdLst/>
              <a:ahLst/>
              <a:cxnLst/>
              <a:rect l="l" t="t" r="r" b="b"/>
              <a:pathLst>
                <a:path w="2771" h="8867" extrusionOk="0">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9" name="Google Shape;17909;p25"/>
            <p:cNvSpPr/>
            <p:nvPr/>
          </p:nvSpPr>
          <p:spPr>
            <a:xfrm>
              <a:off x="3255039" y="3872932"/>
              <a:ext cx="42753" cy="231717"/>
            </a:xfrm>
            <a:custGeom>
              <a:avLst/>
              <a:gdLst/>
              <a:ahLst/>
              <a:cxnLst/>
              <a:rect l="l" t="t" r="r" b="b"/>
              <a:pathLst>
                <a:path w="1636" h="8867" extrusionOk="0">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910" name="Google Shape;17910;p25"/>
          <p:cNvGrpSpPr/>
          <p:nvPr/>
        </p:nvGrpSpPr>
        <p:grpSpPr>
          <a:xfrm>
            <a:off x="3523916" y="1826448"/>
            <a:ext cx="366666" cy="275201"/>
            <a:chOff x="3523916" y="2011096"/>
            <a:chExt cx="366666" cy="275201"/>
          </a:xfrm>
        </p:grpSpPr>
        <p:sp>
          <p:nvSpPr>
            <p:cNvPr id="17911" name="Google Shape;17911;p25"/>
            <p:cNvSpPr/>
            <p:nvPr/>
          </p:nvSpPr>
          <p:spPr>
            <a:xfrm>
              <a:off x="3524178" y="2038744"/>
              <a:ext cx="366404" cy="247553"/>
            </a:xfrm>
            <a:custGeom>
              <a:avLst/>
              <a:gdLst/>
              <a:ahLst/>
              <a:cxnLst/>
              <a:rect l="l" t="t" r="r" b="b"/>
              <a:pathLst>
                <a:path w="14021" h="9473" extrusionOk="0">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2" name="Google Shape;17912;p25"/>
            <p:cNvSpPr/>
            <p:nvPr/>
          </p:nvSpPr>
          <p:spPr>
            <a:xfrm>
              <a:off x="3624945" y="2161123"/>
              <a:ext cx="244783" cy="74425"/>
            </a:xfrm>
            <a:custGeom>
              <a:avLst/>
              <a:gdLst/>
              <a:ahLst/>
              <a:cxnLst/>
              <a:rect l="l" t="t" r="r" b="b"/>
              <a:pathLst>
                <a:path w="9367" h="2848" extrusionOk="0">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3" name="Google Shape;17913;p25"/>
            <p:cNvSpPr/>
            <p:nvPr/>
          </p:nvSpPr>
          <p:spPr>
            <a:xfrm>
              <a:off x="3624945" y="2161123"/>
              <a:ext cx="244783" cy="47796"/>
            </a:xfrm>
            <a:custGeom>
              <a:avLst/>
              <a:gdLst/>
              <a:ahLst/>
              <a:cxnLst/>
              <a:rect l="l" t="t" r="r" b="b"/>
              <a:pathLst>
                <a:path w="9367" h="1829" extrusionOk="0">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4" name="Google Shape;17914;p25"/>
            <p:cNvSpPr/>
            <p:nvPr/>
          </p:nvSpPr>
          <p:spPr>
            <a:xfrm>
              <a:off x="3652697" y="2161123"/>
              <a:ext cx="11969" cy="24146"/>
            </a:xfrm>
            <a:custGeom>
              <a:avLst/>
              <a:gdLst/>
              <a:ahLst/>
              <a:cxnLst/>
              <a:rect l="l" t="t" r="r" b="b"/>
              <a:pathLst>
                <a:path w="458" h="924" extrusionOk="0">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5" name="Google Shape;17915;p25"/>
            <p:cNvSpPr/>
            <p:nvPr/>
          </p:nvSpPr>
          <p:spPr>
            <a:xfrm>
              <a:off x="3670546" y="2161123"/>
              <a:ext cx="11838" cy="24146"/>
            </a:xfrm>
            <a:custGeom>
              <a:avLst/>
              <a:gdLst/>
              <a:ahLst/>
              <a:cxnLst/>
              <a:rect l="l" t="t" r="r" b="b"/>
              <a:pathLst>
                <a:path w="453" h="924" extrusionOk="0">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6" name="Google Shape;17916;p25"/>
            <p:cNvSpPr/>
            <p:nvPr/>
          </p:nvSpPr>
          <p:spPr>
            <a:xfrm>
              <a:off x="3688264" y="2161123"/>
              <a:ext cx="11838" cy="24146"/>
            </a:xfrm>
            <a:custGeom>
              <a:avLst/>
              <a:gdLst/>
              <a:ahLst/>
              <a:cxnLst/>
              <a:rect l="l" t="t" r="r" b="b"/>
              <a:pathLst>
                <a:path w="453" h="924" extrusionOk="0">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7" name="Google Shape;17917;p25"/>
            <p:cNvSpPr/>
            <p:nvPr/>
          </p:nvSpPr>
          <p:spPr>
            <a:xfrm>
              <a:off x="3705981" y="2161123"/>
              <a:ext cx="11838" cy="40244"/>
            </a:xfrm>
            <a:custGeom>
              <a:avLst/>
              <a:gdLst/>
              <a:ahLst/>
              <a:cxnLst/>
              <a:rect l="l" t="t" r="r" b="b"/>
              <a:pathLst>
                <a:path w="453" h="1540" extrusionOk="0">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8" name="Google Shape;17918;p25"/>
            <p:cNvSpPr/>
            <p:nvPr/>
          </p:nvSpPr>
          <p:spPr>
            <a:xfrm>
              <a:off x="3634875" y="2161123"/>
              <a:ext cx="11943" cy="40244"/>
            </a:xfrm>
            <a:custGeom>
              <a:avLst/>
              <a:gdLst/>
              <a:ahLst/>
              <a:cxnLst/>
              <a:rect l="l" t="t" r="r" b="b"/>
              <a:pathLst>
                <a:path w="457" h="1540" extrusionOk="0">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9" name="Google Shape;17919;p25"/>
            <p:cNvSpPr/>
            <p:nvPr/>
          </p:nvSpPr>
          <p:spPr>
            <a:xfrm>
              <a:off x="3723934" y="2161123"/>
              <a:ext cx="11342" cy="23415"/>
            </a:xfrm>
            <a:custGeom>
              <a:avLst/>
              <a:gdLst/>
              <a:ahLst/>
              <a:cxnLst/>
              <a:rect l="l" t="t" r="r" b="b"/>
              <a:pathLst>
                <a:path w="434" h="896" extrusionOk="0">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0" name="Google Shape;17920;p25"/>
            <p:cNvSpPr/>
            <p:nvPr/>
          </p:nvSpPr>
          <p:spPr>
            <a:xfrm>
              <a:off x="3741783" y="2161123"/>
              <a:ext cx="11342" cy="23415"/>
            </a:xfrm>
            <a:custGeom>
              <a:avLst/>
              <a:gdLst/>
              <a:ahLst/>
              <a:cxnLst/>
              <a:rect l="l" t="t" r="r" b="b"/>
              <a:pathLst>
                <a:path w="434" h="896" extrusionOk="0">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1" name="Google Shape;17921;p25"/>
            <p:cNvSpPr/>
            <p:nvPr/>
          </p:nvSpPr>
          <p:spPr>
            <a:xfrm>
              <a:off x="3759631" y="2161123"/>
              <a:ext cx="11080" cy="23415"/>
            </a:xfrm>
            <a:custGeom>
              <a:avLst/>
              <a:gdLst/>
              <a:ahLst/>
              <a:cxnLst/>
              <a:rect l="l" t="t" r="r" b="b"/>
              <a:pathLst>
                <a:path w="424" h="896" extrusionOk="0">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2" name="Google Shape;17922;p25"/>
            <p:cNvSpPr/>
            <p:nvPr/>
          </p:nvSpPr>
          <p:spPr>
            <a:xfrm>
              <a:off x="3777219" y="2161123"/>
              <a:ext cx="11342" cy="39303"/>
            </a:xfrm>
            <a:custGeom>
              <a:avLst/>
              <a:gdLst/>
              <a:ahLst/>
              <a:cxnLst/>
              <a:rect l="l" t="t" r="r" b="b"/>
              <a:pathLst>
                <a:path w="434" h="1504" extrusionOk="0">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3" name="Google Shape;17923;p25"/>
            <p:cNvSpPr/>
            <p:nvPr/>
          </p:nvSpPr>
          <p:spPr>
            <a:xfrm>
              <a:off x="3795067" y="2161123"/>
              <a:ext cx="11315" cy="23415"/>
            </a:xfrm>
            <a:custGeom>
              <a:avLst/>
              <a:gdLst/>
              <a:ahLst/>
              <a:cxnLst/>
              <a:rect l="l" t="t" r="r" b="b"/>
              <a:pathLst>
                <a:path w="433" h="896" extrusionOk="0">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4" name="Google Shape;17924;p25"/>
            <p:cNvSpPr/>
            <p:nvPr/>
          </p:nvSpPr>
          <p:spPr>
            <a:xfrm>
              <a:off x="3812654" y="2161123"/>
              <a:ext cx="11342" cy="23415"/>
            </a:xfrm>
            <a:custGeom>
              <a:avLst/>
              <a:gdLst/>
              <a:ahLst/>
              <a:cxnLst/>
              <a:rect l="l" t="t" r="r" b="b"/>
              <a:pathLst>
                <a:path w="434" h="896" extrusionOk="0">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5" name="Google Shape;17925;p25"/>
            <p:cNvSpPr/>
            <p:nvPr/>
          </p:nvSpPr>
          <p:spPr>
            <a:xfrm>
              <a:off x="3830503" y="2161123"/>
              <a:ext cx="11315" cy="23415"/>
            </a:xfrm>
            <a:custGeom>
              <a:avLst/>
              <a:gdLst/>
              <a:ahLst/>
              <a:cxnLst/>
              <a:rect l="l" t="t" r="r" b="b"/>
              <a:pathLst>
                <a:path w="433" h="896" extrusionOk="0">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6" name="Google Shape;17926;p25"/>
            <p:cNvSpPr/>
            <p:nvPr/>
          </p:nvSpPr>
          <p:spPr>
            <a:xfrm>
              <a:off x="3848325" y="2161123"/>
              <a:ext cx="11080" cy="39303"/>
            </a:xfrm>
            <a:custGeom>
              <a:avLst/>
              <a:gdLst/>
              <a:ahLst/>
              <a:cxnLst/>
              <a:rect l="l" t="t" r="r" b="b"/>
              <a:pathLst>
                <a:path w="424" h="1504" extrusionOk="0">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7" name="Google Shape;17927;p25"/>
            <p:cNvSpPr/>
            <p:nvPr/>
          </p:nvSpPr>
          <p:spPr>
            <a:xfrm>
              <a:off x="3626173" y="2063857"/>
              <a:ext cx="212483" cy="74190"/>
            </a:xfrm>
            <a:custGeom>
              <a:avLst/>
              <a:gdLst/>
              <a:ahLst/>
              <a:cxnLst/>
              <a:rect l="l" t="t" r="r" b="b"/>
              <a:pathLst>
                <a:path w="8131" h="2839" extrusionOk="0">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8" name="Google Shape;17928;p25"/>
            <p:cNvSpPr/>
            <p:nvPr/>
          </p:nvSpPr>
          <p:spPr>
            <a:xfrm>
              <a:off x="3523916" y="2011096"/>
              <a:ext cx="79181" cy="243790"/>
            </a:xfrm>
            <a:custGeom>
              <a:avLst/>
              <a:gdLst/>
              <a:ahLst/>
              <a:cxnLst/>
              <a:rect l="l" t="t" r="r" b="b"/>
              <a:pathLst>
                <a:path w="3030" h="9329" extrusionOk="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9" name="Google Shape;17929;p25"/>
            <p:cNvSpPr/>
            <p:nvPr/>
          </p:nvSpPr>
          <p:spPr>
            <a:xfrm>
              <a:off x="3523916" y="2011096"/>
              <a:ext cx="27910" cy="243529"/>
            </a:xfrm>
            <a:custGeom>
              <a:avLst/>
              <a:gdLst/>
              <a:ahLst/>
              <a:cxnLst/>
              <a:rect l="l" t="t" r="r" b="b"/>
              <a:pathLst>
                <a:path w="1068" h="9319" extrusionOk="0">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0" name="Google Shape;17930;p25"/>
            <p:cNvSpPr/>
            <p:nvPr/>
          </p:nvSpPr>
          <p:spPr>
            <a:xfrm>
              <a:off x="3523916" y="2056331"/>
              <a:ext cx="26" cy="1542"/>
            </a:xfrm>
            <a:custGeom>
              <a:avLst/>
              <a:gdLst/>
              <a:ahLst/>
              <a:cxnLst/>
              <a:rect l="l" t="t" r="r" b="b"/>
              <a:pathLst>
                <a:path w="1" h="59" extrusionOk="0">
                  <a:moveTo>
                    <a:pt x="1" y="1"/>
                  </a:moveTo>
                  <a:lnTo>
                    <a:pt x="1" y="59"/>
                  </a:lnTo>
                  <a:lnTo>
                    <a:pt x="1" y="59"/>
                  </a:ln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931" name="Google Shape;17931;p25"/>
          <p:cNvGrpSpPr/>
          <p:nvPr/>
        </p:nvGrpSpPr>
        <p:grpSpPr>
          <a:xfrm>
            <a:off x="1742777" y="1315349"/>
            <a:ext cx="393791" cy="366743"/>
            <a:chOff x="1742777" y="1499997"/>
            <a:chExt cx="393791" cy="366743"/>
          </a:xfrm>
        </p:grpSpPr>
        <p:sp>
          <p:nvSpPr>
            <p:cNvPr id="17932" name="Google Shape;17932;p25"/>
            <p:cNvSpPr/>
            <p:nvPr/>
          </p:nvSpPr>
          <p:spPr>
            <a:xfrm>
              <a:off x="1760861" y="1591957"/>
              <a:ext cx="152823" cy="270654"/>
            </a:xfrm>
            <a:custGeom>
              <a:avLst/>
              <a:gdLst/>
              <a:ahLst/>
              <a:cxnLst/>
              <a:rect l="l" t="t" r="r" b="b"/>
              <a:pathLst>
                <a:path w="5848" h="10357" extrusionOk="0">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3" name="Google Shape;17933;p25"/>
            <p:cNvSpPr/>
            <p:nvPr/>
          </p:nvSpPr>
          <p:spPr>
            <a:xfrm>
              <a:off x="1760861" y="1592218"/>
              <a:ext cx="152562" cy="115349"/>
            </a:xfrm>
            <a:custGeom>
              <a:avLst/>
              <a:gdLst/>
              <a:ahLst/>
              <a:cxnLst/>
              <a:rect l="l" t="t" r="r" b="b"/>
              <a:pathLst>
                <a:path w="5838" h="4414" extrusionOk="0">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4" name="Google Shape;17934;p25"/>
            <p:cNvSpPr/>
            <p:nvPr/>
          </p:nvSpPr>
          <p:spPr>
            <a:xfrm>
              <a:off x="1851070" y="1499997"/>
              <a:ext cx="155070" cy="183947"/>
            </a:xfrm>
            <a:custGeom>
              <a:avLst/>
              <a:gdLst/>
              <a:ahLst/>
              <a:cxnLst/>
              <a:rect l="l" t="t" r="r" b="b"/>
              <a:pathLst>
                <a:path w="5934" h="7039" extrusionOk="0">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5" name="Google Shape;17935;p25"/>
            <p:cNvSpPr/>
            <p:nvPr/>
          </p:nvSpPr>
          <p:spPr>
            <a:xfrm>
              <a:off x="1742777" y="1500049"/>
              <a:ext cx="211098" cy="183894"/>
            </a:xfrm>
            <a:custGeom>
              <a:avLst/>
              <a:gdLst/>
              <a:ahLst/>
              <a:cxnLst/>
              <a:rect l="l" t="t" r="r" b="b"/>
              <a:pathLst>
                <a:path w="8078" h="7037" extrusionOk="0">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6" name="Google Shape;17936;p25"/>
            <p:cNvSpPr/>
            <p:nvPr/>
          </p:nvSpPr>
          <p:spPr>
            <a:xfrm>
              <a:off x="1760861" y="1755546"/>
              <a:ext cx="25662" cy="11080"/>
            </a:xfrm>
            <a:custGeom>
              <a:avLst/>
              <a:gdLst/>
              <a:ahLst/>
              <a:cxnLst/>
              <a:rect l="l" t="t" r="r" b="b"/>
              <a:pathLst>
                <a:path w="982" h="424" extrusionOk="0">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7" name="Google Shape;17937;p25"/>
            <p:cNvSpPr/>
            <p:nvPr/>
          </p:nvSpPr>
          <p:spPr>
            <a:xfrm>
              <a:off x="1791018" y="1755546"/>
              <a:ext cx="90732" cy="11080"/>
            </a:xfrm>
            <a:custGeom>
              <a:avLst/>
              <a:gdLst/>
              <a:ahLst/>
              <a:cxnLst/>
              <a:rect l="l" t="t" r="r" b="b"/>
              <a:pathLst>
                <a:path w="3472" h="424" extrusionOk="0">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8" name="Google Shape;17938;p25"/>
            <p:cNvSpPr/>
            <p:nvPr/>
          </p:nvSpPr>
          <p:spPr>
            <a:xfrm>
              <a:off x="1884233" y="1755546"/>
              <a:ext cx="29190" cy="11080"/>
            </a:xfrm>
            <a:custGeom>
              <a:avLst/>
              <a:gdLst/>
              <a:ahLst/>
              <a:cxnLst/>
              <a:rect l="l" t="t" r="r" b="b"/>
              <a:pathLst>
                <a:path w="1117" h="424" extrusionOk="0">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9" name="Google Shape;17939;p25"/>
            <p:cNvSpPr/>
            <p:nvPr/>
          </p:nvSpPr>
          <p:spPr>
            <a:xfrm>
              <a:off x="1851828" y="1733177"/>
              <a:ext cx="177440" cy="71211"/>
            </a:xfrm>
            <a:custGeom>
              <a:avLst/>
              <a:gdLst/>
              <a:ahLst/>
              <a:cxnLst/>
              <a:rect l="l" t="t" r="r" b="b"/>
              <a:pathLst>
                <a:path w="6790" h="2725" extrusionOk="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40" name="Google Shape;17940;p25"/>
            <p:cNvSpPr/>
            <p:nvPr/>
          </p:nvSpPr>
          <p:spPr>
            <a:xfrm>
              <a:off x="1851828" y="1737698"/>
              <a:ext cx="155332" cy="50619"/>
            </a:xfrm>
            <a:custGeom>
              <a:avLst/>
              <a:gdLst/>
              <a:ahLst/>
              <a:cxnLst/>
              <a:rect l="l" t="t" r="r" b="b"/>
              <a:pathLst>
                <a:path w="5944" h="1937" extrusionOk="0">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41" name="Google Shape;17941;p25"/>
            <p:cNvSpPr/>
            <p:nvPr/>
          </p:nvSpPr>
          <p:spPr>
            <a:xfrm>
              <a:off x="1851828" y="1716975"/>
              <a:ext cx="177440" cy="71263"/>
            </a:xfrm>
            <a:custGeom>
              <a:avLst/>
              <a:gdLst/>
              <a:ahLst/>
              <a:cxnLst/>
              <a:rect l="l" t="t" r="r" b="b"/>
              <a:pathLst>
                <a:path w="6790" h="2727" extrusionOk="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42" name="Google Shape;17942;p25"/>
            <p:cNvSpPr/>
            <p:nvPr/>
          </p:nvSpPr>
          <p:spPr>
            <a:xfrm>
              <a:off x="1858361" y="1716975"/>
              <a:ext cx="170907" cy="57701"/>
            </a:xfrm>
            <a:custGeom>
              <a:avLst/>
              <a:gdLst/>
              <a:ahLst/>
              <a:cxnLst/>
              <a:rect l="l" t="t" r="r" b="b"/>
              <a:pathLst>
                <a:path w="6540" h="2208" extrusionOk="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43" name="Google Shape;17943;p25"/>
            <p:cNvSpPr/>
            <p:nvPr/>
          </p:nvSpPr>
          <p:spPr>
            <a:xfrm>
              <a:off x="1959965" y="1655041"/>
              <a:ext cx="169051" cy="122875"/>
            </a:xfrm>
            <a:custGeom>
              <a:avLst/>
              <a:gdLst/>
              <a:ahLst/>
              <a:cxnLst/>
              <a:rect l="l" t="t" r="r" b="b"/>
              <a:pathLst>
                <a:path w="6469" h="4702" extrusionOk="0">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44" name="Google Shape;17944;p25"/>
            <p:cNvSpPr/>
            <p:nvPr/>
          </p:nvSpPr>
          <p:spPr>
            <a:xfrm>
              <a:off x="1965400" y="1743630"/>
              <a:ext cx="171168" cy="123110"/>
            </a:xfrm>
            <a:custGeom>
              <a:avLst/>
              <a:gdLst/>
              <a:ahLst/>
              <a:cxnLst/>
              <a:rect l="l" t="t" r="r" b="b"/>
              <a:pathLst>
                <a:path w="6550" h="4711" extrusionOk="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45" name="Google Shape;17945;p25"/>
            <p:cNvSpPr/>
            <p:nvPr/>
          </p:nvSpPr>
          <p:spPr>
            <a:xfrm>
              <a:off x="1981001" y="1755285"/>
              <a:ext cx="11838" cy="11838"/>
            </a:xfrm>
            <a:custGeom>
              <a:avLst/>
              <a:gdLst/>
              <a:ahLst/>
              <a:cxnLst/>
              <a:rect l="l" t="t" r="r" b="b"/>
              <a:pathLst>
                <a:path w="453" h="453" extrusionOk="0">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946" name="Google Shape;17946;p25"/>
          <p:cNvGrpSpPr/>
          <p:nvPr/>
        </p:nvGrpSpPr>
        <p:grpSpPr>
          <a:xfrm>
            <a:off x="4014449" y="1315349"/>
            <a:ext cx="319915" cy="366639"/>
            <a:chOff x="4014449" y="1499997"/>
            <a:chExt cx="319915" cy="366639"/>
          </a:xfrm>
        </p:grpSpPr>
        <p:sp>
          <p:nvSpPr>
            <p:cNvPr id="17947" name="Google Shape;17947;p25"/>
            <p:cNvSpPr/>
            <p:nvPr/>
          </p:nvSpPr>
          <p:spPr>
            <a:xfrm>
              <a:off x="4014449" y="1499997"/>
              <a:ext cx="319914" cy="366639"/>
            </a:xfrm>
            <a:custGeom>
              <a:avLst/>
              <a:gdLst/>
              <a:ahLst/>
              <a:cxnLst/>
              <a:rect l="l" t="t" r="r" b="b"/>
              <a:pathLst>
                <a:path w="12242" h="14030" extrusionOk="0">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48" name="Google Shape;17948;p25"/>
            <p:cNvSpPr/>
            <p:nvPr/>
          </p:nvSpPr>
          <p:spPr>
            <a:xfrm>
              <a:off x="4014449" y="1591199"/>
              <a:ext cx="319914" cy="275437"/>
            </a:xfrm>
            <a:custGeom>
              <a:avLst/>
              <a:gdLst/>
              <a:ahLst/>
              <a:cxnLst/>
              <a:rect l="l" t="t" r="r" b="b"/>
              <a:pathLst>
                <a:path w="12242" h="10540" extrusionOk="0">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49" name="Google Shape;17949;p25"/>
            <p:cNvSpPr/>
            <p:nvPr/>
          </p:nvSpPr>
          <p:spPr>
            <a:xfrm>
              <a:off x="4014685" y="1591199"/>
              <a:ext cx="159853" cy="248808"/>
            </a:xfrm>
            <a:custGeom>
              <a:avLst/>
              <a:gdLst/>
              <a:ahLst/>
              <a:cxnLst/>
              <a:rect l="l" t="t" r="r" b="b"/>
              <a:pathLst>
                <a:path w="6117" h="9521" extrusionOk="0">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50" name="Google Shape;17950;p25"/>
            <p:cNvSpPr/>
            <p:nvPr/>
          </p:nvSpPr>
          <p:spPr>
            <a:xfrm>
              <a:off x="4174511" y="1591460"/>
              <a:ext cx="159853" cy="275175"/>
            </a:xfrm>
            <a:custGeom>
              <a:avLst/>
              <a:gdLst/>
              <a:ahLst/>
              <a:cxnLst/>
              <a:rect l="l" t="t" r="r" b="b"/>
              <a:pathLst>
                <a:path w="6117" h="10530" extrusionOk="0">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51" name="Google Shape;17951;p25"/>
            <p:cNvSpPr/>
            <p:nvPr/>
          </p:nvSpPr>
          <p:spPr>
            <a:xfrm>
              <a:off x="4174511" y="1591199"/>
              <a:ext cx="159853" cy="248808"/>
            </a:xfrm>
            <a:custGeom>
              <a:avLst/>
              <a:gdLst/>
              <a:ahLst/>
              <a:cxnLst/>
              <a:rect l="l" t="t" r="r" b="b"/>
              <a:pathLst>
                <a:path w="6117" h="9521" extrusionOk="0">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952" name="Google Shape;17952;p25"/>
          <p:cNvGrpSpPr/>
          <p:nvPr/>
        </p:nvGrpSpPr>
        <p:grpSpPr>
          <a:xfrm>
            <a:off x="866267" y="1406813"/>
            <a:ext cx="367397" cy="183711"/>
            <a:chOff x="866267" y="1591460"/>
            <a:chExt cx="367397" cy="183711"/>
          </a:xfrm>
        </p:grpSpPr>
        <p:sp>
          <p:nvSpPr>
            <p:cNvPr id="17953" name="Google Shape;17953;p25"/>
            <p:cNvSpPr/>
            <p:nvPr/>
          </p:nvSpPr>
          <p:spPr>
            <a:xfrm>
              <a:off x="866267" y="1591460"/>
              <a:ext cx="367397" cy="183502"/>
            </a:xfrm>
            <a:custGeom>
              <a:avLst/>
              <a:gdLst/>
              <a:ahLst/>
              <a:cxnLst/>
              <a:rect l="l" t="t" r="r" b="b"/>
              <a:pathLst>
                <a:path w="14059" h="7022"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54" name="Google Shape;17954;p25"/>
            <p:cNvSpPr/>
            <p:nvPr/>
          </p:nvSpPr>
          <p:spPr>
            <a:xfrm>
              <a:off x="866267" y="1591460"/>
              <a:ext cx="199286" cy="183711"/>
            </a:xfrm>
            <a:custGeom>
              <a:avLst/>
              <a:gdLst/>
              <a:ahLst/>
              <a:cxnLst/>
              <a:rect l="l" t="t" r="r" b="b"/>
              <a:pathLst>
                <a:path w="7626" h="7030"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55" name="Google Shape;17955;p25"/>
            <p:cNvSpPr/>
            <p:nvPr/>
          </p:nvSpPr>
          <p:spPr>
            <a:xfrm>
              <a:off x="1071564" y="1593969"/>
              <a:ext cx="19626" cy="47509"/>
            </a:xfrm>
            <a:custGeom>
              <a:avLst/>
              <a:gdLst/>
              <a:ahLst/>
              <a:cxnLst/>
              <a:rect l="l" t="t" r="r" b="b"/>
              <a:pathLst>
                <a:path w="751" h="1818" extrusionOk="0">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56" name="Google Shape;17956;p25"/>
            <p:cNvSpPr/>
            <p:nvPr/>
          </p:nvSpPr>
          <p:spPr>
            <a:xfrm>
              <a:off x="1122575" y="1619605"/>
              <a:ext cx="33946" cy="42988"/>
            </a:xfrm>
            <a:custGeom>
              <a:avLst/>
              <a:gdLst/>
              <a:ahLst/>
              <a:cxnLst/>
              <a:rect l="l" t="t" r="r" b="b"/>
              <a:pathLst>
                <a:path w="1299" h="1645" extrusionOk="0">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57" name="Google Shape;17957;p25"/>
            <p:cNvSpPr/>
            <p:nvPr/>
          </p:nvSpPr>
          <p:spPr>
            <a:xfrm>
              <a:off x="1159866" y="1668839"/>
              <a:ext cx="45915" cy="33293"/>
            </a:xfrm>
            <a:custGeom>
              <a:avLst/>
              <a:gdLst/>
              <a:ahLst/>
              <a:cxnLst/>
              <a:rect l="l" t="t" r="r" b="b"/>
              <a:pathLst>
                <a:path w="1757" h="1274" extrusionOk="0">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58" name="Google Shape;17958;p25"/>
            <p:cNvSpPr/>
            <p:nvPr/>
          </p:nvSpPr>
          <p:spPr>
            <a:xfrm>
              <a:off x="1181634" y="1734196"/>
              <a:ext cx="49286" cy="19103"/>
            </a:xfrm>
            <a:custGeom>
              <a:avLst/>
              <a:gdLst/>
              <a:ahLst/>
              <a:cxnLst/>
              <a:rect l="l" t="t" r="r" b="b"/>
              <a:pathLst>
                <a:path w="1886" h="731" extrusionOk="0">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59" name="Google Shape;17959;p25"/>
            <p:cNvSpPr/>
            <p:nvPr/>
          </p:nvSpPr>
          <p:spPr>
            <a:xfrm>
              <a:off x="868776" y="1734196"/>
              <a:ext cx="48267" cy="19364"/>
            </a:xfrm>
            <a:custGeom>
              <a:avLst/>
              <a:gdLst/>
              <a:ahLst/>
              <a:cxnLst/>
              <a:rect l="l" t="t" r="r" b="b"/>
              <a:pathLst>
                <a:path w="1847" h="741" extrusionOk="0">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60" name="Google Shape;17960;p25"/>
            <p:cNvSpPr/>
            <p:nvPr/>
          </p:nvSpPr>
          <p:spPr>
            <a:xfrm>
              <a:off x="894151" y="1668603"/>
              <a:ext cx="44007" cy="33659"/>
            </a:xfrm>
            <a:custGeom>
              <a:avLst/>
              <a:gdLst/>
              <a:ahLst/>
              <a:cxnLst/>
              <a:rect l="l" t="t" r="r" b="b"/>
              <a:pathLst>
                <a:path w="1684" h="1288" extrusionOk="0">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61" name="Google Shape;17961;p25"/>
            <p:cNvSpPr/>
            <p:nvPr/>
          </p:nvSpPr>
          <p:spPr>
            <a:xfrm>
              <a:off x="942914" y="1619605"/>
              <a:ext cx="35462" cy="43328"/>
            </a:xfrm>
            <a:custGeom>
              <a:avLst/>
              <a:gdLst/>
              <a:ahLst/>
              <a:cxnLst/>
              <a:rect l="l" t="t" r="r" b="b"/>
              <a:pathLst>
                <a:path w="1357" h="1658" extrusionOk="0">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62" name="Google Shape;17962;p25"/>
            <p:cNvSpPr/>
            <p:nvPr/>
          </p:nvSpPr>
          <p:spPr>
            <a:xfrm>
              <a:off x="1008506" y="1593708"/>
              <a:ext cx="19626" cy="47770"/>
            </a:xfrm>
            <a:custGeom>
              <a:avLst/>
              <a:gdLst/>
              <a:ahLst/>
              <a:cxnLst/>
              <a:rect l="l" t="t" r="r" b="b"/>
              <a:pathLst>
                <a:path w="751" h="1828" extrusionOk="0">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63" name="Google Shape;17963;p25"/>
            <p:cNvSpPr/>
            <p:nvPr/>
          </p:nvSpPr>
          <p:spPr>
            <a:xfrm>
              <a:off x="1043916" y="1591695"/>
              <a:ext cx="11838" cy="138999"/>
            </a:xfrm>
            <a:custGeom>
              <a:avLst/>
              <a:gdLst/>
              <a:ahLst/>
              <a:cxnLst/>
              <a:rect l="l" t="t" r="r" b="b"/>
              <a:pathLst>
                <a:path w="453" h="5319" extrusionOk="0">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64" name="Google Shape;17964;p25"/>
            <p:cNvSpPr/>
            <p:nvPr/>
          </p:nvSpPr>
          <p:spPr>
            <a:xfrm>
              <a:off x="1063777" y="1603507"/>
              <a:ext cx="61594" cy="128180"/>
            </a:xfrm>
            <a:custGeom>
              <a:avLst/>
              <a:gdLst/>
              <a:ahLst/>
              <a:cxnLst/>
              <a:rect l="l" t="t" r="r" b="b"/>
              <a:pathLst>
                <a:path w="2357" h="4905" extrusionOk="0">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65" name="Google Shape;17965;p25"/>
            <p:cNvSpPr/>
            <p:nvPr/>
          </p:nvSpPr>
          <p:spPr>
            <a:xfrm>
              <a:off x="1081129" y="1641452"/>
              <a:ext cx="102805" cy="100662"/>
            </a:xfrm>
            <a:custGeom>
              <a:avLst/>
              <a:gdLst/>
              <a:ahLst/>
              <a:cxnLst/>
              <a:rect l="l" t="t" r="r" b="b"/>
              <a:pathLst>
                <a:path w="3934" h="3852" extrusionOk="0">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66" name="Google Shape;17966;p25"/>
            <p:cNvSpPr/>
            <p:nvPr/>
          </p:nvSpPr>
          <p:spPr>
            <a:xfrm>
              <a:off x="1091163" y="1700015"/>
              <a:ext cx="130453" cy="60758"/>
            </a:xfrm>
            <a:custGeom>
              <a:avLst/>
              <a:gdLst/>
              <a:ahLst/>
              <a:cxnLst/>
              <a:rect l="l" t="t" r="r" b="b"/>
              <a:pathLst>
                <a:path w="4992" h="2325" extrusionOk="0">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67" name="Google Shape;17967;p25"/>
            <p:cNvSpPr/>
            <p:nvPr/>
          </p:nvSpPr>
          <p:spPr>
            <a:xfrm>
              <a:off x="878079" y="1700015"/>
              <a:ext cx="128441" cy="60784"/>
            </a:xfrm>
            <a:custGeom>
              <a:avLst/>
              <a:gdLst/>
              <a:ahLst/>
              <a:cxnLst/>
              <a:rect l="l" t="t" r="r" b="b"/>
              <a:pathLst>
                <a:path w="4915" h="2326" extrusionOk="0">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68" name="Google Shape;17968;p25"/>
            <p:cNvSpPr/>
            <p:nvPr/>
          </p:nvSpPr>
          <p:spPr>
            <a:xfrm>
              <a:off x="974325" y="1603507"/>
              <a:ext cx="62849" cy="130715"/>
            </a:xfrm>
            <a:custGeom>
              <a:avLst/>
              <a:gdLst/>
              <a:ahLst/>
              <a:cxnLst/>
              <a:rect l="l" t="t" r="r" b="b"/>
              <a:pathLst>
                <a:path w="2405" h="5002" extrusionOk="0">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69" name="Google Shape;17969;p25"/>
            <p:cNvSpPr/>
            <p:nvPr/>
          </p:nvSpPr>
          <p:spPr>
            <a:xfrm>
              <a:off x="916023" y="1641713"/>
              <a:ext cx="101290" cy="100793"/>
            </a:xfrm>
            <a:custGeom>
              <a:avLst/>
              <a:gdLst/>
              <a:ahLst/>
              <a:cxnLst/>
              <a:rect l="l" t="t" r="r" b="b"/>
              <a:pathLst>
                <a:path w="3876" h="3857" extrusionOk="0">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70" name="Google Shape;17970;p25"/>
            <p:cNvSpPr/>
            <p:nvPr/>
          </p:nvSpPr>
          <p:spPr>
            <a:xfrm>
              <a:off x="992409" y="1721861"/>
              <a:ext cx="115375" cy="53049"/>
            </a:xfrm>
            <a:custGeom>
              <a:avLst/>
              <a:gdLst/>
              <a:ahLst/>
              <a:cxnLst/>
              <a:rect l="l" t="t" r="r" b="b"/>
              <a:pathLst>
                <a:path w="4415" h="2030" extrusionOk="0">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971" name="Google Shape;17971;p25"/>
          <p:cNvGrpSpPr/>
          <p:nvPr/>
        </p:nvGrpSpPr>
        <p:grpSpPr>
          <a:xfrm>
            <a:off x="3117843" y="1315244"/>
            <a:ext cx="327441" cy="366743"/>
            <a:chOff x="3117843" y="1499892"/>
            <a:chExt cx="327441" cy="366743"/>
          </a:xfrm>
        </p:grpSpPr>
        <p:sp>
          <p:nvSpPr>
            <p:cNvPr id="17972" name="Google Shape;17972;p25"/>
            <p:cNvSpPr/>
            <p:nvPr/>
          </p:nvSpPr>
          <p:spPr>
            <a:xfrm>
              <a:off x="3117843" y="1499997"/>
              <a:ext cx="327440" cy="366404"/>
            </a:xfrm>
            <a:custGeom>
              <a:avLst/>
              <a:gdLst/>
              <a:ahLst/>
              <a:cxnLst/>
              <a:rect l="l" t="t" r="r" b="b"/>
              <a:pathLst>
                <a:path w="12530" h="14021" extrusionOk="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73" name="Google Shape;17973;p25"/>
            <p:cNvSpPr/>
            <p:nvPr/>
          </p:nvSpPr>
          <p:spPr>
            <a:xfrm>
              <a:off x="3300013" y="1682427"/>
              <a:ext cx="145271" cy="184208"/>
            </a:xfrm>
            <a:custGeom>
              <a:avLst/>
              <a:gdLst/>
              <a:ahLst/>
              <a:cxnLst/>
              <a:rect l="l" t="t" r="r" b="b"/>
              <a:pathLst>
                <a:path w="5559" h="7049" extrusionOk="0">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74" name="Google Shape;17974;p25"/>
            <p:cNvSpPr/>
            <p:nvPr/>
          </p:nvSpPr>
          <p:spPr>
            <a:xfrm>
              <a:off x="3262826" y="1537183"/>
              <a:ext cx="182457" cy="182718"/>
            </a:xfrm>
            <a:custGeom>
              <a:avLst/>
              <a:gdLst/>
              <a:ahLst/>
              <a:cxnLst/>
              <a:rect l="l" t="t" r="r" b="b"/>
              <a:pathLst>
                <a:path w="6982" h="6992" extrusionOk="0">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75" name="Google Shape;17975;p25"/>
            <p:cNvSpPr/>
            <p:nvPr/>
          </p:nvSpPr>
          <p:spPr>
            <a:xfrm>
              <a:off x="3155030" y="1682427"/>
              <a:ext cx="182457" cy="145271"/>
            </a:xfrm>
            <a:custGeom>
              <a:avLst/>
              <a:gdLst/>
              <a:ahLst/>
              <a:cxnLst/>
              <a:rect l="l" t="t" r="r" b="b"/>
              <a:pathLst>
                <a:path w="6982" h="5559" extrusionOk="0">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76" name="Google Shape;17976;p25"/>
            <p:cNvSpPr/>
            <p:nvPr/>
          </p:nvSpPr>
          <p:spPr>
            <a:xfrm>
              <a:off x="3117843" y="1499997"/>
              <a:ext cx="182196" cy="219905"/>
            </a:xfrm>
            <a:custGeom>
              <a:avLst/>
              <a:gdLst/>
              <a:ahLst/>
              <a:cxnLst/>
              <a:rect l="l" t="t" r="r" b="b"/>
              <a:pathLst>
                <a:path w="6972" h="8415" extrusionOk="0">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77" name="Google Shape;17977;p25"/>
            <p:cNvSpPr/>
            <p:nvPr/>
          </p:nvSpPr>
          <p:spPr>
            <a:xfrm>
              <a:off x="3155030" y="1682427"/>
              <a:ext cx="35200" cy="145271"/>
            </a:xfrm>
            <a:custGeom>
              <a:avLst/>
              <a:gdLst/>
              <a:ahLst/>
              <a:cxnLst/>
              <a:rect l="l" t="t" r="r" b="b"/>
              <a:pathLst>
                <a:path w="1347" h="5559" extrusionOk="0">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78" name="Google Shape;17978;p25"/>
            <p:cNvSpPr/>
            <p:nvPr/>
          </p:nvSpPr>
          <p:spPr>
            <a:xfrm>
              <a:off x="3117843" y="1499892"/>
              <a:ext cx="122640" cy="182562"/>
            </a:xfrm>
            <a:custGeom>
              <a:avLst/>
              <a:gdLst/>
              <a:ahLst/>
              <a:cxnLst/>
              <a:rect l="l" t="t" r="r" b="b"/>
              <a:pathLst>
                <a:path w="4693" h="6986" extrusionOk="0">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979" name="Google Shape;17979;p25"/>
          <p:cNvGrpSpPr/>
          <p:nvPr/>
        </p:nvGrpSpPr>
        <p:grpSpPr>
          <a:xfrm>
            <a:off x="2667005" y="1315349"/>
            <a:ext cx="336770" cy="366638"/>
            <a:chOff x="2667005" y="1499997"/>
            <a:chExt cx="336770" cy="366638"/>
          </a:xfrm>
        </p:grpSpPr>
        <p:sp>
          <p:nvSpPr>
            <p:cNvPr id="17980" name="Google Shape;17980;p25"/>
            <p:cNvSpPr/>
            <p:nvPr/>
          </p:nvSpPr>
          <p:spPr>
            <a:xfrm>
              <a:off x="2684593" y="1596974"/>
              <a:ext cx="229731" cy="252335"/>
            </a:xfrm>
            <a:custGeom>
              <a:avLst/>
              <a:gdLst/>
              <a:ahLst/>
              <a:cxnLst/>
              <a:rect l="l" t="t" r="r" b="b"/>
              <a:pathLst>
                <a:path w="8791" h="9656" extrusionOk="0">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81" name="Google Shape;17981;p25"/>
            <p:cNvSpPr/>
            <p:nvPr/>
          </p:nvSpPr>
          <p:spPr>
            <a:xfrm>
              <a:off x="2717781" y="1638185"/>
              <a:ext cx="163119" cy="168137"/>
            </a:xfrm>
            <a:custGeom>
              <a:avLst/>
              <a:gdLst/>
              <a:ahLst/>
              <a:cxnLst/>
              <a:rect l="l" t="t" r="r" b="b"/>
              <a:pathLst>
                <a:path w="6242" h="6434" extrusionOk="0">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82" name="Google Shape;17982;p25"/>
            <p:cNvSpPr/>
            <p:nvPr/>
          </p:nvSpPr>
          <p:spPr>
            <a:xfrm>
              <a:off x="2740386" y="1638185"/>
              <a:ext cx="140514" cy="168137"/>
            </a:xfrm>
            <a:custGeom>
              <a:avLst/>
              <a:gdLst/>
              <a:ahLst/>
              <a:cxnLst/>
              <a:rect l="l" t="t" r="r" b="b"/>
              <a:pathLst>
                <a:path w="5377" h="6434" extrusionOk="0">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83" name="Google Shape;17983;p25"/>
            <p:cNvSpPr/>
            <p:nvPr/>
          </p:nvSpPr>
          <p:spPr>
            <a:xfrm>
              <a:off x="2725830" y="1719170"/>
              <a:ext cx="108581" cy="87152"/>
            </a:xfrm>
            <a:custGeom>
              <a:avLst/>
              <a:gdLst/>
              <a:ahLst/>
              <a:cxnLst/>
              <a:rect l="l" t="t" r="r" b="b"/>
              <a:pathLst>
                <a:path w="4155" h="3335" extrusionOk="0">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84" name="Google Shape;17984;p25"/>
            <p:cNvSpPr/>
            <p:nvPr/>
          </p:nvSpPr>
          <p:spPr>
            <a:xfrm>
              <a:off x="2725830" y="1776400"/>
              <a:ext cx="28903" cy="29922"/>
            </a:xfrm>
            <a:custGeom>
              <a:avLst/>
              <a:gdLst/>
              <a:ahLst/>
              <a:cxnLst/>
              <a:rect l="l" t="t" r="r" b="b"/>
              <a:pathLst>
                <a:path w="1106" h="1145" extrusionOk="0">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85" name="Google Shape;17985;p25"/>
            <p:cNvSpPr/>
            <p:nvPr/>
          </p:nvSpPr>
          <p:spPr>
            <a:xfrm>
              <a:off x="2799445" y="1662828"/>
              <a:ext cx="60340" cy="55244"/>
            </a:xfrm>
            <a:custGeom>
              <a:avLst/>
              <a:gdLst/>
              <a:ahLst/>
              <a:cxnLst/>
              <a:rect l="l" t="t" r="r" b="b"/>
              <a:pathLst>
                <a:path w="2309" h="2114" extrusionOk="0">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86" name="Google Shape;17986;p25"/>
            <p:cNvSpPr/>
            <p:nvPr/>
          </p:nvSpPr>
          <p:spPr>
            <a:xfrm>
              <a:off x="2752955" y="1719170"/>
              <a:ext cx="53545" cy="46019"/>
            </a:xfrm>
            <a:custGeom>
              <a:avLst/>
              <a:gdLst/>
              <a:ahLst/>
              <a:cxnLst/>
              <a:rect l="l" t="t" r="r" b="b"/>
              <a:pathLst>
                <a:path w="2049" h="1761" extrusionOk="0">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87" name="Google Shape;17987;p25"/>
            <p:cNvSpPr/>
            <p:nvPr/>
          </p:nvSpPr>
          <p:spPr>
            <a:xfrm>
              <a:off x="2679079" y="1512044"/>
              <a:ext cx="312623" cy="342545"/>
            </a:xfrm>
            <a:custGeom>
              <a:avLst/>
              <a:gdLst/>
              <a:ahLst/>
              <a:cxnLst/>
              <a:rect l="l" t="t" r="r" b="b"/>
              <a:pathLst>
                <a:path w="11963" h="13108" extrusionOk="0">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88" name="Google Shape;17988;p25"/>
            <p:cNvSpPr/>
            <p:nvPr/>
          </p:nvSpPr>
          <p:spPr>
            <a:xfrm>
              <a:off x="2667005" y="1499997"/>
              <a:ext cx="35227" cy="35200"/>
            </a:xfrm>
            <a:custGeom>
              <a:avLst/>
              <a:gdLst/>
              <a:ahLst/>
              <a:cxnLst/>
              <a:rect l="l" t="t" r="r" b="b"/>
              <a:pathLst>
                <a:path w="1348" h="1347" extrusionOk="0">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89" name="Google Shape;17989;p25"/>
            <p:cNvSpPr/>
            <p:nvPr/>
          </p:nvSpPr>
          <p:spPr>
            <a:xfrm>
              <a:off x="2818051" y="1499997"/>
              <a:ext cx="35436" cy="35200"/>
            </a:xfrm>
            <a:custGeom>
              <a:avLst/>
              <a:gdLst/>
              <a:ahLst/>
              <a:cxnLst/>
              <a:rect l="l" t="t" r="r" b="b"/>
              <a:pathLst>
                <a:path w="1356" h="1347" extrusionOk="0">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90" name="Google Shape;17990;p25"/>
            <p:cNvSpPr/>
            <p:nvPr/>
          </p:nvSpPr>
          <p:spPr>
            <a:xfrm>
              <a:off x="2968575" y="1499997"/>
              <a:ext cx="35200" cy="35200"/>
            </a:xfrm>
            <a:custGeom>
              <a:avLst/>
              <a:gdLst/>
              <a:ahLst/>
              <a:cxnLst/>
              <a:rect l="l" t="t" r="r" b="b"/>
              <a:pathLst>
                <a:path w="1347" h="1347" extrusionOk="0">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91" name="Google Shape;17991;p25"/>
            <p:cNvSpPr/>
            <p:nvPr/>
          </p:nvSpPr>
          <p:spPr>
            <a:xfrm>
              <a:off x="2667005" y="1831435"/>
              <a:ext cx="35227" cy="35200"/>
            </a:xfrm>
            <a:custGeom>
              <a:avLst/>
              <a:gdLst/>
              <a:ahLst/>
              <a:cxnLst/>
              <a:rect l="l" t="t" r="r" b="b"/>
              <a:pathLst>
                <a:path w="1348" h="1347" extrusionOk="0">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92" name="Google Shape;17992;p25"/>
            <p:cNvSpPr/>
            <p:nvPr/>
          </p:nvSpPr>
          <p:spPr>
            <a:xfrm>
              <a:off x="2818051" y="1831435"/>
              <a:ext cx="35436" cy="35200"/>
            </a:xfrm>
            <a:custGeom>
              <a:avLst/>
              <a:gdLst/>
              <a:ahLst/>
              <a:cxnLst/>
              <a:rect l="l" t="t" r="r" b="b"/>
              <a:pathLst>
                <a:path w="1356" h="1347" extrusionOk="0">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93" name="Google Shape;17993;p25"/>
            <p:cNvSpPr/>
            <p:nvPr/>
          </p:nvSpPr>
          <p:spPr>
            <a:xfrm>
              <a:off x="2968575" y="1831435"/>
              <a:ext cx="35200" cy="35200"/>
            </a:xfrm>
            <a:custGeom>
              <a:avLst/>
              <a:gdLst/>
              <a:ahLst/>
              <a:cxnLst/>
              <a:rect l="l" t="t" r="r" b="b"/>
              <a:pathLst>
                <a:path w="1347" h="1347" extrusionOk="0">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94" name="Google Shape;17994;p25"/>
            <p:cNvSpPr/>
            <p:nvPr/>
          </p:nvSpPr>
          <p:spPr>
            <a:xfrm>
              <a:off x="2667005" y="1666095"/>
              <a:ext cx="35227" cy="35200"/>
            </a:xfrm>
            <a:custGeom>
              <a:avLst/>
              <a:gdLst/>
              <a:ahLst/>
              <a:cxnLst/>
              <a:rect l="l" t="t" r="r" b="b"/>
              <a:pathLst>
                <a:path w="1348" h="1347" extrusionOk="0">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95" name="Google Shape;17995;p25"/>
            <p:cNvSpPr/>
            <p:nvPr/>
          </p:nvSpPr>
          <p:spPr>
            <a:xfrm>
              <a:off x="2968575" y="1666095"/>
              <a:ext cx="35200" cy="35200"/>
            </a:xfrm>
            <a:custGeom>
              <a:avLst/>
              <a:gdLst/>
              <a:ahLst/>
              <a:cxnLst/>
              <a:rect l="l" t="t" r="r" b="b"/>
              <a:pathLst>
                <a:path w="1347" h="1347" extrusionOk="0">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96" name="Google Shape;17996;p25"/>
            <p:cNvSpPr/>
            <p:nvPr/>
          </p:nvSpPr>
          <p:spPr>
            <a:xfrm>
              <a:off x="2893182" y="1554901"/>
              <a:ext cx="68807" cy="64782"/>
            </a:xfrm>
            <a:custGeom>
              <a:avLst/>
              <a:gdLst/>
              <a:ahLst/>
              <a:cxnLst/>
              <a:rect l="l" t="t" r="r" b="b"/>
              <a:pathLst>
                <a:path w="2633" h="2479" extrusionOk="0">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97" name="Google Shape;17997;p25"/>
            <p:cNvSpPr/>
            <p:nvPr/>
          </p:nvSpPr>
          <p:spPr>
            <a:xfrm>
              <a:off x="2889184" y="1587462"/>
              <a:ext cx="38702" cy="37735"/>
            </a:xfrm>
            <a:custGeom>
              <a:avLst/>
              <a:gdLst/>
              <a:ahLst/>
              <a:cxnLst/>
              <a:rect l="l" t="t" r="r" b="b"/>
              <a:pathLst>
                <a:path w="1481" h="1444" extrusionOk="0">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98" name="Google Shape;17998;p25"/>
            <p:cNvSpPr/>
            <p:nvPr/>
          </p:nvSpPr>
          <p:spPr>
            <a:xfrm>
              <a:off x="2923574" y="1552262"/>
              <a:ext cx="38728" cy="37814"/>
            </a:xfrm>
            <a:custGeom>
              <a:avLst/>
              <a:gdLst/>
              <a:ahLst/>
              <a:cxnLst/>
              <a:rect l="l" t="t" r="r" b="b"/>
              <a:pathLst>
                <a:path w="1482" h="1447" extrusionOk="0">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999" name="Google Shape;17999;p25"/>
          <p:cNvGrpSpPr/>
          <p:nvPr/>
        </p:nvGrpSpPr>
        <p:grpSpPr>
          <a:xfrm>
            <a:off x="3564866" y="1315349"/>
            <a:ext cx="326473" cy="366639"/>
            <a:chOff x="3564866" y="1499997"/>
            <a:chExt cx="326473" cy="366639"/>
          </a:xfrm>
        </p:grpSpPr>
        <p:sp>
          <p:nvSpPr>
            <p:cNvPr id="18000" name="Google Shape;18000;p25"/>
            <p:cNvSpPr/>
            <p:nvPr/>
          </p:nvSpPr>
          <p:spPr>
            <a:xfrm>
              <a:off x="3595284" y="1499997"/>
              <a:ext cx="263389" cy="366404"/>
            </a:xfrm>
            <a:custGeom>
              <a:avLst/>
              <a:gdLst/>
              <a:ahLst/>
              <a:cxnLst/>
              <a:rect l="l" t="t" r="r" b="b"/>
              <a:pathLst>
                <a:path w="10079" h="14021" extrusionOk="0">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01" name="Google Shape;18001;p25"/>
            <p:cNvSpPr/>
            <p:nvPr/>
          </p:nvSpPr>
          <p:spPr>
            <a:xfrm>
              <a:off x="3623690" y="1499997"/>
              <a:ext cx="234983" cy="366404"/>
            </a:xfrm>
            <a:custGeom>
              <a:avLst/>
              <a:gdLst/>
              <a:ahLst/>
              <a:cxnLst/>
              <a:rect l="l" t="t" r="r" b="b"/>
              <a:pathLst>
                <a:path w="8992" h="14021" extrusionOk="0">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02" name="Google Shape;18002;p25"/>
            <p:cNvSpPr/>
            <p:nvPr/>
          </p:nvSpPr>
          <p:spPr>
            <a:xfrm>
              <a:off x="3830241" y="1499997"/>
              <a:ext cx="61098" cy="87204"/>
            </a:xfrm>
            <a:custGeom>
              <a:avLst/>
              <a:gdLst/>
              <a:ahLst/>
              <a:cxnLst/>
              <a:rect l="l" t="t" r="r" b="b"/>
              <a:pathLst>
                <a:path w="2338" h="3337" extrusionOk="0">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03" name="Google Shape;18003;p25"/>
            <p:cNvSpPr/>
            <p:nvPr/>
          </p:nvSpPr>
          <p:spPr>
            <a:xfrm>
              <a:off x="3564866" y="1779431"/>
              <a:ext cx="230724" cy="87204"/>
            </a:xfrm>
            <a:custGeom>
              <a:avLst/>
              <a:gdLst/>
              <a:ahLst/>
              <a:cxnLst/>
              <a:rect l="l" t="t" r="r" b="b"/>
              <a:pathLst>
                <a:path w="8829" h="3337" extrusionOk="0">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04" name="Google Shape;18004;p25"/>
            <p:cNvSpPr/>
            <p:nvPr/>
          </p:nvSpPr>
          <p:spPr>
            <a:xfrm>
              <a:off x="3565389" y="1841993"/>
              <a:ext cx="230201" cy="24643"/>
            </a:xfrm>
            <a:custGeom>
              <a:avLst/>
              <a:gdLst/>
              <a:ahLst/>
              <a:cxnLst/>
              <a:rect l="l" t="t" r="r" b="b"/>
              <a:pathLst>
                <a:path w="8809" h="943" extrusionOk="0">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05" name="Google Shape;18005;p25"/>
            <p:cNvSpPr/>
            <p:nvPr/>
          </p:nvSpPr>
          <p:spPr>
            <a:xfrm>
              <a:off x="3635659" y="1593708"/>
              <a:ext cx="153737" cy="11368"/>
            </a:xfrm>
            <a:custGeom>
              <a:avLst/>
              <a:gdLst/>
              <a:ahLst/>
              <a:cxnLst/>
              <a:rect l="l" t="t" r="r" b="b"/>
              <a:pathLst>
                <a:path w="5883" h="435" extrusionOk="0">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06" name="Google Shape;18006;p25"/>
            <p:cNvSpPr/>
            <p:nvPr/>
          </p:nvSpPr>
          <p:spPr>
            <a:xfrm>
              <a:off x="3635659" y="1639675"/>
              <a:ext cx="152901" cy="11368"/>
            </a:xfrm>
            <a:custGeom>
              <a:avLst/>
              <a:gdLst/>
              <a:ahLst/>
              <a:cxnLst/>
              <a:rect l="l" t="t" r="r" b="b"/>
              <a:pathLst>
                <a:path w="5851" h="435" extrusionOk="0">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07" name="Google Shape;18007;p25"/>
            <p:cNvSpPr/>
            <p:nvPr/>
          </p:nvSpPr>
          <p:spPr>
            <a:xfrm>
              <a:off x="3635659" y="1685668"/>
              <a:ext cx="152901" cy="11368"/>
            </a:xfrm>
            <a:custGeom>
              <a:avLst/>
              <a:gdLst/>
              <a:ahLst/>
              <a:cxnLst/>
              <a:rect l="l" t="t" r="r" b="b"/>
              <a:pathLst>
                <a:path w="5851" h="435" extrusionOk="0">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08" name="Google Shape;18008;p25"/>
            <p:cNvSpPr/>
            <p:nvPr/>
          </p:nvSpPr>
          <p:spPr>
            <a:xfrm>
              <a:off x="3635659" y="1731661"/>
              <a:ext cx="152901" cy="11368"/>
            </a:xfrm>
            <a:custGeom>
              <a:avLst/>
              <a:gdLst/>
              <a:ahLst/>
              <a:cxnLst/>
              <a:rect l="l" t="t" r="r" b="b"/>
              <a:pathLst>
                <a:path w="5851" h="435" extrusionOk="0">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009" name="Google Shape;18009;p25"/>
          <p:cNvGrpSpPr/>
          <p:nvPr/>
        </p:nvGrpSpPr>
        <p:grpSpPr>
          <a:xfrm>
            <a:off x="1314074" y="1315349"/>
            <a:ext cx="364392" cy="366638"/>
            <a:chOff x="1314074" y="1499997"/>
            <a:chExt cx="364392" cy="366638"/>
          </a:xfrm>
        </p:grpSpPr>
        <p:sp>
          <p:nvSpPr>
            <p:cNvPr id="18010" name="Google Shape;18010;p25"/>
            <p:cNvSpPr/>
            <p:nvPr/>
          </p:nvSpPr>
          <p:spPr>
            <a:xfrm>
              <a:off x="1467602" y="1715093"/>
              <a:ext cx="57073" cy="132440"/>
            </a:xfrm>
            <a:custGeom>
              <a:avLst/>
              <a:gdLst/>
              <a:ahLst/>
              <a:cxnLst/>
              <a:rect l="l" t="t" r="r" b="b"/>
              <a:pathLst>
                <a:path w="2184" h="5068" extrusionOk="0">
                  <a:moveTo>
                    <a:pt x="1" y="0"/>
                  </a:moveTo>
                  <a:lnTo>
                    <a:pt x="1" y="5068"/>
                  </a:lnTo>
                  <a:lnTo>
                    <a:pt x="2183" y="5068"/>
                  </a:lnTo>
                  <a:lnTo>
                    <a:pt x="2183"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11" name="Google Shape;18011;p25"/>
            <p:cNvSpPr/>
            <p:nvPr/>
          </p:nvSpPr>
          <p:spPr>
            <a:xfrm>
              <a:off x="1494492" y="1756539"/>
              <a:ext cx="30183" cy="90993"/>
            </a:xfrm>
            <a:custGeom>
              <a:avLst/>
              <a:gdLst/>
              <a:ahLst/>
              <a:cxnLst/>
              <a:rect l="l" t="t" r="r" b="b"/>
              <a:pathLst>
                <a:path w="1155" h="3482" extrusionOk="0">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12" name="Google Shape;18012;p25"/>
            <p:cNvSpPr/>
            <p:nvPr/>
          </p:nvSpPr>
          <p:spPr>
            <a:xfrm>
              <a:off x="1408307" y="1830677"/>
              <a:ext cx="175924" cy="35958"/>
            </a:xfrm>
            <a:custGeom>
              <a:avLst/>
              <a:gdLst/>
              <a:ahLst/>
              <a:cxnLst/>
              <a:rect l="l" t="t" r="r" b="b"/>
              <a:pathLst>
                <a:path w="6732" h="1376" extrusionOk="0">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13" name="Google Shape;18013;p25"/>
            <p:cNvSpPr/>
            <p:nvPr/>
          </p:nvSpPr>
          <p:spPr>
            <a:xfrm>
              <a:off x="1431670" y="1849780"/>
              <a:ext cx="152562" cy="16855"/>
            </a:xfrm>
            <a:custGeom>
              <a:avLst/>
              <a:gdLst/>
              <a:ahLst/>
              <a:cxnLst/>
              <a:rect l="l" t="t" r="r" b="b"/>
              <a:pathLst>
                <a:path w="5838" h="645" extrusionOk="0">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14" name="Google Shape;18014;p25"/>
            <p:cNvSpPr/>
            <p:nvPr/>
          </p:nvSpPr>
          <p:spPr>
            <a:xfrm>
              <a:off x="1314074" y="1499997"/>
              <a:ext cx="364392" cy="231952"/>
            </a:xfrm>
            <a:custGeom>
              <a:avLst/>
              <a:gdLst/>
              <a:ahLst/>
              <a:cxnLst/>
              <a:rect l="l" t="t" r="r" b="b"/>
              <a:pathLst>
                <a:path w="13944" h="8876" extrusionOk="0">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15" name="Google Shape;18015;p25"/>
            <p:cNvSpPr/>
            <p:nvPr/>
          </p:nvSpPr>
          <p:spPr>
            <a:xfrm>
              <a:off x="1335920" y="1520092"/>
              <a:ext cx="320672" cy="188990"/>
            </a:xfrm>
            <a:custGeom>
              <a:avLst/>
              <a:gdLst/>
              <a:ahLst/>
              <a:cxnLst/>
              <a:rect l="l" t="t" r="r" b="b"/>
              <a:pathLst>
                <a:path w="12271" h="7232" extrusionOk="0">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16" name="Google Shape;18016;p25"/>
            <p:cNvSpPr/>
            <p:nvPr/>
          </p:nvSpPr>
          <p:spPr>
            <a:xfrm>
              <a:off x="1359544" y="1520092"/>
              <a:ext cx="297048" cy="168398"/>
            </a:xfrm>
            <a:custGeom>
              <a:avLst/>
              <a:gdLst/>
              <a:ahLst/>
              <a:cxnLst/>
              <a:rect l="l" t="t" r="r" b="b"/>
              <a:pathLst>
                <a:path w="11367" h="6444" extrusionOk="0">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17" name="Google Shape;18017;p25"/>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18" name="Google Shape;18018;p25"/>
            <p:cNvSpPr/>
            <p:nvPr/>
          </p:nvSpPr>
          <p:spPr>
            <a:xfrm>
              <a:off x="1482184" y="1540946"/>
              <a:ext cx="91751" cy="75418"/>
            </a:xfrm>
            <a:custGeom>
              <a:avLst/>
              <a:gdLst/>
              <a:ahLst/>
              <a:cxnLst/>
              <a:rect l="l" t="t" r="r" b="b"/>
              <a:pathLst>
                <a:path w="3511" h="2886" extrusionOk="0">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19" name="Google Shape;18019;p25"/>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20" name="Google Shape;18020;p25"/>
            <p:cNvSpPr/>
            <p:nvPr/>
          </p:nvSpPr>
          <p:spPr>
            <a:xfrm>
              <a:off x="1578587" y="1619866"/>
              <a:ext cx="60418" cy="58302"/>
            </a:xfrm>
            <a:custGeom>
              <a:avLst/>
              <a:gdLst/>
              <a:ahLst/>
              <a:cxnLst/>
              <a:rect l="l" t="t" r="r" b="b"/>
              <a:pathLst>
                <a:path w="2312" h="2231" extrusionOk="0">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21" name="Google Shape;18021;p25"/>
            <p:cNvSpPr/>
            <p:nvPr/>
          </p:nvSpPr>
          <p:spPr>
            <a:xfrm>
              <a:off x="1359597" y="1542200"/>
              <a:ext cx="122248" cy="143781"/>
            </a:xfrm>
            <a:custGeom>
              <a:avLst/>
              <a:gdLst/>
              <a:ahLst/>
              <a:cxnLst/>
              <a:rect l="l" t="t" r="r" b="b"/>
              <a:pathLst>
                <a:path w="4678" h="5502" extrusionOk="0">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022" name="Google Shape;18022;p25"/>
          <p:cNvGrpSpPr/>
          <p:nvPr/>
        </p:nvGrpSpPr>
        <p:grpSpPr>
          <a:xfrm>
            <a:off x="2220479" y="1315349"/>
            <a:ext cx="337005" cy="366639"/>
            <a:chOff x="2220479" y="1499997"/>
            <a:chExt cx="337005" cy="366639"/>
          </a:xfrm>
        </p:grpSpPr>
        <p:sp>
          <p:nvSpPr>
            <p:cNvPr id="18023" name="Google Shape;18023;p25"/>
            <p:cNvSpPr/>
            <p:nvPr/>
          </p:nvSpPr>
          <p:spPr>
            <a:xfrm>
              <a:off x="2249121" y="1517584"/>
              <a:ext cx="279722" cy="331073"/>
            </a:xfrm>
            <a:custGeom>
              <a:avLst/>
              <a:gdLst/>
              <a:ahLst/>
              <a:cxnLst/>
              <a:rect l="l" t="t" r="r" b="b"/>
              <a:pathLst>
                <a:path w="10704" h="12669" extrusionOk="0">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24" name="Google Shape;18024;p25"/>
            <p:cNvSpPr/>
            <p:nvPr/>
          </p:nvSpPr>
          <p:spPr>
            <a:xfrm>
              <a:off x="2281786" y="1520772"/>
              <a:ext cx="247057" cy="327884"/>
            </a:xfrm>
            <a:custGeom>
              <a:avLst/>
              <a:gdLst/>
              <a:ahLst/>
              <a:cxnLst/>
              <a:rect l="l" t="t" r="r" b="b"/>
              <a:pathLst>
                <a:path w="9454" h="12547" extrusionOk="0">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25" name="Google Shape;18025;p25"/>
            <p:cNvSpPr/>
            <p:nvPr/>
          </p:nvSpPr>
          <p:spPr>
            <a:xfrm>
              <a:off x="2232527" y="1512044"/>
              <a:ext cx="312884" cy="342545"/>
            </a:xfrm>
            <a:custGeom>
              <a:avLst/>
              <a:gdLst/>
              <a:ahLst/>
              <a:cxnLst/>
              <a:rect l="l" t="t" r="r" b="b"/>
              <a:pathLst>
                <a:path w="11973" h="13108" extrusionOk="0">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26" name="Google Shape;18026;p25"/>
            <p:cNvSpPr/>
            <p:nvPr/>
          </p:nvSpPr>
          <p:spPr>
            <a:xfrm>
              <a:off x="2220479"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27" name="Google Shape;18027;p25"/>
            <p:cNvSpPr/>
            <p:nvPr/>
          </p:nvSpPr>
          <p:spPr>
            <a:xfrm>
              <a:off x="2371760" y="1499997"/>
              <a:ext cx="35200" cy="35200"/>
            </a:xfrm>
            <a:custGeom>
              <a:avLst/>
              <a:gdLst/>
              <a:ahLst/>
              <a:cxnLst/>
              <a:rect l="l" t="t" r="r" b="b"/>
              <a:pathLst>
                <a:path w="1347" h="1347" extrusionOk="0">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28" name="Google Shape;18028;p25"/>
            <p:cNvSpPr/>
            <p:nvPr/>
          </p:nvSpPr>
          <p:spPr>
            <a:xfrm>
              <a:off x="2522022"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29" name="Google Shape;18029;p25"/>
            <p:cNvSpPr/>
            <p:nvPr/>
          </p:nvSpPr>
          <p:spPr>
            <a:xfrm>
              <a:off x="2220479"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30" name="Google Shape;18030;p25"/>
            <p:cNvSpPr/>
            <p:nvPr/>
          </p:nvSpPr>
          <p:spPr>
            <a:xfrm>
              <a:off x="2371760" y="1831435"/>
              <a:ext cx="35200" cy="35200"/>
            </a:xfrm>
            <a:custGeom>
              <a:avLst/>
              <a:gdLst/>
              <a:ahLst/>
              <a:cxnLst/>
              <a:rect l="l" t="t" r="r" b="b"/>
              <a:pathLst>
                <a:path w="1347" h="1347" extrusionOk="0">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31" name="Google Shape;18031;p25"/>
            <p:cNvSpPr/>
            <p:nvPr/>
          </p:nvSpPr>
          <p:spPr>
            <a:xfrm>
              <a:off x="2522022"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32" name="Google Shape;18032;p25"/>
            <p:cNvSpPr/>
            <p:nvPr/>
          </p:nvSpPr>
          <p:spPr>
            <a:xfrm>
              <a:off x="2220479"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33" name="Google Shape;18033;p25"/>
            <p:cNvSpPr/>
            <p:nvPr/>
          </p:nvSpPr>
          <p:spPr>
            <a:xfrm>
              <a:off x="2522022"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034" name="Google Shape;18034;p25"/>
          <p:cNvGrpSpPr/>
          <p:nvPr/>
        </p:nvGrpSpPr>
        <p:grpSpPr>
          <a:xfrm>
            <a:off x="4105155" y="2241328"/>
            <a:ext cx="87230" cy="366430"/>
            <a:chOff x="4105155" y="2425976"/>
            <a:chExt cx="87230" cy="366430"/>
          </a:xfrm>
        </p:grpSpPr>
        <p:sp>
          <p:nvSpPr>
            <p:cNvPr id="18035" name="Google Shape;18035;p25"/>
            <p:cNvSpPr/>
            <p:nvPr/>
          </p:nvSpPr>
          <p:spPr>
            <a:xfrm>
              <a:off x="4105155" y="2425976"/>
              <a:ext cx="87230" cy="366430"/>
            </a:xfrm>
            <a:custGeom>
              <a:avLst/>
              <a:gdLst/>
              <a:ahLst/>
              <a:cxnLst/>
              <a:rect l="l" t="t" r="r" b="b"/>
              <a:pathLst>
                <a:path w="3338" h="14022" extrusionOk="0">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36" name="Google Shape;18036;p25"/>
            <p:cNvSpPr/>
            <p:nvPr/>
          </p:nvSpPr>
          <p:spPr>
            <a:xfrm>
              <a:off x="4133561" y="2433789"/>
              <a:ext cx="58824" cy="358616"/>
            </a:xfrm>
            <a:custGeom>
              <a:avLst/>
              <a:gdLst/>
              <a:ahLst/>
              <a:cxnLst/>
              <a:rect l="l" t="t" r="r" b="b"/>
              <a:pathLst>
                <a:path w="2251" h="13723" extrusionOk="0">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37" name="Google Shape;18037;p25"/>
            <p:cNvSpPr/>
            <p:nvPr/>
          </p:nvSpPr>
          <p:spPr>
            <a:xfrm>
              <a:off x="4105155" y="2509417"/>
              <a:ext cx="87230" cy="282989"/>
            </a:xfrm>
            <a:custGeom>
              <a:avLst/>
              <a:gdLst/>
              <a:ahLst/>
              <a:cxnLst/>
              <a:rect l="l" t="t" r="r" b="b"/>
              <a:pathLst>
                <a:path w="3338" h="10829" extrusionOk="0">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38" name="Google Shape;18038;p25"/>
            <p:cNvSpPr/>
            <p:nvPr/>
          </p:nvSpPr>
          <p:spPr>
            <a:xfrm>
              <a:off x="4133561" y="2509417"/>
              <a:ext cx="58824" cy="282989"/>
            </a:xfrm>
            <a:custGeom>
              <a:avLst/>
              <a:gdLst/>
              <a:ahLst/>
              <a:cxnLst/>
              <a:rect l="l" t="t" r="r" b="b"/>
              <a:pathLst>
                <a:path w="2251" h="10829" extrusionOk="0">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39" name="Google Shape;18039;p25"/>
            <p:cNvSpPr/>
            <p:nvPr/>
          </p:nvSpPr>
          <p:spPr>
            <a:xfrm>
              <a:off x="4105155" y="2552901"/>
              <a:ext cx="87230" cy="195262"/>
            </a:xfrm>
            <a:custGeom>
              <a:avLst/>
              <a:gdLst/>
              <a:ahLst/>
              <a:cxnLst/>
              <a:rect l="l" t="t" r="r" b="b"/>
              <a:pathLst>
                <a:path w="3338" h="7472" extrusionOk="0">
                  <a:moveTo>
                    <a:pt x="0" y="0"/>
                  </a:moveTo>
                  <a:lnTo>
                    <a:pt x="0" y="7472"/>
                  </a:lnTo>
                  <a:lnTo>
                    <a:pt x="3337" y="7472"/>
                  </a:lnTo>
                  <a:lnTo>
                    <a:pt x="3337" y="0"/>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40" name="Google Shape;18040;p25"/>
            <p:cNvSpPr/>
            <p:nvPr/>
          </p:nvSpPr>
          <p:spPr>
            <a:xfrm>
              <a:off x="4133561" y="2552901"/>
              <a:ext cx="58824" cy="195262"/>
            </a:xfrm>
            <a:custGeom>
              <a:avLst/>
              <a:gdLst/>
              <a:ahLst/>
              <a:cxnLst/>
              <a:rect l="l" t="t" r="r" b="b"/>
              <a:pathLst>
                <a:path w="2251" h="7472" extrusionOk="0">
                  <a:moveTo>
                    <a:pt x="0" y="0"/>
                  </a:moveTo>
                  <a:lnTo>
                    <a:pt x="0" y="7472"/>
                  </a:lnTo>
                  <a:lnTo>
                    <a:pt x="2250" y="7472"/>
                  </a:lnTo>
                  <a:lnTo>
                    <a:pt x="2250" y="0"/>
                  </a:ln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041" name="Google Shape;18041;p25"/>
          <p:cNvGrpSpPr/>
          <p:nvPr/>
        </p:nvGrpSpPr>
        <p:grpSpPr>
          <a:xfrm>
            <a:off x="1808109" y="2241354"/>
            <a:ext cx="267884" cy="366639"/>
            <a:chOff x="1808109" y="2426002"/>
            <a:chExt cx="267884" cy="366639"/>
          </a:xfrm>
        </p:grpSpPr>
        <p:sp>
          <p:nvSpPr>
            <p:cNvPr id="18042" name="Google Shape;18042;p25"/>
            <p:cNvSpPr/>
            <p:nvPr/>
          </p:nvSpPr>
          <p:spPr>
            <a:xfrm>
              <a:off x="1821671" y="2426002"/>
              <a:ext cx="244025" cy="159591"/>
            </a:xfrm>
            <a:custGeom>
              <a:avLst/>
              <a:gdLst/>
              <a:ahLst/>
              <a:cxnLst/>
              <a:rect l="l" t="t" r="r" b="b"/>
              <a:pathLst>
                <a:path w="9338" h="6107" extrusionOk="0">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43" name="Google Shape;18043;p25"/>
            <p:cNvSpPr/>
            <p:nvPr/>
          </p:nvSpPr>
          <p:spPr>
            <a:xfrm>
              <a:off x="1808109" y="2585567"/>
              <a:ext cx="267649" cy="46516"/>
            </a:xfrm>
            <a:custGeom>
              <a:avLst/>
              <a:gdLst/>
              <a:ahLst/>
              <a:cxnLst/>
              <a:rect l="l" t="t" r="r" b="b"/>
              <a:pathLst>
                <a:path w="10242" h="1780" extrusionOk="0">
                  <a:moveTo>
                    <a:pt x="520" y="0"/>
                  </a:moveTo>
                  <a:lnTo>
                    <a:pt x="0" y="1779"/>
                  </a:lnTo>
                  <a:lnTo>
                    <a:pt x="10241" y="1779"/>
                  </a:lnTo>
                  <a:lnTo>
                    <a:pt x="9847" y="0"/>
                  </a:ln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44" name="Google Shape;18044;p25"/>
            <p:cNvSpPr/>
            <p:nvPr/>
          </p:nvSpPr>
          <p:spPr>
            <a:xfrm>
              <a:off x="1808109" y="2632056"/>
              <a:ext cx="267884" cy="59817"/>
            </a:xfrm>
            <a:custGeom>
              <a:avLst/>
              <a:gdLst/>
              <a:ahLst/>
              <a:cxnLst/>
              <a:rect l="l" t="t" r="r" b="b"/>
              <a:pathLst>
                <a:path w="10251" h="2289" extrusionOk="0">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45" name="Google Shape;18045;p25"/>
            <p:cNvSpPr/>
            <p:nvPr/>
          </p:nvSpPr>
          <p:spPr>
            <a:xfrm>
              <a:off x="1842525" y="2426002"/>
              <a:ext cx="223172" cy="159591"/>
            </a:xfrm>
            <a:custGeom>
              <a:avLst/>
              <a:gdLst/>
              <a:ahLst/>
              <a:cxnLst/>
              <a:rect l="l" t="t" r="r" b="b"/>
              <a:pathLst>
                <a:path w="8540" h="6107" extrusionOk="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46" name="Google Shape;18046;p25"/>
            <p:cNvSpPr/>
            <p:nvPr/>
          </p:nvSpPr>
          <p:spPr>
            <a:xfrm>
              <a:off x="1829224" y="2585567"/>
              <a:ext cx="246534" cy="46516"/>
            </a:xfrm>
            <a:custGeom>
              <a:avLst/>
              <a:gdLst/>
              <a:ahLst/>
              <a:cxnLst/>
              <a:rect l="l" t="t" r="r" b="b"/>
              <a:pathLst>
                <a:path w="9434" h="1780" extrusionOk="0">
                  <a:moveTo>
                    <a:pt x="510" y="0"/>
                  </a:moveTo>
                  <a:lnTo>
                    <a:pt x="0" y="1779"/>
                  </a:lnTo>
                  <a:lnTo>
                    <a:pt x="9433" y="1779"/>
                  </a:lnTo>
                  <a:lnTo>
                    <a:pt x="9039" y="0"/>
                  </a:ln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47" name="Google Shape;18047;p25"/>
            <p:cNvSpPr/>
            <p:nvPr/>
          </p:nvSpPr>
          <p:spPr>
            <a:xfrm>
              <a:off x="1829224" y="2632056"/>
              <a:ext cx="246769" cy="59817"/>
            </a:xfrm>
            <a:custGeom>
              <a:avLst/>
              <a:gdLst/>
              <a:ahLst/>
              <a:cxnLst/>
              <a:rect l="l" t="t" r="r" b="b"/>
              <a:pathLst>
                <a:path w="9443" h="2289" extrusionOk="0">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48" name="Google Shape;18048;p25"/>
            <p:cNvSpPr/>
            <p:nvPr/>
          </p:nvSpPr>
          <p:spPr>
            <a:xfrm>
              <a:off x="2015156" y="2444843"/>
              <a:ext cx="27936" cy="24382"/>
            </a:xfrm>
            <a:custGeom>
              <a:avLst/>
              <a:gdLst/>
              <a:ahLst/>
              <a:cxnLst/>
              <a:rect l="l" t="t" r="r" b="b"/>
              <a:pathLst>
                <a:path w="1069" h="933" extrusionOk="0">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49" name="Google Shape;18049;p25"/>
            <p:cNvSpPr/>
            <p:nvPr/>
          </p:nvSpPr>
          <p:spPr>
            <a:xfrm>
              <a:off x="2027987" y="2444843"/>
              <a:ext cx="15105" cy="14843"/>
            </a:xfrm>
            <a:custGeom>
              <a:avLst/>
              <a:gdLst/>
              <a:ahLst/>
              <a:cxnLst/>
              <a:rect l="l" t="t" r="r" b="b"/>
              <a:pathLst>
                <a:path w="578" h="568" extrusionOk="0">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50" name="Google Shape;18050;p25"/>
            <p:cNvSpPr/>
            <p:nvPr/>
          </p:nvSpPr>
          <p:spPr>
            <a:xfrm>
              <a:off x="1842029" y="2542788"/>
              <a:ext cx="26420" cy="23441"/>
            </a:xfrm>
            <a:custGeom>
              <a:avLst/>
              <a:gdLst/>
              <a:ahLst/>
              <a:cxnLst/>
              <a:rect l="l" t="t" r="r" b="b"/>
              <a:pathLst>
                <a:path w="1011" h="897" extrusionOk="0">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51" name="Google Shape;18051;p25"/>
            <p:cNvSpPr/>
            <p:nvPr/>
          </p:nvSpPr>
          <p:spPr>
            <a:xfrm>
              <a:off x="2012648" y="2542788"/>
              <a:ext cx="27178" cy="23441"/>
            </a:xfrm>
            <a:custGeom>
              <a:avLst/>
              <a:gdLst/>
              <a:ahLst/>
              <a:cxnLst/>
              <a:rect l="l" t="t" r="r" b="b"/>
              <a:pathLst>
                <a:path w="1040" h="897" extrusionOk="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52" name="Google Shape;18052;p25"/>
            <p:cNvSpPr/>
            <p:nvPr/>
          </p:nvSpPr>
          <p:spPr>
            <a:xfrm>
              <a:off x="1855095" y="2542788"/>
              <a:ext cx="13354" cy="13693"/>
            </a:xfrm>
            <a:custGeom>
              <a:avLst/>
              <a:gdLst/>
              <a:ahLst/>
              <a:cxnLst/>
              <a:rect l="l" t="t" r="r" b="b"/>
              <a:pathLst>
                <a:path w="511" h="524" extrusionOk="0">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53" name="Google Shape;18053;p25"/>
            <p:cNvSpPr/>
            <p:nvPr/>
          </p:nvSpPr>
          <p:spPr>
            <a:xfrm>
              <a:off x="2025479" y="2542788"/>
              <a:ext cx="14347" cy="13720"/>
            </a:xfrm>
            <a:custGeom>
              <a:avLst/>
              <a:gdLst/>
              <a:ahLst/>
              <a:cxnLst/>
              <a:rect l="l" t="t" r="r" b="b"/>
              <a:pathLst>
                <a:path w="549" h="525" extrusionOk="0">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54" name="Google Shape;18054;p25"/>
            <p:cNvSpPr/>
            <p:nvPr/>
          </p:nvSpPr>
          <p:spPr>
            <a:xfrm>
              <a:off x="1864633" y="2661691"/>
              <a:ext cx="154835" cy="130950"/>
            </a:xfrm>
            <a:custGeom>
              <a:avLst/>
              <a:gdLst/>
              <a:ahLst/>
              <a:cxnLst/>
              <a:rect l="l" t="t" r="r" b="b"/>
              <a:pathLst>
                <a:path w="5925" h="5011" extrusionOk="0">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55" name="Google Shape;18055;p25"/>
            <p:cNvSpPr/>
            <p:nvPr/>
          </p:nvSpPr>
          <p:spPr>
            <a:xfrm>
              <a:off x="1889276" y="2684818"/>
              <a:ext cx="105549" cy="84460"/>
            </a:xfrm>
            <a:custGeom>
              <a:avLst/>
              <a:gdLst/>
              <a:ahLst/>
              <a:cxnLst/>
              <a:rect l="l" t="t" r="r" b="b"/>
              <a:pathLst>
                <a:path w="4039" h="3232" extrusionOk="0">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56" name="Google Shape;18056;p25"/>
            <p:cNvSpPr/>
            <p:nvPr/>
          </p:nvSpPr>
          <p:spPr>
            <a:xfrm>
              <a:off x="1828466" y="2655915"/>
              <a:ext cx="227196" cy="11342"/>
            </a:xfrm>
            <a:custGeom>
              <a:avLst/>
              <a:gdLst/>
              <a:ahLst/>
              <a:cxnLst/>
              <a:rect l="l" t="t" r="r" b="b"/>
              <a:pathLst>
                <a:path w="8694" h="434" extrusionOk="0">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57" name="Google Shape;18057;p25"/>
            <p:cNvSpPr/>
            <p:nvPr/>
          </p:nvSpPr>
          <p:spPr>
            <a:xfrm>
              <a:off x="1821671" y="2482030"/>
              <a:ext cx="243790" cy="44007"/>
            </a:xfrm>
            <a:custGeom>
              <a:avLst/>
              <a:gdLst/>
              <a:ahLst/>
              <a:cxnLst/>
              <a:rect l="l" t="t" r="r" b="b"/>
              <a:pathLst>
                <a:path w="9329" h="1684" extrusionOk="0">
                  <a:moveTo>
                    <a:pt x="1" y="0"/>
                  </a:moveTo>
                  <a:lnTo>
                    <a:pt x="1" y="1683"/>
                  </a:lnTo>
                  <a:lnTo>
                    <a:pt x="9328" y="1683"/>
                  </a:lnTo>
                  <a:lnTo>
                    <a:pt x="9328" y="0"/>
                  </a:ln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58" name="Google Shape;18058;p25"/>
            <p:cNvSpPr/>
            <p:nvPr/>
          </p:nvSpPr>
          <p:spPr>
            <a:xfrm>
              <a:off x="1842525" y="2482030"/>
              <a:ext cx="223172" cy="44007"/>
            </a:xfrm>
            <a:custGeom>
              <a:avLst/>
              <a:gdLst/>
              <a:ahLst/>
              <a:cxnLst/>
              <a:rect l="l" t="t" r="r" b="b"/>
              <a:pathLst>
                <a:path w="8540" h="1684" extrusionOk="0">
                  <a:moveTo>
                    <a:pt x="1" y="0"/>
                  </a:moveTo>
                  <a:lnTo>
                    <a:pt x="1" y="1683"/>
                  </a:lnTo>
                  <a:lnTo>
                    <a:pt x="8540" y="1683"/>
                  </a:lnTo>
                  <a:lnTo>
                    <a:pt x="8540" y="0"/>
                  </a:ln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59" name="Google Shape;18059;p25"/>
            <p:cNvSpPr/>
            <p:nvPr/>
          </p:nvSpPr>
          <p:spPr>
            <a:xfrm>
              <a:off x="1884494" y="2447848"/>
              <a:ext cx="114878" cy="114878"/>
            </a:xfrm>
            <a:custGeom>
              <a:avLst/>
              <a:gdLst/>
              <a:ahLst/>
              <a:cxnLst/>
              <a:rect l="l" t="t" r="r" b="b"/>
              <a:pathLst>
                <a:path w="4396" h="4396" extrusionOk="0">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60" name="Google Shape;18060;p25"/>
            <p:cNvSpPr/>
            <p:nvPr/>
          </p:nvSpPr>
          <p:spPr>
            <a:xfrm>
              <a:off x="1902342" y="2471054"/>
              <a:ext cx="78162" cy="69565"/>
            </a:xfrm>
            <a:custGeom>
              <a:avLst/>
              <a:gdLst/>
              <a:ahLst/>
              <a:cxnLst/>
              <a:rect l="l" t="t" r="r" b="b"/>
              <a:pathLst>
                <a:path w="2991" h="2662" extrusionOk="0">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61" name="Google Shape;18061;p25"/>
            <p:cNvSpPr/>
            <p:nvPr/>
          </p:nvSpPr>
          <p:spPr>
            <a:xfrm>
              <a:off x="1912743" y="2470427"/>
              <a:ext cx="75680" cy="58641"/>
            </a:xfrm>
            <a:custGeom>
              <a:avLst/>
              <a:gdLst/>
              <a:ahLst/>
              <a:cxnLst/>
              <a:rect l="l" t="t" r="r" b="b"/>
              <a:pathLst>
                <a:path w="2896" h="2244" extrusionOk="0">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62" name="Google Shape;18062;p25"/>
            <p:cNvSpPr/>
            <p:nvPr/>
          </p:nvSpPr>
          <p:spPr>
            <a:xfrm>
              <a:off x="1937020" y="2488563"/>
              <a:ext cx="22134" cy="22134"/>
            </a:xfrm>
            <a:custGeom>
              <a:avLst/>
              <a:gdLst/>
              <a:ahLst/>
              <a:cxnLst/>
              <a:rect l="l" t="t" r="r" b="b"/>
              <a:pathLst>
                <a:path w="847" h="847" extrusionOk="0">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063" name="Google Shape;18063;p25"/>
          <p:cNvGrpSpPr/>
          <p:nvPr/>
        </p:nvGrpSpPr>
        <p:grpSpPr>
          <a:xfrm>
            <a:off x="3603568" y="2241354"/>
            <a:ext cx="207597" cy="366639"/>
            <a:chOff x="3603568" y="2426002"/>
            <a:chExt cx="207597" cy="366639"/>
          </a:xfrm>
        </p:grpSpPr>
        <p:sp>
          <p:nvSpPr>
            <p:cNvPr id="18064" name="Google Shape;18064;p25"/>
            <p:cNvSpPr/>
            <p:nvPr/>
          </p:nvSpPr>
          <p:spPr>
            <a:xfrm>
              <a:off x="3629465" y="2426002"/>
              <a:ext cx="155828" cy="203050"/>
            </a:xfrm>
            <a:custGeom>
              <a:avLst/>
              <a:gdLst/>
              <a:ahLst/>
              <a:cxnLst/>
              <a:rect l="l" t="t" r="r" b="b"/>
              <a:pathLst>
                <a:path w="5963" h="7770" extrusionOk="0">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65" name="Google Shape;18065;p25"/>
            <p:cNvSpPr/>
            <p:nvPr/>
          </p:nvSpPr>
          <p:spPr>
            <a:xfrm>
              <a:off x="3657114" y="2451376"/>
              <a:ext cx="128180" cy="177675"/>
            </a:xfrm>
            <a:custGeom>
              <a:avLst/>
              <a:gdLst/>
              <a:ahLst/>
              <a:cxnLst/>
              <a:rect l="l" t="t" r="r" b="b"/>
              <a:pathLst>
                <a:path w="4905" h="6799" extrusionOk="0">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66" name="Google Shape;18066;p25"/>
            <p:cNvSpPr/>
            <p:nvPr/>
          </p:nvSpPr>
          <p:spPr>
            <a:xfrm>
              <a:off x="3603568" y="2556403"/>
              <a:ext cx="207597" cy="236238"/>
            </a:xfrm>
            <a:custGeom>
              <a:avLst/>
              <a:gdLst/>
              <a:ahLst/>
              <a:cxnLst/>
              <a:rect l="l" t="t" r="r" b="b"/>
              <a:pathLst>
                <a:path w="7944" h="9040" extrusionOk="0">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67" name="Google Shape;18067;p25"/>
            <p:cNvSpPr/>
            <p:nvPr/>
          </p:nvSpPr>
          <p:spPr>
            <a:xfrm>
              <a:off x="3634979" y="2556403"/>
              <a:ext cx="176185" cy="206839"/>
            </a:xfrm>
            <a:custGeom>
              <a:avLst/>
              <a:gdLst/>
              <a:ahLst/>
              <a:cxnLst/>
              <a:rect l="l" t="t" r="r" b="b"/>
              <a:pathLst>
                <a:path w="6742" h="7915" extrusionOk="0">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68" name="Google Shape;18068;p25"/>
            <p:cNvSpPr/>
            <p:nvPr/>
          </p:nvSpPr>
          <p:spPr>
            <a:xfrm>
              <a:off x="3603568" y="2623511"/>
              <a:ext cx="207597" cy="101786"/>
            </a:xfrm>
            <a:custGeom>
              <a:avLst/>
              <a:gdLst/>
              <a:ahLst/>
              <a:cxnLst/>
              <a:rect l="l" t="t" r="r" b="b"/>
              <a:pathLst>
                <a:path w="7944" h="3895" extrusionOk="0">
                  <a:moveTo>
                    <a:pt x="1" y="0"/>
                  </a:moveTo>
                  <a:lnTo>
                    <a:pt x="1" y="3895"/>
                  </a:lnTo>
                  <a:lnTo>
                    <a:pt x="7944" y="3895"/>
                  </a:lnTo>
                  <a:lnTo>
                    <a:pt x="7944" y="0"/>
                  </a:lnTo>
                  <a:close/>
                </a:path>
              </a:pathLst>
            </a:custGeom>
            <a:solidFill>
              <a:srgbClr val="EC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69" name="Google Shape;18069;p25"/>
            <p:cNvSpPr/>
            <p:nvPr/>
          </p:nvSpPr>
          <p:spPr>
            <a:xfrm>
              <a:off x="3603568" y="2623511"/>
              <a:ext cx="31437" cy="101786"/>
            </a:xfrm>
            <a:custGeom>
              <a:avLst/>
              <a:gdLst/>
              <a:ahLst/>
              <a:cxnLst/>
              <a:rect l="l" t="t" r="r" b="b"/>
              <a:pathLst>
                <a:path w="1203" h="3895" extrusionOk="0">
                  <a:moveTo>
                    <a:pt x="1" y="0"/>
                  </a:moveTo>
                  <a:lnTo>
                    <a:pt x="1" y="3895"/>
                  </a:lnTo>
                  <a:lnTo>
                    <a:pt x="1203" y="3895"/>
                  </a:lnTo>
                  <a:lnTo>
                    <a:pt x="1203" y="0"/>
                  </a:ln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070" name="Google Shape;18070;p25"/>
          <p:cNvGrpSpPr/>
          <p:nvPr/>
        </p:nvGrpSpPr>
        <p:grpSpPr>
          <a:xfrm>
            <a:off x="2246115" y="2241354"/>
            <a:ext cx="274417" cy="366404"/>
            <a:chOff x="2246115" y="2426002"/>
            <a:chExt cx="274417" cy="366404"/>
          </a:xfrm>
        </p:grpSpPr>
        <p:sp>
          <p:nvSpPr>
            <p:cNvPr id="18071" name="Google Shape;18071;p25"/>
            <p:cNvSpPr/>
            <p:nvPr/>
          </p:nvSpPr>
          <p:spPr>
            <a:xfrm>
              <a:off x="2246115" y="2440819"/>
              <a:ext cx="274417" cy="148798"/>
            </a:xfrm>
            <a:custGeom>
              <a:avLst/>
              <a:gdLst/>
              <a:ahLst/>
              <a:cxnLst/>
              <a:rect l="l" t="t" r="r" b="b"/>
              <a:pathLst>
                <a:path w="10501" h="5694" extrusionOk="0">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72" name="Google Shape;18072;p25"/>
            <p:cNvSpPr/>
            <p:nvPr/>
          </p:nvSpPr>
          <p:spPr>
            <a:xfrm>
              <a:off x="2285053" y="2520471"/>
              <a:ext cx="196543" cy="271935"/>
            </a:xfrm>
            <a:custGeom>
              <a:avLst/>
              <a:gdLst/>
              <a:ahLst/>
              <a:cxnLst/>
              <a:rect l="l" t="t" r="r" b="b"/>
              <a:pathLst>
                <a:path w="7521" h="10406" extrusionOk="0">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73" name="Google Shape;18073;p25"/>
            <p:cNvSpPr/>
            <p:nvPr/>
          </p:nvSpPr>
          <p:spPr>
            <a:xfrm>
              <a:off x="2315471" y="2520732"/>
              <a:ext cx="166124" cy="245018"/>
            </a:xfrm>
            <a:custGeom>
              <a:avLst/>
              <a:gdLst/>
              <a:ahLst/>
              <a:cxnLst/>
              <a:rect l="l" t="t" r="r" b="b"/>
              <a:pathLst>
                <a:path w="6357" h="9376" extrusionOk="0">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74" name="Google Shape;18074;p25"/>
            <p:cNvSpPr/>
            <p:nvPr/>
          </p:nvSpPr>
          <p:spPr>
            <a:xfrm>
              <a:off x="2285053" y="2520471"/>
              <a:ext cx="196543" cy="166882"/>
            </a:xfrm>
            <a:custGeom>
              <a:avLst/>
              <a:gdLst/>
              <a:ahLst/>
              <a:cxnLst/>
              <a:rect l="l" t="t" r="r" b="b"/>
              <a:pathLst>
                <a:path w="7521" h="6386" extrusionOk="0">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75" name="Google Shape;18075;p25"/>
            <p:cNvSpPr/>
            <p:nvPr/>
          </p:nvSpPr>
          <p:spPr>
            <a:xfrm>
              <a:off x="2335306" y="2426002"/>
              <a:ext cx="96272" cy="40218"/>
            </a:xfrm>
            <a:custGeom>
              <a:avLst/>
              <a:gdLst/>
              <a:ahLst/>
              <a:cxnLst/>
              <a:rect l="l" t="t" r="r" b="b"/>
              <a:pathLst>
                <a:path w="3684" h="1539" extrusionOk="0">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76" name="Google Shape;18076;p25"/>
            <p:cNvSpPr/>
            <p:nvPr/>
          </p:nvSpPr>
          <p:spPr>
            <a:xfrm>
              <a:off x="2360680" y="2426002"/>
              <a:ext cx="70897" cy="19626"/>
            </a:xfrm>
            <a:custGeom>
              <a:avLst/>
              <a:gdLst/>
              <a:ahLst/>
              <a:cxnLst/>
              <a:rect l="l" t="t" r="r" b="b"/>
              <a:pathLst>
                <a:path w="2713" h="751" extrusionOk="0">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77" name="Google Shape;18077;p25"/>
            <p:cNvSpPr/>
            <p:nvPr/>
          </p:nvSpPr>
          <p:spPr>
            <a:xfrm>
              <a:off x="2323990" y="2591603"/>
              <a:ext cx="71394" cy="95749"/>
            </a:xfrm>
            <a:custGeom>
              <a:avLst/>
              <a:gdLst/>
              <a:ahLst/>
              <a:cxnLst/>
              <a:rect l="l" t="t" r="r" b="b"/>
              <a:pathLst>
                <a:path w="2732" h="3664" extrusionOk="0">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78" name="Google Shape;18078;p25"/>
            <p:cNvSpPr/>
            <p:nvPr/>
          </p:nvSpPr>
          <p:spPr>
            <a:xfrm>
              <a:off x="2430794" y="2591838"/>
              <a:ext cx="35723" cy="43563"/>
            </a:xfrm>
            <a:custGeom>
              <a:avLst/>
              <a:gdLst/>
              <a:ahLst/>
              <a:cxnLst/>
              <a:rect l="l" t="t" r="r" b="b"/>
              <a:pathLst>
                <a:path w="1367" h="1667" extrusionOk="0">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079" name="Google Shape;18079;p25"/>
          <p:cNvGrpSpPr/>
          <p:nvPr/>
        </p:nvGrpSpPr>
        <p:grpSpPr>
          <a:xfrm>
            <a:off x="2696666" y="2241354"/>
            <a:ext cx="256099" cy="366639"/>
            <a:chOff x="2696666" y="2426002"/>
            <a:chExt cx="256099" cy="366639"/>
          </a:xfrm>
        </p:grpSpPr>
        <p:sp>
          <p:nvSpPr>
            <p:cNvPr id="18080" name="Google Shape;18080;p25"/>
            <p:cNvSpPr/>
            <p:nvPr/>
          </p:nvSpPr>
          <p:spPr>
            <a:xfrm>
              <a:off x="2724811" y="2426002"/>
              <a:ext cx="227954" cy="86446"/>
            </a:xfrm>
            <a:custGeom>
              <a:avLst/>
              <a:gdLst/>
              <a:ahLst/>
              <a:cxnLst/>
              <a:rect l="l" t="t" r="r" b="b"/>
              <a:pathLst>
                <a:path w="8723" h="3308" extrusionOk="0">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81" name="Google Shape;18081;p25"/>
            <p:cNvSpPr/>
            <p:nvPr/>
          </p:nvSpPr>
          <p:spPr>
            <a:xfrm>
              <a:off x="2696666" y="2465436"/>
              <a:ext cx="147283" cy="184156"/>
            </a:xfrm>
            <a:custGeom>
              <a:avLst/>
              <a:gdLst/>
              <a:ahLst/>
              <a:cxnLst/>
              <a:rect l="l" t="t" r="r" b="b"/>
              <a:pathLst>
                <a:path w="5636" h="7047" extrusionOk="0">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82" name="Google Shape;18082;p25"/>
            <p:cNvSpPr/>
            <p:nvPr/>
          </p:nvSpPr>
          <p:spPr>
            <a:xfrm>
              <a:off x="2813008" y="2631534"/>
              <a:ext cx="51795" cy="161107"/>
            </a:xfrm>
            <a:custGeom>
              <a:avLst/>
              <a:gdLst/>
              <a:ahLst/>
              <a:cxnLst/>
              <a:rect l="l" t="t" r="r" b="b"/>
              <a:pathLst>
                <a:path w="1982" h="6165" extrusionOk="0">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83" name="Google Shape;18083;p25"/>
            <p:cNvSpPr/>
            <p:nvPr/>
          </p:nvSpPr>
          <p:spPr>
            <a:xfrm>
              <a:off x="2836893" y="2631795"/>
              <a:ext cx="27910" cy="138999"/>
            </a:xfrm>
            <a:custGeom>
              <a:avLst/>
              <a:gdLst/>
              <a:ahLst/>
              <a:cxnLst/>
              <a:rect l="l" t="t" r="r" b="b"/>
              <a:pathLst>
                <a:path w="1068" h="5319" extrusionOk="0">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84" name="Google Shape;18084;p25"/>
            <p:cNvSpPr/>
            <p:nvPr/>
          </p:nvSpPr>
          <p:spPr>
            <a:xfrm>
              <a:off x="2725568" y="2436533"/>
              <a:ext cx="227196" cy="69826"/>
            </a:xfrm>
            <a:custGeom>
              <a:avLst/>
              <a:gdLst/>
              <a:ahLst/>
              <a:cxnLst/>
              <a:rect l="l" t="t" r="r" b="b"/>
              <a:pathLst>
                <a:path w="8694" h="2672" extrusionOk="0">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85" name="Google Shape;18085;p25"/>
            <p:cNvSpPr/>
            <p:nvPr/>
          </p:nvSpPr>
          <p:spPr>
            <a:xfrm>
              <a:off x="2725307" y="2426002"/>
              <a:ext cx="227457" cy="52788"/>
            </a:xfrm>
            <a:custGeom>
              <a:avLst/>
              <a:gdLst/>
              <a:ahLst/>
              <a:cxnLst/>
              <a:rect l="l" t="t" r="r" b="b"/>
              <a:pathLst>
                <a:path w="8704" h="2020" extrusionOk="0">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086" name="Google Shape;18086;p25"/>
          <p:cNvGrpSpPr/>
          <p:nvPr/>
        </p:nvGrpSpPr>
        <p:grpSpPr>
          <a:xfrm>
            <a:off x="3149072" y="2241354"/>
            <a:ext cx="225863" cy="366429"/>
            <a:chOff x="3149072" y="2426002"/>
            <a:chExt cx="225863" cy="366429"/>
          </a:xfrm>
        </p:grpSpPr>
        <p:sp>
          <p:nvSpPr>
            <p:cNvPr id="18087" name="Google Shape;18087;p25"/>
            <p:cNvSpPr/>
            <p:nvPr/>
          </p:nvSpPr>
          <p:spPr>
            <a:xfrm>
              <a:off x="3236694" y="2606420"/>
              <a:ext cx="58824" cy="186011"/>
            </a:xfrm>
            <a:custGeom>
              <a:avLst/>
              <a:gdLst/>
              <a:ahLst/>
              <a:cxnLst/>
              <a:rect l="l" t="t" r="r" b="b"/>
              <a:pathLst>
                <a:path w="2251" h="7118" extrusionOk="0">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88" name="Google Shape;18088;p25"/>
            <p:cNvSpPr/>
            <p:nvPr/>
          </p:nvSpPr>
          <p:spPr>
            <a:xfrm>
              <a:off x="3260056" y="2606420"/>
              <a:ext cx="35462" cy="165863"/>
            </a:xfrm>
            <a:custGeom>
              <a:avLst/>
              <a:gdLst/>
              <a:ahLst/>
              <a:cxnLst/>
              <a:rect l="l" t="t" r="r" b="b"/>
              <a:pathLst>
                <a:path w="1357" h="6347" extrusionOk="0">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89" name="Google Shape;18089;p25"/>
            <p:cNvSpPr/>
            <p:nvPr/>
          </p:nvSpPr>
          <p:spPr>
            <a:xfrm>
              <a:off x="3194464" y="2547857"/>
              <a:ext cx="143284" cy="88981"/>
            </a:xfrm>
            <a:custGeom>
              <a:avLst/>
              <a:gdLst/>
              <a:ahLst/>
              <a:cxnLst/>
              <a:rect l="l" t="t" r="r" b="b"/>
              <a:pathLst>
                <a:path w="5483" h="3405" extrusionOk="0">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90" name="Google Shape;18090;p25"/>
            <p:cNvSpPr/>
            <p:nvPr/>
          </p:nvSpPr>
          <p:spPr>
            <a:xfrm>
              <a:off x="3214063" y="2547857"/>
              <a:ext cx="123685" cy="69382"/>
            </a:xfrm>
            <a:custGeom>
              <a:avLst/>
              <a:gdLst/>
              <a:ahLst/>
              <a:cxnLst/>
              <a:rect l="l" t="t" r="r" b="b"/>
              <a:pathLst>
                <a:path w="4733" h="2655" extrusionOk="0">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91" name="Google Shape;18091;p25"/>
            <p:cNvSpPr/>
            <p:nvPr/>
          </p:nvSpPr>
          <p:spPr>
            <a:xfrm>
              <a:off x="3179908" y="2426002"/>
              <a:ext cx="172396" cy="119635"/>
            </a:xfrm>
            <a:custGeom>
              <a:avLst/>
              <a:gdLst/>
              <a:ahLst/>
              <a:cxnLst/>
              <a:rect l="l" t="t" r="r" b="b"/>
              <a:pathLst>
                <a:path w="6597" h="4578" extrusionOk="0">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92" name="Google Shape;18092;p25"/>
            <p:cNvSpPr/>
            <p:nvPr/>
          </p:nvSpPr>
          <p:spPr>
            <a:xfrm>
              <a:off x="3199246" y="2426002"/>
              <a:ext cx="153058" cy="85715"/>
            </a:xfrm>
            <a:custGeom>
              <a:avLst/>
              <a:gdLst/>
              <a:ahLst/>
              <a:cxnLst/>
              <a:rect l="l" t="t" r="r" b="b"/>
              <a:pathLst>
                <a:path w="5857" h="3280" extrusionOk="0">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93" name="Google Shape;18093;p25"/>
            <p:cNvSpPr/>
            <p:nvPr/>
          </p:nvSpPr>
          <p:spPr>
            <a:xfrm>
              <a:off x="3149072" y="2528755"/>
              <a:ext cx="225863" cy="41760"/>
            </a:xfrm>
            <a:custGeom>
              <a:avLst/>
              <a:gdLst/>
              <a:ahLst/>
              <a:cxnLst/>
              <a:rect l="l" t="t" r="r" b="b"/>
              <a:pathLst>
                <a:path w="8643" h="1598" extrusionOk="0">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94" name="Google Shape;18094;p25"/>
            <p:cNvSpPr/>
            <p:nvPr/>
          </p:nvSpPr>
          <p:spPr>
            <a:xfrm>
              <a:off x="3174864" y="2528519"/>
              <a:ext cx="200070" cy="20122"/>
            </a:xfrm>
            <a:custGeom>
              <a:avLst/>
              <a:gdLst/>
              <a:ahLst/>
              <a:cxnLst/>
              <a:rect l="l" t="t" r="r" b="b"/>
              <a:pathLst>
                <a:path w="7656" h="770" extrusionOk="0">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95" name="Google Shape;18095;p25"/>
            <p:cNvSpPr/>
            <p:nvPr/>
          </p:nvSpPr>
          <p:spPr>
            <a:xfrm>
              <a:off x="3217095" y="2426002"/>
              <a:ext cx="110096" cy="85636"/>
            </a:xfrm>
            <a:custGeom>
              <a:avLst/>
              <a:gdLst/>
              <a:ahLst/>
              <a:cxnLst/>
              <a:rect l="l" t="t" r="r" b="b"/>
              <a:pathLst>
                <a:path w="4213" h="3277" extrusionOk="0">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96" name="Google Shape;18096;p25"/>
            <p:cNvSpPr/>
            <p:nvPr/>
          </p:nvSpPr>
          <p:spPr>
            <a:xfrm>
              <a:off x="3217095" y="2426002"/>
              <a:ext cx="27674" cy="31620"/>
            </a:xfrm>
            <a:custGeom>
              <a:avLst/>
              <a:gdLst/>
              <a:ahLst/>
              <a:cxnLst/>
              <a:rect l="l" t="t" r="r" b="b"/>
              <a:pathLst>
                <a:path w="1059" h="1210" extrusionOk="0">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97" name="Google Shape;18097;p25"/>
            <p:cNvSpPr/>
            <p:nvPr/>
          </p:nvSpPr>
          <p:spPr>
            <a:xfrm>
              <a:off x="3271868" y="2426002"/>
              <a:ext cx="55323" cy="61333"/>
            </a:xfrm>
            <a:custGeom>
              <a:avLst/>
              <a:gdLst/>
              <a:ahLst/>
              <a:cxnLst/>
              <a:rect l="l" t="t" r="r" b="b"/>
              <a:pathLst>
                <a:path w="2117" h="2347" extrusionOk="0">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098" name="Google Shape;18098;p25"/>
          <p:cNvGrpSpPr/>
          <p:nvPr/>
        </p:nvGrpSpPr>
        <p:grpSpPr>
          <a:xfrm>
            <a:off x="1361556" y="2241276"/>
            <a:ext cx="283224" cy="366482"/>
            <a:chOff x="1361556" y="2425923"/>
            <a:chExt cx="283224" cy="366482"/>
          </a:xfrm>
        </p:grpSpPr>
        <p:sp>
          <p:nvSpPr>
            <p:cNvPr id="18099" name="Google Shape;18099;p25"/>
            <p:cNvSpPr/>
            <p:nvPr/>
          </p:nvSpPr>
          <p:spPr>
            <a:xfrm>
              <a:off x="1361556" y="2425923"/>
              <a:ext cx="283224" cy="366482"/>
            </a:xfrm>
            <a:custGeom>
              <a:avLst/>
              <a:gdLst/>
              <a:ahLst/>
              <a:cxnLst/>
              <a:rect l="l" t="t" r="r" b="b"/>
              <a:pathLst>
                <a:path w="10838" h="14024" extrusionOk="0">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00" name="Google Shape;18100;p25"/>
            <p:cNvSpPr/>
            <p:nvPr/>
          </p:nvSpPr>
          <p:spPr>
            <a:xfrm>
              <a:off x="1493499" y="2660698"/>
              <a:ext cx="36951" cy="22866"/>
            </a:xfrm>
            <a:custGeom>
              <a:avLst/>
              <a:gdLst/>
              <a:ahLst/>
              <a:cxnLst/>
              <a:rect l="l" t="t" r="r" b="b"/>
              <a:pathLst>
                <a:path w="1414" h="875" extrusionOk="0">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01" name="Google Shape;18101;p25"/>
            <p:cNvSpPr/>
            <p:nvPr/>
          </p:nvSpPr>
          <p:spPr>
            <a:xfrm>
              <a:off x="1512341" y="2660959"/>
              <a:ext cx="18110" cy="20122"/>
            </a:xfrm>
            <a:custGeom>
              <a:avLst/>
              <a:gdLst/>
              <a:ahLst/>
              <a:cxnLst/>
              <a:rect l="l" t="t" r="r" b="b"/>
              <a:pathLst>
                <a:path w="693" h="770" extrusionOk="0">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02" name="Google Shape;18102;p25"/>
            <p:cNvSpPr/>
            <p:nvPr/>
          </p:nvSpPr>
          <p:spPr>
            <a:xfrm>
              <a:off x="1433290" y="2489556"/>
              <a:ext cx="153711" cy="173180"/>
            </a:xfrm>
            <a:custGeom>
              <a:avLst/>
              <a:gdLst/>
              <a:ahLst/>
              <a:cxnLst/>
              <a:rect l="l" t="t" r="r" b="b"/>
              <a:pathLst>
                <a:path w="5882" h="6627" extrusionOk="0">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03" name="Google Shape;18103;p25"/>
            <p:cNvSpPr/>
            <p:nvPr/>
          </p:nvSpPr>
          <p:spPr>
            <a:xfrm>
              <a:off x="1457306" y="2490314"/>
              <a:ext cx="129434" cy="172422"/>
            </a:xfrm>
            <a:custGeom>
              <a:avLst/>
              <a:gdLst/>
              <a:ahLst/>
              <a:cxnLst/>
              <a:rect l="l" t="t" r="r" b="b"/>
              <a:pathLst>
                <a:path w="4953" h="6598" extrusionOk="0">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04" name="Google Shape;18104;p25"/>
            <p:cNvSpPr/>
            <p:nvPr/>
          </p:nvSpPr>
          <p:spPr>
            <a:xfrm>
              <a:off x="1469876" y="2523502"/>
              <a:ext cx="79417" cy="95253"/>
            </a:xfrm>
            <a:custGeom>
              <a:avLst/>
              <a:gdLst/>
              <a:ahLst/>
              <a:cxnLst/>
              <a:rect l="l" t="t" r="r" b="b"/>
              <a:pathLst>
                <a:path w="3039" h="3645" extrusionOk="0">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05" name="Google Shape;18105;p25"/>
            <p:cNvSpPr/>
            <p:nvPr/>
          </p:nvSpPr>
          <p:spPr>
            <a:xfrm>
              <a:off x="1421086" y="2581412"/>
              <a:ext cx="30131" cy="19338"/>
            </a:xfrm>
            <a:custGeom>
              <a:avLst/>
              <a:gdLst/>
              <a:ahLst/>
              <a:cxnLst/>
              <a:rect l="l" t="t" r="r" b="b"/>
              <a:pathLst>
                <a:path w="1153" h="740" extrusionOk="0">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06" name="Google Shape;18106;p25"/>
            <p:cNvSpPr/>
            <p:nvPr/>
          </p:nvSpPr>
          <p:spPr>
            <a:xfrm>
              <a:off x="1569336" y="2582222"/>
              <a:ext cx="30157" cy="19312"/>
            </a:xfrm>
            <a:custGeom>
              <a:avLst/>
              <a:gdLst/>
              <a:ahLst/>
              <a:cxnLst/>
              <a:rect l="l" t="t" r="r" b="b"/>
              <a:pathLst>
                <a:path w="1154" h="739" extrusionOk="0">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07" name="Google Shape;18107;p25"/>
            <p:cNvSpPr/>
            <p:nvPr/>
          </p:nvSpPr>
          <p:spPr>
            <a:xfrm>
              <a:off x="1506304" y="2449599"/>
              <a:ext cx="11342" cy="26498"/>
            </a:xfrm>
            <a:custGeom>
              <a:avLst/>
              <a:gdLst/>
              <a:ahLst/>
              <a:cxnLst/>
              <a:rect l="l" t="t" r="r" b="b"/>
              <a:pathLst>
                <a:path w="434" h="1014" extrusionOk="0">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08" name="Google Shape;18108;p25"/>
            <p:cNvSpPr/>
            <p:nvPr/>
          </p:nvSpPr>
          <p:spPr>
            <a:xfrm>
              <a:off x="1457228" y="2461176"/>
              <a:ext cx="23624" cy="25897"/>
            </a:xfrm>
            <a:custGeom>
              <a:avLst/>
              <a:gdLst/>
              <a:ahLst/>
              <a:cxnLst/>
              <a:rect l="l" t="t" r="r" b="b"/>
              <a:pathLst>
                <a:path w="904" h="991" extrusionOk="0">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09" name="Google Shape;18109;p25"/>
            <p:cNvSpPr/>
            <p:nvPr/>
          </p:nvSpPr>
          <p:spPr>
            <a:xfrm>
              <a:off x="1422680" y="2495723"/>
              <a:ext cx="29295" cy="18868"/>
            </a:xfrm>
            <a:custGeom>
              <a:avLst/>
              <a:gdLst/>
              <a:ahLst/>
              <a:cxnLst/>
              <a:rect l="l" t="t" r="r" b="b"/>
              <a:pathLst>
                <a:path w="1121" h="722" extrusionOk="0">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10" name="Google Shape;18110;p25"/>
            <p:cNvSpPr/>
            <p:nvPr/>
          </p:nvSpPr>
          <p:spPr>
            <a:xfrm>
              <a:off x="1410816" y="2542344"/>
              <a:ext cx="28171" cy="11315"/>
            </a:xfrm>
            <a:custGeom>
              <a:avLst/>
              <a:gdLst/>
              <a:ahLst/>
              <a:cxnLst/>
              <a:rect l="l" t="t" r="r" b="b"/>
              <a:pathLst>
                <a:path w="1078" h="433" extrusionOk="0">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11" name="Google Shape;18111;p25"/>
            <p:cNvSpPr/>
            <p:nvPr/>
          </p:nvSpPr>
          <p:spPr>
            <a:xfrm>
              <a:off x="1581932" y="2543833"/>
              <a:ext cx="29687" cy="11342"/>
            </a:xfrm>
            <a:custGeom>
              <a:avLst/>
              <a:gdLst/>
              <a:ahLst/>
              <a:cxnLst/>
              <a:rect l="l" t="t" r="r" b="b"/>
              <a:pathLst>
                <a:path w="1136" h="434" extrusionOk="0">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12" name="Google Shape;18112;p25"/>
            <p:cNvSpPr/>
            <p:nvPr/>
          </p:nvSpPr>
          <p:spPr>
            <a:xfrm>
              <a:off x="1571139" y="2496742"/>
              <a:ext cx="30183" cy="19234"/>
            </a:xfrm>
            <a:custGeom>
              <a:avLst/>
              <a:gdLst/>
              <a:ahLst/>
              <a:cxnLst/>
              <a:rect l="l" t="t" r="r" b="b"/>
              <a:pathLst>
                <a:path w="1155" h="736" extrusionOk="0">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13" name="Google Shape;18113;p25"/>
            <p:cNvSpPr/>
            <p:nvPr/>
          </p:nvSpPr>
          <p:spPr>
            <a:xfrm>
              <a:off x="1542655" y="2462483"/>
              <a:ext cx="22213" cy="25349"/>
            </a:xfrm>
            <a:custGeom>
              <a:avLst/>
              <a:gdLst/>
              <a:ahLst/>
              <a:cxnLst/>
              <a:rect l="l" t="t" r="r" b="b"/>
              <a:pathLst>
                <a:path w="850" h="970" extrusionOk="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14" name="Google Shape;18114;p25"/>
            <p:cNvSpPr/>
            <p:nvPr/>
          </p:nvSpPr>
          <p:spPr>
            <a:xfrm>
              <a:off x="1496243" y="2594112"/>
              <a:ext cx="8075" cy="24382"/>
            </a:xfrm>
            <a:custGeom>
              <a:avLst/>
              <a:gdLst/>
              <a:ahLst/>
              <a:cxnLst/>
              <a:rect l="l" t="t" r="r" b="b"/>
              <a:pathLst>
                <a:path w="309" h="933" extrusionOk="0">
                  <a:moveTo>
                    <a:pt x="1" y="0"/>
                  </a:moveTo>
                  <a:lnTo>
                    <a:pt x="1" y="933"/>
                  </a:lnTo>
                  <a:lnTo>
                    <a:pt x="308" y="933"/>
                  </a:lnTo>
                  <a:lnTo>
                    <a:pt x="308" y="856"/>
                  </a:lnTo>
                  <a:cubicBezTo>
                    <a:pt x="308" y="539"/>
                    <a:pt x="203" y="241"/>
                    <a:pt x="1" y="0"/>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15" name="Google Shape;18115;p25"/>
            <p:cNvSpPr/>
            <p:nvPr/>
          </p:nvSpPr>
          <p:spPr>
            <a:xfrm>
              <a:off x="1483935" y="2618468"/>
              <a:ext cx="56054" cy="22160"/>
            </a:xfrm>
            <a:custGeom>
              <a:avLst/>
              <a:gdLst/>
              <a:ahLst/>
              <a:cxnLst/>
              <a:rect l="l" t="t" r="r" b="b"/>
              <a:pathLst>
                <a:path w="2145" h="848" extrusionOk="0">
                  <a:moveTo>
                    <a:pt x="1" y="1"/>
                  </a:moveTo>
                  <a:lnTo>
                    <a:pt x="1" y="847"/>
                  </a:lnTo>
                  <a:lnTo>
                    <a:pt x="2145" y="847"/>
                  </a:lnTo>
                  <a:lnTo>
                    <a:pt x="2145"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16" name="Google Shape;18116;p25"/>
            <p:cNvSpPr/>
            <p:nvPr/>
          </p:nvSpPr>
          <p:spPr>
            <a:xfrm>
              <a:off x="1483935" y="2640602"/>
              <a:ext cx="56054" cy="22134"/>
            </a:xfrm>
            <a:custGeom>
              <a:avLst/>
              <a:gdLst/>
              <a:ahLst/>
              <a:cxnLst/>
              <a:rect l="l" t="t" r="r" b="b"/>
              <a:pathLst>
                <a:path w="2145" h="847" extrusionOk="0">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17" name="Google Shape;18117;p25"/>
            <p:cNvSpPr/>
            <p:nvPr/>
          </p:nvSpPr>
          <p:spPr>
            <a:xfrm>
              <a:off x="1504292" y="2618468"/>
              <a:ext cx="35697" cy="22160"/>
            </a:xfrm>
            <a:custGeom>
              <a:avLst/>
              <a:gdLst/>
              <a:ahLst/>
              <a:cxnLst/>
              <a:rect l="l" t="t" r="r" b="b"/>
              <a:pathLst>
                <a:path w="1366" h="848" extrusionOk="0">
                  <a:moveTo>
                    <a:pt x="0" y="1"/>
                  </a:moveTo>
                  <a:lnTo>
                    <a:pt x="0" y="847"/>
                  </a:lnTo>
                  <a:lnTo>
                    <a:pt x="1366" y="847"/>
                  </a:lnTo>
                  <a:lnTo>
                    <a:pt x="1366" y="1"/>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18" name="Google Shape;18118;p25"/>
            <p:cNvSpPr/>
            <p:nvPr/>
          </p:nvSpPr>
          <p:spPr>
            <a:xfrm>
              <a:off x="1504031" y="2640602"/>
              <a:ext cx="35958" cy="22134"/>
            </a:xfrm>
            <a:custGeom>
              <a:avLst/>
              <a:gdLst/>
              <a:ahLst/>
              <a:cxnLst/>
              <a:rect l="l" t="t" r="r" b="b"/>
              <a:pathLst>
                <a:path w="1376" h="847" extrusionOk="0">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119" name="Google Shape;18119;p25"/>
          <p:cNvGrpSpPr/>
          <p:nvPr/>
        </p:nvGrpSpPr>
        <p:grpSpPr>
          <a:xfrm>
            <a:off x="3973735" y="2706408"/>
            <a:ext cx="361883" cy="366979"/>
            <a:chOff x="3973735" y="2891056"/>
            <a:chExt cx="361883" cy="366979"/>
          </a:xfrm>
        </p:grpSpPr>
        <p:sp>
          <p:nvSpPr>
            <p:cNvPr id="18120" name="Google Shape;18120;p25"/>
            <p:cNvSpPr/>
            <p:nvPr/>
          </p:nvSpPr>
          <p:spPr>
            <a:xfrm>
              <a:off x="4148875" y="2891056"/>
              <a:ext cx="149661" cy="98598"/>
            </a:xfrm>
            <a:custGeom>
              <a:avLst/>
              <a:gdLst/>
              <a:ahLst/>
              <a:cxnLst/>
              <a:rect l="l" t="t" r="r" b="b"/>
              <a:pathLst>
                <a:path w="5727" h="3773" extrusionOk="0">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21" name="Google Shape;18121;p25"/>
            <p:cNvSpPr/>
            <p:nvPr/>
          </p:nvSpPr>
          <p:spPr>
            <a:xfrm>
              <a:off x="4231558" y="3066039"/>
              <a:ext cx="25139" cy="25139"/>
            </a:xfrm>
            <a:custGeom>
              <a:avLst/>
              <a:gdLst/>
              <a:ahLst/>
              <a:cxnLst/>
              <a:rect l="l" t="t" r="r" b="b"/>
              <a:pathLst>
                <a:path w="962" h="962" fill="none" extrusionOk="0">
                  <a:moveTo>
                    <a:pt x="962" y="962"/>
                  </a:moveTo>
                  <a:lnTo>
                    <a:pt x="0" y="0"/>
                  </a:lnTo>
                </a:path>
              </a:pathLst>
            </a:custGeom>
            <a:noFill/>
            <a:ln w="4520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22" name="Google Shape;18122;p25"/>
            <p:cNvSpPr/>
            <p:nvPr/>
          </p:nvSpPr>
          <p:spPr>
            <a:xfrm>
              <a:off x="3973735" y="2975307"/>
              <a:ext cx="359871" cy="282728"/>
            </a:xfrm>
            <a:custGeom>
              <a:avLst/>
              <a:gdLst/>
              <a:ahLst/>
              <a:cxnLst/>
              <a:rect l="l" t="t" r="r" b="b"/>
              <a:pathLst>
                <a:path w="13771" h="10819" extrusionOk="0">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23" name="Google Shape;18123;p25"/>
            <p:cNvSpPr/>
            <p:nvPr/>
          </p:nvSpPr>
          <p:spPr>
            <a:xfrm>
              <a:off x="3997855" y="2975307"/>
              <a:ext cx="337763" cy="282728"/>
            </a:xfrm>
            <a:custGeom>
              <a:avLst/>
              <a:gdLst/>
              <a:ahLst/>
              <a:cxnLst/>
              <a:rect l="l" t="t" r="r" b="b"/>
              <a:pathLst>
                <a:path w="12925" h="10819" extrusionOk="0">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24" name="Google Shape;18124;p25"/>
            <p:cNvSpPr/>
            <p:nvPr/>
          </p:nvSpPr>
          <p:spPr>
            <a:xfrm>
              <a:off x="3973970" y="3219306"/>
              <a:ext cx="359635" cy="11080"/>
            </a:xfrm>
            <a:custGeom>
              <a:avLst/>
              <a:gdLst/>
              <a:ahLst/>
              <a:cxnLst/>
              <a:rect l="l" t="t" r="r" b="b"/>
              <a:pathLst>
                <a:path w="13762" h="424" extrusionOk="0">
                  <a:moveTo>
                    <a:pt x="1" y="1"/>
                  </a:moveTo>
                  <a:lnTo>
                    <a:pt x="1" y="424"/>
                  </a:lnTo>
                  <a:lnTo>
                    <a:pt x="13761" y="424"/>
                  </a:lnTo>
                  <a:lnTo>
                    <a:pt x="13761" y="1"/>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25" name="Google Shape;18125;p25"/>
            <p:cNvSpPr/>
            <p:nvPr/>
          </p:nvSpPr>
          <p:spPr>
            <a:xfrm>
              <a:off x="3973970" y="3040403"/>
              <a:ext cx="359635" cy="11080"/>
            </a:xfrm>
            <a:custGeom>
              <a:avLst/>
              <a:gdLst/>
              <a:ahLst/>
              <a:cxnLst/>
              <a:rect l="l" t="t" r="r" b="b"/>
              <a:pathLst>
                <a:path w="13762" h="424" extrusionOk="0">
                  <a:moveTo>
                    <a:pt x="1" y="0"/>
                  </a:moveTo>
                  <a:lnTo>
                    <a:pt x="1" y="423"/>
                  </a:lnTo>
                  <a:lnTo>
                    <a:pt x="13761" y="423"/>
                  </a:lnTo>
                  <a:lnTo>
                    <a:pt x="13761" y="0"/>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26" name="Google Shape;18126;p25"/>
            <p:cNvSpPr/>
            <p:nvPr/>
          </p:nvSpPr>
          <p:spPr>
            <a:xfrm>
              <a:off x="3998090" y="2999688"/>
              <a:ext cx="46281" cy="27674"/>
            </a:xfrm>
            <a:custGeom>
              <a:avLst/>
              <a:gdLst/>
              <a:ahLst/>
              <a:cxnLst/>
              <a:rect l="l" t="t" r="r" b="b"/>
              <a:pathLst>
                <a:path w="1771" h="1059" extrusionOk="0">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27" name="Google Shape;18127;p25"/>
            <p:cNvSpPr/>
            <p:nvPr/>
          </p:nvSpPr>
          <p:spPr>
            <a:xfrm>
              <a:off x="4262970" y="2999688"/>
              <a:ext cx="46255" cy="27674"/>
            </a:xfrm>
            <a:custGeom>
              <a:avLst/>
              <a:gdLst/>
              <a:ahLst/>
              <a:cxnLst/>
              <a:rect l="l" t="t" r="r" b="b"/>
              <a:pathLst>
                <a:path w="1770" h="1059" extrusionOk="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28" name="Google Shape;18128;p25"/>
            <p:cNvSpPr/>
            <p:nvPr/>
          </p:nvSpPr>
          <p:spPr>
            <a:xfrm>
              <a:off x="4019963" y="2999688"/>
              <a:ext cx="24408" cy="27674"/>
            </a:xfrm>
            <a:custGeom>
              <a:avLst/>
              <a:gdLst/>
              <a:ahLst/>
              <a:cxnLst/>
              <a:rect l="l" t="t" r="r" b="b"/>
              <a:pathLst>
                <a:path w="934" h="1059" extrusionOk="0">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29" name="Google Shape;18129;p25"/>
            <p:cNvSpPr/>
            <p:nvPr/>
          </p:nvSpPr>
          <p:spPr>
            <a:xfrm>
              <a:off x="4284816" y="2999688"/>
              <a:ext cx="24408" cy="27674"/>
            </a:xfrm>
            <a:custGeom>
              <a:avLst/>
              <a:gdLst/>
              <a:ahLst/>
              <a:cxnLst/>
              <a:rect l="l" t="t" r="r" b="b"/>
              <a:pathLst>
                <a:path w="934" h="1059" extrusionOk="0">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30" name="Google Shape;18130;p25"/>
            <p:cNvSpPr/>
            <p:nvPr/>
          </p:nvSpPr>
          <p:spPr>
            <a:xfrm>
              <a:off x="4125434" y="3060838"/>
              <a:ext cx="138319" cy="134635"/>
            </a:xfrm>
            <a:custGeom>
              <a:avLst/>
              <a:gdLst/>
              <a:ahLst/>
              <a:cxnLst/>
              <a:rect l="l" t="t" r="r" b="b"/>
              <a:pathLst>
                <a:path w="5293" h="5152" extrusionOk="0">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31" name="Google Shape;18131;p25"/>
            <p:cNvSpPr/>
            <p:nvPr/>
          </p:nvSpPr>
          <p:spPr>
            <a:xfrm>
              <a:off x="4129772" y="3060865"/>
              <a:ext cx="128180" cy="116760"/>
            </a:xfrm>
            <a:custGeom>
              <a:avLst/>
              <a:gdLst/>
              <a:ahLst/>
              <a:cxnLst/>
              <a:rect l="l" t="t" r="r" b="b"/>
              <a:pathLst>
                <a:path w="4905" h="4468" extrusionOk="0">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32" name="Google Shape;18132;p25"/>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33" name="Google Shape;18133;p25"/>
            <p:cNvSpPr/>
            <p:nvPr/>
          </p:nvSpPr>
          <p:spPr>
            <a:xfrm>
              <a:off x="3973970" y="3219306"/>
              <a:ext cx="24146" cy="11080"/>
            </a:xfrm>
            <a:custGeom>
              <a:avLst/>
              <a:gdLst/>
              <a:ahLst/>
              <a:cxnLst/>
              <a:rect l="l" t="t" r="r" b="b"/>
              <a:pathLst>
                <a:path w="924" h="424" extrusionOk="0">
                  <a:moveTo>
                    <a:pt x="1" y="1"/>
                  </a:moveTo>
                  <a:lnTo>
                    <a:pt x="1" y="424"/>
                  </a:lnTo>
                  <a:lnTo>
                    <a:pt x="924" y="424"/>
                  </a:lnTo>
                  <a:lnTo>
                    <a:pt x="924" y="1"/>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34" name="Google Shape;18134;p25"/>
            <p:cNvSpPr/>
            <p:nvPr/>
          </p:nvSpPr>
          <p:spPr>
            <a:xfrm>
              <a:off x="3973970" y="3040403"/>
              <a:ext cx="24146" cy="11080"/>
            </a:xfrm>
            <a:custGeom>
              <a:avLst/>
              <a:gdLst/>
              <a:ahLst/>
              <a:cxnLst/>
              <a:rect l="l" t="t" r="r" b="b"/>
              <a:pathLst>
                <a:path w="924" h="424" extrusionOk="0">
                  <a:moveTo>
                    <a:pt x="1" y="0"/>
                  </a:moveTo>
                  <a:lnTo>
                    <a:pt x="1" y="423"/>
                  </a:lnTo>
                  <a:lnTo>
                    <a:pt x="924" y="423"/>
                  </a:lnTo>
                  <a:lnTo>
                    <a:pt x="924"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35" name="Google Shape;18135;p25"/>
            <p:cNvSpPr/>
            <p:nvPr/>
          </p:nvSpPr>
          <p:spPr>
            <a:xfrm>
              <a:off x="4135312" y="3077851"/>
              <a:ext cx="109835" cy="108319"/>
            </a:xfrm>
            <a:custGeom>
              <a:avLst/>
              <a:gdLst/>
              <a:ahLst/>
              <a:cxnLst/>
              <a:rect l="l" t="t" r="r" b="b"/>
              <a:pathLst>
                <a:path w="4203" h="4145" extrusionOk="0">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36" name="Google Shape;18136;p25"/>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137" name="Google Shape;18137;p25"/>
          <p:cNvGrpSpPr/>
          <p:nvPr/>
        </p:nvGrpSpPr>
        <p:grpSpPr>
          <a:xfrm>
            <a:off x="3527941" y="2732096"/>
            <a:ext cx="366665" cy="315655"/>
            <a:chOff x="3527941" y="2916744"/>
            <a:chExt cx="366665" cy="315655"/>
          </a:xfrm>
        </p:grpSpPr>
        <p:sp>
          <p:nvSpPr>
            <p:cNvPr id="18138" name="Google Shape;18138;p25"/>
            <p:cNvSpPr/>
            <p:nvPr/>
          </p:nvSpPr>
          <p:spPr>
            <a:xfrm>
              <a:off x="3527941" y="2916770"/>
              <a:ext cx="366665" cy="157840"/>
            </a:xfrm>
            <a:custGeom>
              <a:avLst/>
              <a:gdLst/>
              <a:ahLst/>
              <a:cxnLst/>
              <a:rect l="l" t="t" r="r" b="b"/>
              <a:pathLst>
                <a:path w="14031" h="6040" extrusionOk="0">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39" name="Google Shape;18139;p25"/>
            <p:cNvSpPr/>
            <p:nvPr/>
          </p:nvSpPr>
          <p:spPr>
            <a:xfrm>
              <a:off x="3546521" y="2916744"/>
              <a:ext cx="348085" cy="139260"/>
            </a:xfrm>
            <a:custGeom>
              <a:avLst/>
              <a:gdLst/>
              <a:ahLst/>
              <a:cxnLst/>
              <a:rect l="l" t="t" r="r" b="b"/>
              <a:pathLst>
                <a:path w="13320" h="5329" extrusionOk="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40" name="Google Shape;18140;p25"/>
            <p:cNvSpPr/>
            <p:nvPr/>
          </p:nvSpPr>
          <p:spPr>
            <a:xfrm>
              <a:off x="3527941" y="3074584"/>
              <a:ext cx="366665" cy="157814"/>
            </a:xfrm>
            <a:custGeom>
              <a:avLst/>
              <a:gdLst/>
              <a:ahLst/>
              <a:cxnLst/>
              <a:rect l="l" t="t" r="r" b="b"/>
              <a:pathLst>
                <a:path w="14031" h="6039" extrusionOk="0">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41" name="Google Shape;18141;p25"/>
            <p:cNvSpPr/>
            <p:nvPr/>
          </p:nvSpPr>
          <p:spPr>
            <a:xfrm>
              <a:off x="3547279" y="3093426"/>
              <a:ext cx="347327" cy="138973"/>
            </a:xfrm>
            <a:custGeom>
              <a:avLst/>
              <a:gdLst/>
              <a:ahLst/>
              <a:cxnLst/>
              <a:rect l="l" t="t" r="r" b="b"/>
              <a:pathLst>
                <a:path w="13291" h="5318" extrusionOk="0">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42" name="Google Shape;18142;p25"/>
            <p:cNvSpPr/>
            <p:nvPr/>
          </p:nvSpPr>
          <p:spPr>
            <a:xfrm>
              <a:off x="3553812" y="3097424"/>
              <a:ext cx="45026" cy="44268"/>
            </a:xfrm>
            <a:custGeom>
              <a:avLst/>
              <a:gdLst/>
              <a:ahLst/>
              <a:cxnLst/>
              <a:rect l="l" t="t" r="r" b="b"/>
              <a:pathLst>
                <a:path w="1723" h="1694" extrusionOk="0">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43" name="Google Shape;18143;p25"/>
            <p:cNvSpPr/>
            <p:nvPr/>
          </p:nvSpPr>
          <p:spPr>
            <a:xfrm>
              <a:off x="3554335"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44" name="Google Shape;18144;p25"/>
            <p:cNvSpPr/>
            <p:nvPr/>
          </p:nvSpPr>
          <p:spPr>
            <a:xfrm>
              <a:off x="3620920" y="3097424"/>
              <a:ext cx="45261" cy="44268"/>
            </a:xfrm>
            <a:custGeom>
              <a:avLst/>
              <a:gdLst/>
              <a:ahLst/>
              <a:cxnLst/>
              <a:rect l="l" t="t" r="r" b="b"/>
              <a:pathLst>
                <a:path w="1732" h="1694" extrusionOk="0">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w="9525" cap="flat" cmpd="sng">
              <a:solidFill>
                <a:srgbClr val="ABBCCA"/>
              </a:solidFill>
              <a:prstDash val="solid"/>
              <a:miter lim="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45" name="Google Shape;18145;p25"/>
            <p:cNvSpPr/>
            <p:nvPr/>
          </p:nvSpPr>
          <p:spPr>
            <a:xfrm>
              <a:off x="3621678"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46" name="Google Shape;18146;p25"/>
            <p:cNvSpPr/>
            <p:nvPr/>
          </p:nvSpPr>
          <p:spPr>
            <a:xfrm>
              <a:off x="3689021"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47" name="Google Shape;18147;p25"/>
            <p:cNvSpPr/>
            <p:nvPr/>
          </p:nvSpPr>
          <p:spPr>
            <a:xfrm>
              <a:off x="3755607"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48" name="Google Shape;18148;p25"/>
            <p:cNvSpPr/>
            <p:nvPr/>
          </p:nvSpPr>
          <p:spPr>
            <a:xfrm>
              <a:off x="3756365" y="3165551"/>
              <a:ext cx="44504" cy="44504"/>
            </a:xfrm>
            <a:custGeom>
              <a:avLst/>
              <a:gdLst/>
              <a:ahLst/>
              <a:cxnLst/>
              <a:rect l="l" t="t" r="r" b="b"/>
              <a:pathLst>
                <a:path w="1703" h="1703" extrusionOk="0">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49" name="Google Shape;18149;p25"/>
            <p:cNvSpPr/>
            <p:nvPr/>
          </p:nvSpPr>
          <p:spPr>
            <a:xfrm>
              <a:off x="3822950"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50" name="Google Shape;18150;p25"/>
            <p:cNvSpPr/>
            <p:nvPr/>
          </p:nvSpPr>
          <p:spPr>
            <a:xfrm>
              <a:off x="3823708" y="3165551"/>
              <a:ext cx="44504" cy="44504"/>
            </a:xfrm>
            <a:custGeom>
              <a:avLst/>
              <a:gdLst/>
              <a:ahLst/>
              <a:cxnLst/>
              <a:rect l="l" t="t" r="r" b="b"/>
              <a:pathLst>
                <a:path w="1703" h="1703" extrusionOk="0">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51" name="Google Shape;18151;p25"/>
            <p:cNvSpPr/>
            <p:nvPr/>
          </p:nvSpPr>
          <p:spPr>
            <a:xfrm>
              <a:off x="3562514" y="3105185"/>
              <a:ext cx="40897" cy="36507"/>
            </a:xfrm>
            <a:custGeom>
              <a:avLst/>
              <a:gdLst/>
              <a:ahLst/>
              <a:cxnLst/>
              <a:rect l="l" t="t" r="r" b="b"/>
              <a:pathLst>
                <a:path w="1565" h="1397" extrusionOk="0">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52" name="Google Shape;18152;p25"/>
            <p:cNvSpPr/>
            <p:nvPr/>
          </p:nvSpPr>
          <p:spPr>
            <a:xfrm>
              <a:off x="3562436"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53" name="Google Shape;18153;p25"/>
            <p:cNvSpPr/>
            <p:nvPr/>
          </p:nvSpPr>
          <p:spPr>
            <a:xfrm>
              <a:off x="3629622" y="3105185"/>
              <a:ext cx="41133" cy="36507"/>
            </a:xfrm>
            <a:custGeom>
              <a:avLst/>
              <a:gdLst/>
              <a:ahLst/>
              <a:cxnLst/>
              <a:rect l="l" t="t" r="r" b="b"/>
              <a:pathLst>
                <a:path w="1574" h="1397" extrusionOk="0">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w="9525" cap="flat" cmpd="sng">
              <a:solidFill>
                <a:srgbClr val="ABBCCA"/>
              </a:solidFill>
              <a:prstDash val="solid"/>
              <a:miter lim="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54" name="Google Shape;18154;p25"/>
            <p:cNvSpPr/>
            <p:nvPr/>
          </p:nvSpPr>
          <p:spPr>
            <a:xfrm>
              <a:off x="3629779"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55" name="Google Shape;18155;p25"/>
            <p:cNvSpPr/>
            <p:nvPr/>
          </p:nvSpPr>
          <p:spPr>
            <a:xfrm>
              <a:off x="3696887" y="3173313"/>
              <a:ext cx="41263" cy="36742"/>
            </a:xfrm>
            <a:custGeom>
              <a:avLst/>
              <a:gdLst/>
              <a:ahLst/>
              <a:cxnLst/>
              <a:rect l="l" t="t" r="r" b="b"/>
              <a:pathLst>
                <a:path w="1579" h="1406" extrusionOk="0">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56" name="Google Shape;18156;p25"/>
            <p:cNvSpPr/>
            <p:nvPr/>
          </p:nvSpPr>
          <p:spPr>
            <a:xfrm>
              <a:off x="3764309"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57" name="Google Shape;18157;p25"/>
            <p:cNvSpPr/>
            <p:nvPr/>
          </p:nvSpPr>
          <p:spPr>
            <a:xfrm>
              <a:off x="3764231" y="3173313"/>
              <a:ext cx="41289" cy="36742"/>
            </a:xfrm>
            <a:custGeom>
              <a:avLst/>
              <a:gdLst/>
              <a:ahLst/>
              <a:cxnLst/>
              <a:rect l="l" t="t" r="r" b="b"/>
              <a:pathLst>
                <a:path w="1580" h="1406" extrusionOk="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58" name="Google Shape;18158;p25"/>
            <p:cNvSpPr/>
            <p:nvPr/>
          </p:nvSpPr>
          <p:spPr>
            <a:xfrm>
              <a:off x="3831653"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59" name="Google Shape;18159;p25"/>
            <p:cNvSpPr/>
            <p:nvPr/>
          </p:nvSpPr>
          <p:spPr>
            <a:xfrm>
              <a:off x="3831574" y="3173313"/>
              <a:ext cx="41289" cy="36742"/>
            </a:xfrm>
            <a:custGeom>
              <a:avLst/>
              <a:gdLst/>
              <a:ahLst/>
              <a:cxnLst/>
              <a:rect l="l" t="t" r="r" b="b"/>
              <a:pathLst>
                <a:path w="1580" h="1406" extrusionOk="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60" name="Google Shape;18160;p25"/>
            <p:cNvSpPr/>
            <p:nvPr/>
          </p:nvSpPr>
          <p:spPr>
            <a:xfrm>
              <a:off x="3550310" y="2939375"/>
              <a:ext cx="101786" cy="65854"/>
            </a:xfrm>
            <a:custGeom>
              <a:avLst/>
              <a:gdLst/>
              <a:ahLst/>
              <a:cxnLst/>
              <a:rect l="l" t="t" r="r" b="b"/>
              <a:pathLst>
                <a:path w="3895" h="2520" extrusionOk="0">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61" name="Google Shape;18161;p25"/>
            <p:cNvSpPr/>
            <p:nvPr/>
          </p:nvSpPr>
          <p:spPr>
            <a:xfrm>
              <a:off x="3568655" y="2939375"/>
              <a:ext cx="83441" cy="65854"/>
            </a:xfrm>
            <a:custGeom>
              <a:avLst/>
              <a:gdLst/>
              <a:ahLst/>
              <a:cxnLst/>
              <a:rect l="l" t="t" r="r" b="b"/>
              <a:pathLst>
                <a:path w="3193" h="2520" extrusionOk="0">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62" name="Google Shape;18162;p25"/>
            <p:cNvSpPr/>
            <p:nvPr/>
          </p:nvSpPr>
          <p:spPr>
            <a:xfrm>
              <a:off x="3633725" y="2986100"/>
              <a:ext cx="90993" cy="65880"/>
            </a:xfrm>
            <a:custGeom>
              <a:avLst/>
              <a:gdLst/>
              <a:ahLst/>
              <a:cxnLst/>
              <a:rect l="l" t="t" r="r" b="b"/>
              <a:pathLst>
                <a:path w="3482" h="2521" extrusionOk="0">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63" name="Google Shape;18163;p25"/>
            <p:cNvSpPr/>
            <p:nvPr/>
          </p:nvSpPr>
          <p:spPr>
            <a:xfrm>
              <a:off x="3657610" y="2986100"/>
              <a:ext cx="67108" cy="63868"/>
            </a:xfrm>
            <a:custGeom>
              <a:avLst/>
              <a:gdLst/>
              <a:ahLst/>
              <a:cxnLst/>
              <a:rect l="l" t="t" r="r" b="b"/>
              <a:pathLst>
                <a:path w="2568" h="2444" extrusionOk="0">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64" name="Google Shape;18164;p25"/>
            <p:cNvSpPr/>
            <p:nvPr/>
          </p:nvSpPr>
          <p:spPr>
            <a:xfrm>
              <a:off x="3723438" y="2950298"/>
              <a:ext cx="126142" cy="143154"/>
            </a:xfrm>
            <a:custGeom>
              <a:avLst/>
              <a:gdLst/>
              <a:ahLst/>
              <a:cxnLst/>
              <a:rect l="l" t="t" r="r" b="b"/>
              <a:pathLst>
                <a:path w="4827" h="5478" extrusionOk="0">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65" name="Google Shape;18165;p25"/>
            <p:cNvSpPr/>
            <p:nvPr/>
          </p:nvSpPr>
          <p:spPr>
            <a:xfrm>
              <a:off x="3743037" y="3024567"/>
              <a:ext cx="47274" cy="45000"/>
            </a:xfrm>
            <a:custGeom>
              <a:avLst/>
              <a:gdLst/>
              <a:ahLst/>
              <a:cxnLst/>
              <a:rect l="l" t="t" r="r" b="b"/>
              <a:pathLst>
                <a:path w="1809" h="1722" extrusionOk="0">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66" name="Google Shape;18166;p25"/>
            <p:cNvSpPr/>
            <p:nvPr/>
          </p:nvSpPr>
          <p:spPr>
            <a:xfrm>
              <a:off x="3641016" y="3064392"/>
              <a:ext cx="117884" cy="81586"/>
            </a:xfrm>
            <a:custGeom>
              <a:avLst/>
              <a:gdLst/>
              <a:ahLst/>
              <a:cxnLst/>
              <a:rect l="l" t="t" r="r" b="b"/>
              <a:pathLst>
                <a:path w="4511" h="3122" extrusionOk="0">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67" name="Google Shape;18167;p25"/>
            <p:cNvSpPr/>
            <p:nvPr/>
          </p:nvSpPr>
          <p:spPr>
            <a:xfrm>
              <a:off x="3662628" y="3064210"/>
              <a:ext cx="92509" cy="58694"/>
            </a:xfrm>
            <a:custGeom>
              <a:avLst/>
              <a:gdLst/>
              <a:ahLst/>
              <a:cxnLst/>
              <a:rect l="l" t="t" r="r" b="b"/>
              <a:pathLst>
                <a:path w="3540" h="2246" extrusionOk="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168" name="Google Shape;18168;p25"/>
          <p:cNvGrpSpPr/>
          <p:nvPr/>
        </p:nvGrpSpPr>
        <p:grpSpPr>
          <a:xfrm>
            <a:off x="2640873" y="2706983"/>
            <a:ext cx="366404" cy="366403"/>
            <a:chOff x="2640873" y="2891631"/>
            <a:chExt cx="366404" cy="366403"/>
          </a:xfrm>
        </p:grpSpPr>
        <p:sp>
          <p:nvSpPr>
            <p:cNvPr id="18169" name="Google Shape;18169;p25"/>
            <p:cNvSpPr/>
            <p:nvPr/>
          </p:nvSpPr>
          <p:spPr>
            <a:xfrm>
              <a:off x="2696405" y="2945646"/>
              <a:ext cx="310872" cy="312388"/>
            </a:xfrm>
            <a:custGeom>
              <a:avLst/>
              <a:gdLst/>
              <a:ahLst/>
              <a:cxnLst/>
              <a:rect l="l" t="t" r="r" b="b"/>
              <a:pathLst>
                <a:path w="11896" h="11954" extrusionOk="0">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70" name="Google Shape;18170;p25"/>
            <p:cNvSpPr/>
            <p:nvPr/>
          </p:nvSpPr>
          <p:spPr>
            <a:xfrm>
              <a:off x="2696405" y="3118539"/>
              <a:ext cx="60340" cy="57073"/>
            </a:xfrm>
            <a:custGeom>
              <a:avLst/>
              <a:gdLst/>
              <a:ahLst/>
              <a:cxnLst/>
              <a:rect l="l" t="t" r="r" b="b"/>
              <a:pathLst>
                <a:path w="2309" h="2184" extrusionOk="0">
                  <a:moveTo>
                    <a:pt x="1" y="1"/>
                  </a:moveTo>
                  <a:lnTo>
                    <a:pt x="1" y="2184"/>
                  </a:lnTo>
                  <a:lnTo>
                    <a:pt x="2309" y="2184"/>
                  </a:lnTo>
                  <a:lnTo>
                    <a:pt x="2309"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71" name="Google Shape;18171;p25"/>
            <p:cNvSpPr/>
            <p:nvPr/>
          </p:nvSpPr>
          <p:spPr>
            <a:xfrm>
              <a:off x="2864776" y="2945646"/>
              <a:ext cx="26420" cy="60340"/>
            </a:xfrm>
            <a:custGeom>
              <a:avLst/>
              <a:gdLst/>
              <a:ahLst/>
              <a:cxnLst/>
              <a:rect l="l" t="t" r="r" b="b"/>
              <a:pathLst>
                <a:path w="1011" h="2309" extrusionOk="0">
                  <a:moveTo>
                    <a:pt x="1" y="1"/>
                  </a:moveTo>
                  <a:lnTo>
                    <a:pt x="1" y="2309"/>
                  </a:lnTo>
                  <a:lnTo>
                    <a:pt x="1010" y="2309"/>
                  </a:lnTo>
                  <a:lnTo>
                    <a:pt x="1010"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72" name="Google Shape;18172;p25"/>
            <p:cNvSpPr/>
            <p:nvPr/>
          </p:nvSpPr>
          <p:spPr>
            <a:xfrm>
              <a:off x="2640873" y="2891631"/>
              <a:ext cx="310872" cy="312127"/>
            </a:xfrm>
            <a:custGeom>
              <a:avLst/>
              <a:gdLst/>
              <a:ahLst/>
              <a:cxnLst/>
              <a:rect l="l" t="t" r="r" b="b"/>
              <a:pathLst>
                <a:path w="11896" h="11944" extrusionOk="0">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73" name="Google Shape;18173;p25"/>
            <p:cNvSpPr/>
            <p:nvPr/>
          </p:nvSpPr>
          <p:spPr>
            <a:xfrm>
              <a:off x="2821318" y="2972798"/>
              <a:ext cx="11080" cy="33188"/>
            </a:xfrm>
            <a:custGeom>
              <a:avLst/>
              <a:gdLst/>
              <a:ahLst/>
              <a:cxnLst/>
              <a:rect l="l" t="t" r="r" b="b"/>
              <a:pathLst>
                <a:path w="424" h="1270" extrusionOk="0">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74" name="Google Shape;18174;p25"/>
            <p:cNvSpPr/>
            <p:nvPr/>
          </p:nvSpPr>
          <p:spPr>
            <a:xfrm>
              <a:off x="2855734" y="2982598"/>
              <a:ext cx="11342" cy="23389"/>
            </a:xfrm>
            <a:custGeom>
              <a:avLst/>
              <a:gdLst/>
              <a:ahLst/>
              <a:cxnLst/>
              <a:rect l="l" t="t" r="r" b="b"/>
              <a:pathLst>
                <a:path w="434" h="895" extrusionOk="0">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75" name="Google Shape;18175;p25"/>
            <p:cNvSpPr/>
            <p:nvPr/>
          </p:nvSpPr>
          <p:spPr>
            <a:xfrm>
              <a:off x="2786379" y="2982598"/>
              <a:ext cx="11080" cy="23389"/>
            </a:xfrm>
            <a:custGeom>
              <a:avLst/>
              <a:gdLst/>
              <a:ahLst/>
              <a:cxnLst/>
              <a:rect l="l" t="t" r="r" b="b"/>
              <a:pathLst>
                <a:path w="424" h="895" extrusionOk="0">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76" name="Google Shape;18176;p25"/>
            <p:cNvSpPr/>
            <p:nvPr/>
          </p:nvSpPr>
          <p:spPr>
            <a:xfrm>
              <a:off x="2972468" y="2972040"/>
              <a:ext cx="11943" cy="33946"/>
            </a:xfrm>
            <a:custGeom>
              <a:avLst/>
              <a:gdLst/>
              <a:ahLst/>
              <a:cxnLst/>
              <a:rect l="l" t="t" r="r" b="b"/>
              <a:pathLst>
                <a:path w="457" h="1299" extrusionOk="0">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77" name="Google Shape;18177;p25"/>
            <p:cNvSpPr/>
            <p:nvPr/>
          </p:nvSpPr>
          <p:spPr>
            <a:xfrm>
              <a:off x="2811753" y="3143182"/>
              <a:ext cx="11342" cy="33241"/>
            </a:xfrm>
            <a:custGeom>
              <a:avLst/>
              <a:gdLst/>
              <a:ahLst/>
              <a:cxnLst/>
              <a:rect l="l" t="t" r="r" b="b"/>
              <a:pathLst>
                <a:path w="434" h="1272" extrusionOk="0">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78" name="Google Shape;18178;p25"/>
            <p:cNvSpPr/>
            <p:nvPr/>
          </p:nvSpPr>
          <p:spPr>
            <a:xfrm>
              <a:off x="2777337" y="3143182"/>
              <a:ext cx="11080" cy="24957"/>
            </a:xfrm>
            <a:custGeom>
              <a:avLst/>
              <a:gdLst/>
              <a:ahLst/>
              <a:cxnLst/>
              <a:rect l="l" t="t" r="r" b="b"/>
              <a:pathLst>
                <a:path w="424" h="955" extrusionOk="0">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79" name="Google Shape;18179;p25"/>
            <p:cNvSpPr/>
            <p:nvPr/>
          </p:nvSpPr>
          <p:spPr>
            <a:xfrm>
              <a:off x="2846693" y="3143182"/>
              <a:ext cx="11342" cy="24957"/>
            </a:xfrm>
            <a:custGeom>
              <a:avLst/>
              <a:gdLst/>
              <a:ahLst/>
              <a:cxnLst/>
              <a:rect l="l" t="t" r="r" b="b"/>
              <a:pathLst>
                <a:path w="434" h="955" extrusionOk="0">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80" name="Google Shape;18180;p25"/>
            <p:cNvSpPr/>
            <p:nvPr/>
          </p:nvSpPr>
          <p:spPr>
            <a:xfrm>
              <a:off x="2742659" y="3143182"/>
              <a:ext cx="11080" cy="33241"/>
            </a:xfrm>
            <a:custGeom>
              <a:avLst/>
              <a:gdLst/>
              <a:ahLst/>
              <a:cxnLst/>
              <a:rect l="l" t="t" r="r" b="b"/>
              <a:pathLst>
                <a:path w="424" h="1272" extrusionOk="0">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81" name="Google Shape;18181;p25"/>
            <p:cNvSpPr/>
            <p:nvPr/>
          </p:nvSpPr>
          <p:spPr>
            <a:xfrm>
              <a:off x="2707589" y="3143182"/>
              <a:ext cx="11838" cy="25897"/>
            </a:xfrm>
            <a:custGeom>
              <a:avLst/>
              <a:gdLst/>
              <a:ahLst/>
              <a:cxnLst/>
              <a:rect l="l" t="t" r="r" b="b"/>
              <a:pathLst>
                <a:path w="453" h="991" extrusionOk="0">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82" name="Google Shape;18182;p25"/>
            <p:cNvSpPr/>
            <p:nvPr/>
          </p:nvSpPr>
          <p:spPr>
            <a:xfrm>
              <a:off x="2673042" y="3143182"/>
              <a:ext cx="11838" cy="34181"/>
            </a:xfrm>
            <a:custGeom>
              <a:avLst/>
              <a:gdLst/>
              <a:ahLst/>
              <a:cxnLst/>
              <a:rect l="l" t="t" r="r" b="b"/>
              <a:pathLst>
                <a:path w="453" h="1308" extrusionOk="0">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183" name="Google Shape;18183;p25"/>
          <p:cNvGrpSpPr/>
          <p:nvPr/>
        </p:nvGrpSpPr>
        <p:grpSpPr>
          <a:xfrm>
            <a:off x="2197091" y="2753473"/>
            <a:ext cx="366665" cy="273189"/>
            <a:chOff x="2197091" y="2938120"/>
            <a:chExt cx="366665" cy="273189"/>
          </a:xfrm>
        </p:grpSpPr>
        <p:sp>
          <p:nvSpPr>
            <p:cNvPr id="18184" name="Google Shape;18184;p25"/>
            <p:cNvSpPr/>
            <p:nvPr/>
          </p:nvSpPr>
          <p:spPr>
            <a:xfrm>
              <a:off x="2197091" y="2938120"/>
              <a:ext cx="366665" cy="273189"/>
            </a:xfrm>
            <a:custGeom>
              <a:avLst/>
              <a:gdLst/>
              <a:ahLst/>
              <a:cxnLst/>
              <a:rect l="l" t="t" r="r" b="b"/>
              <a:pathLst>
                <a:path w="14031" h="10454" extrusionOk="0">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85" name="Google Shape;18185;p25"/>
            <p:cNvSpPr/>
            <p:nvPr/>
          </p:nvSpPr>
          <p:spPr>
            <a:xfrm>
              <a:off x="2218206" y="2938120"/>
              <a:ext cx="345550" cy="273189"/>
            </a:xfrm>
            <a:custGeom>
              <a:avLst/>
              <a:gdLst/>
              <a:ahLst/>
              <a:cxnLst/>
              <a:rect l="l" t="t" r="r" b="b"/>
              <a:pathLst>
                <a:path w="13223" h="10454" extrusionOk="0">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86" name="Google Shape;18186;p25"/>
            <p:cNvSpPr/>
            <p:nvPr/>
          </p:nvSpPr>
          <p:spPr>
            <a:xfrm>
              <a:off x="2197352" y="2938120"/>
              <a:ext cx="366404" cy="47274"/>
            </a:xfrm>
            <a:custGeom>
              <a:avLst/>
              <a:gdLst/>
              <a:ahLst/>
              <a:cxnLst/>
              <a:rect l="l" t="t" r="r" b="b"/>
              <a:pathLst>
                <a:path w="14021" h="1809" extrusionOk="0">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87" name="Google Shape;18187;p25"/>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88" name="Google Shape;18188;p25"/>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89" name="Google Shape;18189;p25"/>
            <p:cNvSpPr/>
            <p:nvPr/>
          </p:nvSpPr>
          <p:spPr>
            <a:xfrm>
              <a:off x="2215697" y="3003451"/>
              <a:ext cx="43746" cy="11342"/>
            </a:xfrm>
            <a:custGeom>
              <a:avLst/>
              <a:gdLst/>
              <a:ahLst/>
              <a:cxnLst/>
              <a:rect l="l" t="t" r="r" b="b"/>
              <a:pathLst>
                <a:path w="1674" h="434" extrusionOk="0">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90" name="Google Shape;18190;p25"/>
            <p:cNvSpPr/>
            <p:nvPr/>
          </p:nvSpPr>
          <p:spPr>
            <a:xfrm>
              <a:off x="2271725" y="3003451"/>
              <a:ext cx="44007" cy="11342"/>
            </a:xfrm>
            <a:custGeom>
              <a:avLst/>
              <a:gdLst/>
              <a:ahLst/>
              <a:cxnLst/>
              <a:rect l="l" t="t" r="r" b="b"/>
              <a:pathLst>
                <a:path w="1684" h="434" extrusionOk="0">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91" name="Google Shape;18191;p25"/>
            <p:cNvSpPr/>
            <p:nvPr/>
          </p:nvSpPr>
          <p:spPr>
            <a:xfrm>
              <a:off x="2326917" y="3003451"/>
              <a:ext cx="45967" cy="11342"/>
            </a:xfrm>
            <a:custGeom>
              <a:avLst/>
              <a:gdLst/>
              <a:ahLst/>
              <a:cxnLst/>
              <a:rect l="l" t="t" r="r" b="b"/>
              <a:pathLst>
                <a:path w="1759" h="434" extrusionOk="0">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92" name="Google Shape;18192;p25"/>
            <p:cNvSpPr/>
            <p:nvPr/>
          </p:nvSpPr>
          <p:spPr>
            <a:xfrm>
              <a:off x="2384069" y="3003451"/>
              <a:ext cx="43746" cy="11342"/>
            </a:xfrm>
            <a:custGeom>
              <a:avLst/>
              <a:gdLst/>
              <a:ahLst/>
              <a:cxnLst/>
              <a:rect l="l" t="t" r="r" b="b"/>
              <a:pathLst>
                <a:path w="1674" h="434" extrusionOk="0">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93" name="Google Shape;18193;p25"/>
            <p:cNvSpPr/>
            <p:nvPr/>
          </p:nvSpPr>
          <p:spPr>
            <a:xfrm>
              <a:off x="2439261" y="3003451"/>
              <a:ext cx="45680" cy="11342"/>
            </a:xfrm>
            <a:custGeom>
              <a:avLst/>
              <a:gdLst/>
              <a:ahLst/>
              <a:cxnLst/>
              <a:rect l="l" t="t" r="r" b="b"/>
              <a:pathLst>
                <a:path w="1748" h="434" extrusionOk="0">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94" name="Google Shape;18194;p25"/>
            <p:cNvSpPr/>
            <p:nvPr/>
          </p:nvSpPr>
          <p:spPr>
            <a:xfrm>
              <a:off x="2495289" y="3003451"/>
              <a:ext cx="45706" cy="11342"/>
            </a:xfrm>
            <a:custGeom>
              <a:avLst/>
              <a:gdLst/>
              <a:ahLst/>
              <a:cxnLst/>
              <a:rect l="l" t="t" r="r" b="b"/>
              <a:pathLst>
                <a:path w="1749" h="434" extrusionOk="0">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95" name="Google Shape;18195;p25"/>
            <p:cNvSpPr/>
            <p:nvPr/>
          </p:nvSpPr>
          <p:spPr>
            <a:xfrm>
              <a:off x="2219878" y="2957458"/>
              <a:ext cx="279043" cy="11368"/>
            </a:xfrm>
            <a:custGeom>
              <a:avLst/>
              <a:gdLst/>
              <a:ahLst/>
              <a:cxnLst/>
              <a:rect l="l" t="t" r="r" b="b"/>
              <a:pathLst>
                <a:path w="10678" h="435" extrusionOk="0">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96" name="Google Shape;18196;p25"/>
            <p:cNvSpPr/>
            <p:nvPr/>
          </p:nvSpPr>
          <p:spPr>
            <a:xfrm>
              <a:off x="2517711" y="2949932"/>
              <a:ext cx="34835" cy="26995"/>
            </a:xfrm>
            <a:custGeom>
              <a:avLst/>
              <a:gdLst/>
              <a:ahLst/>
              <a:cxnLst/>
              <a:rect l="l" t="t" r="r" b="b"/>
              <a:pathLst>
                <a:path w="1333" h="1033" extrusionOk="0">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97" name="Google Shape;18197;p25"/>
            <p:cNvSpPr/>
            <p:nvPr/>
          </p:nvSpPr>
          <p:spPr>
            <a:xfrm>
              <a:off x="2222230" y="3037894"/>
              <a:ext cx="195027" cy="143494"/>
            </a:xfrm>
            <a:custGeom>
              <a:avLst/>
              <a:gdLst/>
              <a:ahLst/>
              <a:cxnLst/>
              <a:rect l="l" t="t" r="r" b="b"/>
              <a:pathLst>
                <a:path w="7463" h="5491" extrusionOk="0">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98" name="Google Shape;18198;p25"/>
            <p:cNvSpPr/>
            <p:nvPr/>
          </p:nvSpPr>
          <p:spPr>
            <a:xfrm>
              <a:off x="2447623" y="3032328"/>
              <a:ext cx="93554" cy="11132"/>
            </a:xfrm>
            <a:custGeom>
              <a:avLst/>
              <a:gdLst/>
              <a:ahLst/>
              <a:cxnLst/>
              <a:rect l="l" t="t" r="r" b="b"/>
              <a:pathLst>
                <a:path w="3580" h="426" extrusionOk="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99" name="Google Shape;18199;p25"/>
            <p:cNvSpPr/>
            <p:nvPr/>
          </p:nvSpPr>
          <p:spPr>
            <a:xfrm>
              <a:off x="2436229" y="3056187"/>
              <a:ext cx="105000" cy="11394"/>
            </a:xfrm>
            <a:custGeom>
              <a:avLst/>
              <a:gdLst/>
              <a:ahLst/>
              <a:cxnLst/>
              <a:rect l="l" t="t" r="r" b="b"/>
              <a:pathLst>
                <a:path w="4018" h="436" extrusionOk="0">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00" name="Google Shape;18200;p25"/>
            <p:cNvSpPr/>
            <p:nvPr/>
          </p:nvSpPr>
          <p:spPr>
            <a:xfrm>
              <a:off x="2437327" y="3080098"/>
              <a:ext cx="102805" cy="11080"/>
            </a:xfrm>
            <a:custGeom>
              <a:avLst/>
              <a:gdLst/>
              <a:ahLst/>
              <a:cxnLst/>
              <a:rect l="l" t="t" r="r" b="b"/>
              <a:pathLst>
                <a:path w="3934" h="424" extrusionOk="0">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01" name="Google Shape;18201;p25"/>
            <p:cNvSpPr/>
            <p:nvPr/>
          </p:nvSpPr>
          <p:spPr>
            <a:xfrm>
              <a:off x="2436229" y="3103957"/>
              <a:ext cx="105000" cy="11368"/>
            </a:xfrm>
            <a:custGeom>
              <a:avLst/>
              <a:gdLst/>
              <a:ahLst/>
              <a:cxnLst/>
              <a:rect l="l" t="t" r="r" b="b"/>
              <a:pathLst>
                <a:path w="4018" h="435" extrusionOk="0">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02" name="Google Shape;18202;p25"/>
            <p:cNvSpPr/>
            <p:nvPr/>
          </p:nvSpPr>
          <p:spPr>
            <a:xfrm>
              <a:off x="2436308" y="3128051"/>
              <a:ext cx="104870" cy="11159"/>
            </a:xfrm>
            <a:custGeom>
              <a:avLst/>
              <a:gdLst/>
              <a:ahLst/>
              <a:cxnLst/>
              <a:rect l="l" t="t" r="r" b="b"/>
              <a:pathLst>
                <a:path w="4013" h="427" extrusionOk="0">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03" name="Google Shape;18203;p25"/>
            <p:cNvSpPr/>
            <p:nvPr/>
          </p:nvSpPr>
          <p:spPr>
            <a:xfrm>
              <a:off x="2437327" y="3151962"/>
              <a:ext cx="102805" cy="11342"/>
            </a:xfrm>
            <a:custGeom>
              <a:avLst/>
              <a:gdLst/>
              <a:ahLst/>
              <a:cxnLst/>
              <a:rect l="l" t="t" r="r" b="b"/>
              <a:pathLst>
                <a:path w="3934" h="434" extrusionOk="0">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04" name="Google Shape;18204;p25"/>
            <p:cNvSpPr/>
            <p:nvPr/>
          </p:nvSpPr>
          <p:spPr>
            <a:xfrm>
              <a:off x="2436229" y="3175821"/>
              <a:ext cx="77012" cy="11368"/>
            </a:xfrm>
            <a:custGeom>
              <a:avLst/>
              <a:gdLst/>
              <a:ahLst/>
              <a:cxnLst/>
              <a:rect l="l" t="t" r="r" b="b"/>
              <a:pathLst>
                <a:path w="2947" h="435" extrusionOk="0">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05" name="Google Shape;18205;p25"/>
            <p:cNvSpPr/>
            <p:nvPr/>
          </p:nvSpPr>
          <p:spPr>
            <a:xfrm>
              <a:off x="2226255" y="3090525"/>
              <a:ext cx="111847" cy="90863"/>
            </a:xfrm>
            <a:custGeom>
              <a:avLst/>
              <a:gdLst/>
              <a:ahLst/>
              <a:cxnLst/>
              <a:rect l="l" t="t" r="r" b="b"/>
              <a:pathLst>
                <a:path w="4280" h="3477" extrusionOk="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06" name="Google Shape;18206;p25"/>
            <p:cNvSpPr/>
            <p:nvPr/>
          </p:nvSpPr>
          <p:spPr>
            <a:xfrm>
              <a:off x="2324513" y="3056474"/>
              <a:ext cx="68363" cy="62561"/>
            </a:xfrm>
            <a:custGeom>
              <a:avLst/>
              <a:gdLst/>
              <a:ahLst/>
              <a:cxnLst/>
              <a:rect l="l" t="t" r="r" b="b"/>
              <a:pathLst>
                <a:path w="2616" h="2394" extrusionOk="0">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07" name="Google Shape;18207;p25"/>
            <p:cNvSpPr/>
            <p:nvPr/>
          </p:nvSpPr>
          <p:spPr>
            <a:xfrm>
              <a:off x="2253380" y="3090342"/>
              <a:ext cx="55819" cy="47953"/>
            </a:xfrm>
            <a:custGeom>
              <a:avLst/>
              <a:gdLst/>
              <a:ahLst/>
              <a:cxnLst/>
              <a:rect l="l" t="t" r="r" b="b"/>
              <a:pathLst>
                <a:path w="2136" h="1835" extrusionOk="0">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208" name="Google Shape;18208;p25"/>
          <p:cNvGrpSpPr/>
          <p:nvPr/>
        </p:nvGrpSpPr>
        <p:grpSpPr>
          <a:xfrm>
            <a:off x="1753570" y="2707479"/>
            <a:ext cx="366666" cy="365202"/>
            <a:chOff x="1753570" y="2892127"/>
            <a:chExt cx="366666" cy="365202"/>
          </a:xfrm>
        </p:grpSpPr>
        <p:sp>
          <p:nvSpPr>
            <p:cNvPr id="18209" name="Google Shape;18209;p25"/>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10" name="Google Shape;18210;p25"/>
            <p:cNvSpPr/>
            <p:nvPr/>
          </p:nvSpPr>
          <p:spPr>
            <a:xfrm>
              <a:off x="1775939" y="3076335"/>
              <a:ext cx="342780" cy="104295"/>
            </a:xfrm>
            <a:custGeom>
              <a:avLst/>
              <a:gdLst/>
              <a:ahLst/>
              <a:cxnLst/>
              <a:rect l="l" t="t" r="r" b="b"/>
              <a:pathLst>
                <a:path w="13117" h="3991" extrusionOk="0">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11" name="Google Shape;18211;p25"/>
            <p:cNvSpPr/>
            <p:nvPr/>
          </p:nvSpPr>
          <p:spPr>
            <a:xfrm>
              <a:off x="2046934" y="3180578"/>
              <a:ext cx="70218" cy="76751"/>
            </a:xfrm>
            <a:custGeom>
              <a:avLst/>
              <a:gdLst/>
              <a:ahLst/>
              <a:cxnLst/>
              <a:rect l="l" t="t" r="r" b="b"/>
              <a:pathLst>
                <a:path w="2687" h="2937" extrusionOk="0">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12" name="Google Shape;18212;p25"/>
            <p:cNvSpPr/>
            <p:nvPr/>
          </p:nvSpPr>
          <p:spPr>
            <a:xfrm>
              <a:off x="2064416" y="3186405"/>
              <a:ext cx="52709" cy="60836"/>
            </a:xfrm>
            <a:custGeom>
              <a:avLst/>
              <a:gdLst/>
              <a:ahLst/>
              <a:cxnLst/>
              <a:rect l="l" t="t" r="r" b="b"/>
              <a:pathLst>
                <a:path w="2017" h="2328" extrusionOk="0">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13" name="Google Shape;18213;p25"/>
            <p:cNvSpPr/>
            <p:nvPr/>
          </p:nvSpPr>
          <p:spPr>
            <a:xfrm>
              <a:off x="1913658" y="2892650"/>
              <a:ext cx="206577" cy="160088"/>
            </a:xfrm>
            <a:custGeom>
              <a:avLst/>
              <a:gdLst/>
              <a:ahLst/>
              <a:cxnLst/>
              <a:rect l="l" t="t" r="r" b="b"/>
              <a:pathLst>
                <a:path w="7905" h="6126" extrusionOk="0">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14" name="Google Shape;18214;p25"/>
            <p:cNvSpPr/>
            <p:nvPr/>
          </p:nvSpPr>
          <p:spPr>
            <a:xfrm>
              <a:off x="1941045" y="2892650"/>
              <a:ext cx="179191" cy="160088"/>
            </a:xfrm>
            <a:custGeom>
              <a:avLst/>
              <a:gdLst/>
              <a:ahLst/>
              <a:cxnLst/>
              <a:rect l="l" t="t" r="r" b="b"/>
              <a:pathLst>
                <a:path w="6857" h="6126" extrusionOk="0">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15" name="Google Shape;18215;p25"/>
            <p:cNvSpPr/>
            <p:nvPr/>
          </p:nvSpPr>
          <p:spPr>
            <a:xfrm>
              <a:off x="1755086" y="2892127"/>
              <a:ext cx="132701" cy="160114"/>
            </a:xfrm>
            <a:custGeom>
              <a:avLst/>
              <a:gdLst/>
              <a:ahLst/>
              <a:cxnLst/>
              <a:rect l="l" t="t" r="r" b="b"/>
              <a:pathLst>
                <a:path w="5078" h="6127" extrusionOk="0">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16" name="Google Shape;18216;p25"/>
            <p:cNvSpPr/>
            <p:nvPr/>
          </p:nvSpPr>
          <p:spPr>
            <a:xfrm>
              <a:off x="1777455" y="2892127"/>
              <a:ext cx="110331" cy="160114"/>
            </a:xfrm>
            <a:custGeom>
              <a:avLst/>
              <a:gdLst/>
              <a:ahLst/>
              <a:cxnLst/>
              <a:rect l="l" t="t" r="r" b="b"/>
              <a:pathLst>
                <a:path w="4222" h="6127" extrusionOk="0">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17" name="Google Shape;18217;p25"/>
            <p:cNvSpPr/>
            <p:nvPr/>
          </p:nvSpPr>
          <p:spPr>
            <a:xfrm>
              <a:off x="1755086" y="2892127"/>
              <a:ext cx="132701" cy="159853"/>
            </a:xfrm>
            <a:custGeom>
              <a:avLst/>
              <a:gdLst/>
              <a:ahLst/>
              <a:cxnLst/>
              <a:rect l="l" t="t" r="r" b="b"/>
              <a:pathLst>
                <a:path w="5078" h="6117" extrusionOk="0">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18" name="Google Shape;18218;p25"/>
            <p:cNvSpPr/>
            <p:nvPr/>
          </p:nvSpPr>
          <p:spPr>
            <a:xfrm>
              <a:off x="1939268" y="2914496"/>
              <a:ext cx="72910" cy="11080"/>
            </a:xfrm>
            <a:custGeom>
              <a:avLst/>
              <a:gdLst/>
              <a:ahLst/>
              <a:cxnLst/>
              <a:rect l="l" t="t" r="r" b="b"/>
              <a:pathLst>
                <a:path w="2790" h="424" extrusionOk="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19" name="Google Shape;18219;p25"/>
            <p:cNvSpPr/>
            <p:nvPr/>
          </p:nvSpPr>
          <p:spPr>
            <a:xfrm>
              <a:off x="2021690" y="2914496"/>
              <a:ext cx="72648" cy="11080"/>
            </a:xfrm>
            <a:custGeom>
              <a:avLst/>
              <a:gdLst/>
              <a:ahLst/>
              <a:cxnLst/>
              <a:rect l="l" t="t" r="r" b="b"/>
              <a:pathLst>
                <a:path w="2780" h="424" extrusionOk="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20" name="Google Shape;18220;p25"/>
            <p:cNvSpPr/>
            <p:nvPr/>
          </p:nvSpPr>
          <p:spPr>
            <a:xfrm>
              <a:off x="1939268" y="2949436"/>
              <a:ext cx="72910" cy="11315"/>
            </a:xfrm>
            <a:custGeom>
              <a:avLst/>
              <a:gdLst/>
              <a:ahLst/>
              <a:cxnLst/>
              <a:rect l="l" t="t" r="r" b="b"/>
              <a:pathLst>
                <a:path w="2790" h="433" extrusionOk="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21" name="Google Shape;18221;p25"/>
            <p:cNvSpPr/>
            <p:nvPr/>
          </p:nvSpPr>
          <p:spPr>
            <a:xfrm>
              <a:off x="2021690" y="2949436"/>
              <a:ext cx="72648" cy="11315"/>
            </a:xfrm>
            <a:custGeom>
              <a:avLst/>
              <a:gdLst/>
              <a:ahLst/>
              <a:cxnLst/>
              <a:rect l="l" t="t" r="r" b="b"/>
              <a:pathLst>
                <a:path w="2780" h="433" extrusionOk="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22" name="Google Shape;18222;p25"/>
            <p:cNvSpPr/>
            <p:nvPr/>
          </p:nvSpPr>
          <p:spPr>
            <a:xfrm>
              <a:off x="1939268" y="2984610"/>
              <a:ext cx="72910" cy="11080"/>
            </a:xfrm>
            <a:custGeom>
              <a:avLst/>
              <a:gdLst/>
              <a:ahLst/>
              <a:cxnLst/>
              <a:rect l="l" t="t" r="r" b="b"/>
              <a:pathLst>
                <a:path w="2790" h="424" extrusionOk="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23" name="Google Shape;18223;p25"/>
            <p:cNvSpPr/>
            <p:nvPr/>
          </p:nvSpPr>
          <p:spPr>
            <a:xfrm>
              <a:off x="2021690" y="2984610"/>
              <a:ext cx="72648" cy="11080"/>
            </a:xfrm>
            <a:custGeom>
              <a:avLst/>
              <a:gdLst/>
              <a:ahLst/>
              <a:cxnLst/>
              <a:rect l="l" t="t" r="r" b="b"/>
              <a:pathLst>
                <a:path w="2780" h="424" extrusionOk="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24" name="Google Shape;18224;p25"/>
            <p:cNvSpPr/>
            <p:nvPr/>
          </p:nvSpPr>
          <p:spPr>
            <a:xfrm>
              <a:off x="1939268" y="3019549"/>
              <a:ext cx="72910" cy="11080"/>
            </a:xfrm>
            <a:custGeom>
              <a:avLst/>
              <a:gdLst/>
              <a:ahLst/>
              <a:cxnLst/>
              <a:rect l="l" t="t" r="r" b="b"/>
              <a:pathLst>
                <a:path w="2790" h="424" extrusionOk="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25" name="Google Shape;18225;p25"/>
            <p:cNvSpPr/>
            <p:nvPr/>
          </p:nvSpPr>
          <p:spPr>
            <a:xfrm>
              <a:off x="2021690" y="3019549"/>
              <a:ext cx="72648" cy="11080"/>
            </a:xfrm>
            <a:custGeom>
              <a:avLst/>
              <a:gdLst/>
              <a:ahLst/>
              <a:cxnLst/>
              <a:rect l="l" t="t" r="r" b="b"/>
              <a:pathLst>
                <a:path w="2780" h="424" extrusionOk="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26" name="Google Shape;18226;p25"/>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227" name="Google Shape;18227;p25"/>
          <p:cNvGrpSpPr/>
          <p:nvPr/>
        </p:nvGrpSpPr>
        <p:grpSpPr>
          <a:xfrm>
            <a:off x="1303751" y="3622692"/>
            <a:ext cx="367685" cy="366561"/>
            <a:chOff x="1303751" y="3807339"/>
            <a:chExt cx="367685" cy="366561"/>
          </a:xfrm>
        </p:grpSpPr>
        <p:sp>
          <p:nvSpPr>
            <p:cNvPr id="18228" name="Google Shape;18228;p25"/>
            <p:cNvSpPr/>
            <p:nvPr/>
          </p:nvSpPr>
          <p:spPr>
            <a:xfrm>
              <a:off x="1305006" y="4056356"/>
              <a:ext cx="366430" cy="117387"/>
            </a:xfrm>
            <a:custGeom>
              <a:avLst/>
              <a:gdLst/>
              <a:ahLst/>
              <a:cxnLst/>
              <a:rect l="l" t="t" r="r" b="b"/>
              <a:pathLst>
                <a:path w="14022" h="4492" extrusionOk="0">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29" name="Google Shape;18229;p25"/>
            <p:cNvSpPr/>
            <p:nvPr/>
          </p:nvSpPr>
          <p:spPr>
            <a:xfrm>
              <a:off x="1305267" y="4079980"/>
              <a:ext cx="366169" cy="93763"/>
            </a:xfrm>
            <a:custGeom>
              <a:avLst/>
              <a:gdLst/>
              <a:ahLst/>
              <a:cxnLst/>
              <a:rect l="l" t="t" r="r" b="b"/>
              <a:pathLst>
                <a:path w="14012" h="3588" extrusionOk="0">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30" name="Google Shape;18230;p25"/>
            <p:cNvSpPr/>
            <p:nvPr/>
          </p:nvSpPr>
          <p:spPr>
            <a:xfrm>
              <a:off x="1605556" y="4079980"/>
              <a:ext cx="39225" cy="70401"/>
            </a:xfrm>
            <a:custGeom>
              <a:avLst/>
              <a:gdLst/>
              <a:ahLst/>
              <a:cxnLst/>
              <a:rect l="l" t="t" r="r" b="b"/>
              <a:pathLst>
                <a:path w="1501" h="2694" extrusionOk="0">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31" name="Google Shape;18231;p25"/>
            <p:cNvSpPr/>
            <p:nvPr/>
          </p:nvSpPr>
          <p:spPr>
            <a:xfrm>
              <a:off x="1516104"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32" name="Google Shape;18232;p25"/>
            <p:cNvSpPr/>
            <p:nvPr/>
          </p:nvSpPr>
          <p:spPr>
            <a:xfrm>
              <a:off x="1427149"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33" name="Google Shape;18233;p25"/>
            <p:cNvSpPr/>
            <p:nvPr/>
          </p:nvSpPr>
          <p:spPr>
            <a:xfrm>
              <a:off x="1575294"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34" name="Google Shape;18234;p25"/>
            <p:cNvSpPr/>
            <p:nvPr/>
          </p:nvSpPr>
          <p:spPr>
            <a:xfrm>
              <a:off x="1575294"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35" name="Google Shape;18235;p25"/>
            <p:cNvSpPr/>
            <p:nvPr/>
          </p:nvSpPr>
          <p:spPr>
            <a:xfrm>
              <a:off x="1485686" y="4079745"/>
              <a:ext cx="11838" cy="49260"/>
            </a:xfrm>
            <a:custGeom>
              <a:avLst/>
              <a:gdLst/>
              <a:ahLst/>
              <a:cxnLst/>
              <a:rect l="l" t="t" r="r" b="b"/>
              <a:pathLst>
                <a:path w="453" h="1885" extrusionOk="0">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36" name="Google Shape;18236;p25"/>
            <p:cNvSpPr/>
            <p:nvPr/>
          </p:nvSpPr>
          <p:spPr>
            <a:xfrm>
              <a:off x="1485686" y="4139536"/>
              <a:ext cx="11838" cy="19129"/>
            </a:xfrm>
            <a:custGeom>
              <a:avLst/>
              <a:gdLst/>
              <a:ahLst/>
              <a:cxnLst/>
              <a:rect l="l" t="t" r="r" b="b"/>
              <a:pathLst>
                <a:path w="453" h="732" extrusionOk="0">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37" name="Google Shape;18237;p25"/>
            <p:cNvSpPr/>
            <p:nvPr/>
          </p:nvSpPr>
          <p:spPr>
            <a:xfrm>
              <a:off x="1396626"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38" name="Google Shape;18238;p25"/>
            <p:cNvSpPr/>
            <p:nvPr/>
          </p:nvSpPr>
          <p:spPr>
            <a:xfrm>
              <a:off x="1396626"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39" name="Google Shape;18239;p25"/>
            <p:cNvSpPr/>
            <p:nvPr/>
          </p:nvSpPr>
          <p:spPr>
            <a:xfrm>
              <a:off x="1304274" y="3915110"/>
              <a:ext cx="353573" cy="258712"/>
            </a:xfrm>
            <a:custGeom>
              <a:avLst/>
              <a:gdLst/>
              <a:ahLst/>
              <a:cxnLst/>
              <a:rect l="l" t="t" r="r" b="b"/>
              <a:pathLst>
                <a:path w="13530" h="9900" extrusionOk="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40" name="Google Shape;18240;p25"/>
            <p:cNvSpPr/>
            <p:nvPr/>
          </p:nvSpPr>
          <p:spPr>
            <a:xfrm>
              <a:off x="1307018" y="3927706"/>
              <a:ext cx="350829" cy="245776"/>
            </a:xfrm>
            <a:custGeom>
              <a:avLst/>
              <a:gdLst/>
              <a:ahLst/>
              <a:cxnLst/>
              <a:rect l="l" t="t" r="r" b="b"/>
              <a:pathLst>
                <a:path w="13425" h="9405" extrusionOk="0">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41" name="Google Shape;18241;p25"/>
            <p:cNvSpPr/>
            <p:nvPr/>
          </p:nvSpPr>
          <p:spPr>
            <a:xfrm>
              <a:off x="1560582" y="3944431"/>
              <a:ext cx="65122" cy="74060"/>
            </a:xfrm>
            <a:custGeom>
              <a:avLst/>
              <a:gdLst/>
              <a:ahLst/>
              <a:cxnLst/>
              <a:rect l="l" t="t" r="r" b="b"/>
              <a:pathLst>
                <a:path w="2492" h="2834" extrusionOk="0">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42" name="Google Shape;18242;p25"/>
            <p:cNvSpPr/>
            <p:nvPr/>
          </p:nvSpPr>
          <p:spPr>
            <a:xfrm>
              <a:off x="1533953" y="3971922"/>
              <a:ext cx="47326" cy="69565"/>
            </a:xfrm>
            <a:custGeom>
              <a:avLst/>
              <a:gdLst/>
              <a:ahLst/>
              <a:cxnLst/>
              <a:rect l="l" t="t" r="r" b="b"/>
              <a:pathLst>
                <a:path w="1811" h="2662" extrusionOk="0">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43" name="Google Shape;18243;p25"/>
            <p:cNvSpPr/>
            <p:nvPr/>
          </p:nvSpPr>
          <p:spPr>
            <a:xfrm>
              <a:off x="1482942" y="3989169"/>
              <a:ext cx="65096" cy="74112"/>
            </a:xfrm>
            <a:custGeom>
              <a:avLst/>
              <a:gdLst/>
              <a:ahLst/>
              <a:cxnLst/>
              <a:rect l="l" t="t" r="r" b="b"/>
              <a:pathLst>
                <a:path w="2491" h="2836" extrusionOk="0">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44" name="Google Shape;18244;p25"/>
            <p:cNvSpPr/>
            <p:nvPr/>
          </p:nvSpPr>
          <p:spPr>
            <a:xfrm>
              <a:off x="1456548" y="4016922"/>
              <a:ext cx="45497" cy="69382"/>
            </a:xfrm>
            <a:custGeom>
              <a:avLst/>
              <a:gdLst/>
              <a:ahLst/>
              <a:cxnLst/>
              <a:rect l="l" t="t" r="r" b="b"/>
              <a:pathLst>
                <a:path w="1741" h="2655" extrusionOk="0">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45" name="Google Shape;18245;p25"/>
            <p:cNvSpPr/>
            <p:nvPr/>
          </p:nvSpPr>
          <p:spPr>
            <a:xfrm>
              <a:off x="1405799" y="4033778"/>
              <a:ext cx="65096" cy="74112"/>
            </a:xfrm>
            <a:custGeom>
              <a:avLst/>
              <a:gdLst/>
              <a:ahLst/>
              <a:cxnLst/>
              <a:rect l="l" t="t" r="r" b="b"/>
              <a:pathLst>
                <a:path w="2491" h="2836" extrusionOk="0">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46" name="Google Shape;18246;p25"/>
            <p:cNvSpPr/>
            <p:nvPr/>
          </p:nvSpPr>
          <p:spPr>
            <a:xfrm>
              <a:off x="1379405" y="4061452"/>
              <a:ext cx="45261" cy="69330"/>
            </a:xfrm>
            <a:custGeom>
              <a:avLst/>
              <a:gdLst/>
              <a:ahLst/>
              <a:cxnLst/>
              <a:rect l="l" t="t" r="r" b="b"/>
              <a:pathLst>
                <a:path w="1732" h="2653" extrusionOk="0">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47" name="Google Shape;18247;p25"/>
            <p:cNvSpPr/>
            <p:nvPr/>
          </p:nvSpPr>
          <p:spPr>
            <a:xfrm>
              <a:off x="1305267" y="3823907"/>
              <a:ext cx="261612" cy="349993"/>
            </a:xfrm>
            <a:custGeom>
              <a:avLst/>
              <a:gdLst/>
              <a:ahLst/>
              <a:cxnLst/>
              <a:rect l="l" t="t" r="r" b="b"/>
              <a:pathLst>
                <a:path w="10011" h="13393" extrusionOk="0">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48" name="Google Shape;18248;p25"/>
            <p:cNvSpPr/>
            <p:nvPr/>
          </p:nvSpPr>
          <p:spPr>
            <a:xfrm>
              <a:off x="1320345" y="3828690"/>
              <a:ext cx="246299" cy="344792"/>
            </a:xfrm>
            <a:custGeom>
              <a:avLst/>
              <a:gdLst/>
              <a:ahLst/>
              <a:cxnLst/>
              <a:rect l="l" t="t" r="r" b="b"/>
              <a:pathLst>
                <a:path w="9425" h="13194" extrusionOk="0">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49" name="Google Shape;18249;p25"/>
            <p:cNvSpPr/>
            <p:nvPr/>
          </p:nvSpPr>
          <p:spPr>
            <a:xfrm>
              <a:off x="1460076" y="3854979"/>
              <a:ext cx="76647" cy="62561"/>
            </a:xfrm>
            <a:custGeom>
              <a:avLst/>
              <a:gdLst/>
              <a:ahLst/>
              <a:cxnLst/>
              <a:rect l="l" t="t" r="r" b="b"/>
              <a:pathLst>
                <a:path w="2933" h="2394" extrusionOk="0">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50" name="Google Shape;18250;p25"/>
            <p:cNvSpPr/>
            <p:nvPr/>
          </p:nvSpPr>
          <p:spPr>
            <a:xfrm>
              <a:off x="1414579" y="3932514"/>
              <a:ext cx="76673" cy="62535"/>
            </a:xfrm>
            <a:custGeom>
              <a:avLst/>
              <a:gdLst/>
              <a:ahLst/>
              <a:cxnLst/>
              <a:rect l="l" t="t" r="r" b="b"/>
              <a:pathLst>
                <a:path w="2934" h="2393" extrusionOk="0">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51" name="Google Shape;18251;p25"/>
            <p:cNvSpPr/>
            <p:nvPr/>
          </p:nvSpPr>
          <p:spPr>
            <a:xfrm>
              <a:off x="1370102" y="4009527"/>
              <a:ext cx="76673" cy="62535"/>
            </a:xfrm>
            <a:custGeom>
              <a:avLst/>
              <a:gdLst/>
              <a:ahLst/>
              <a:cxnLst/>
              <a:rect l="l" t="t" r="r" b="b"/>
              <a:pathLst>
                <a:path w="2934" h="2393" extrusionOk="0">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52" name="Google Shape;18252;p25"/>
            <p:cNvSpPr/>
            <p:nvPr/>
          </p:nvSpPr>
          <p:spPr>
            <a:xfrm>
              <a:off x="1442254" y="3903481"/>
              <a:ext cx="48972" cy="30131"/>
            </a:xfrm>
            <a:custGeom>
              <a:avLst/>
              <a:gdLst/>
              <a:ahLst/>
              <a:cxnLst/>
              <a:rect l="l" t="t" r="r" b="b"/>
              <a:pathLst>
                <a:path w="1874" h="1153" extrusionOk="0">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53" name="Google Shape;18253;p25"/>
            <p:cNvSpPr/>
            <p:nvPr/>
          </p:nvSpPr>
          <p:spPr>
            <a:xfrm>
              <a:off x="1494022" y="3933612"/>
              <a:ext cx="23101" cy="15078"/>
            </a:xfrm>
            <a:custGeom>
              <a:avLst/>
              <a:gdLst/>
              <a:ahLst/>
              <a:cxnLst/>
              <a:rect l="l" t="t" r="r" b="b"/>
              <a:pathLst>
                <a:path w="884" h="577" extrusionOk="0">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54" name="Google Shape;18254;p25"/>
            <p:cNvSpPr/>
            <p:nvPr/>
          </p:nvSpPr>
          <p:spPr>
            <a:xfrm>
              <a:off x="1397462" y="3981147"/>
              <a:ext cx="48816" cy="30131"/>
            </a:xfrm>
            <a:custGeom>
              <a:avLst/>
              <a:gdLst/>
              <a:ahLst/>
              <a:cxnLst/>
              <a:rect l="l" t="t" r="r" b="b"/>
              <a:pathLst>
                <a:path w="1868" h="1153" extrusionOk="0">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55" name="Google Shape;18255;p25"/>
            <p:cNvSpPr/>
            <p:nvPr/>
          </p:nvSpPr>
          <p:spPr>
            <a:xfrm>
              <a:off x="1449022" y="4011042"/>
              <a:ext cx="23101" cy="15288"/>
            </a:xfrm>
            <a:custGeom>
              <a:avLst/>
              <a:gdLst/>
              <a:ahLst/>
              <a:cxnLst/>
              <a:rect l="l" t="t" r="r" b="b"/>
              <a:pathLst>
                <a:path w="884" h="585" extrusionOk="0">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56" name="Google Shape;18256;p25"/>
            <p:cNvSpPr/>
            <p:nvPr/>
          </p:nvSpPr>
          <p:spPr>
            <a:xfrm>
              <a:off x="1404806" y="4088185"/>
              <a:ext cx="22918" cy="15209"/>
            </a:xfrm>
            <a:custGeom>
              <a:avLst/>
              <a:gdLst/>
              <a:ahLst/>
              <a:cxnLst/>
              <a:rect l="l" t="t" r="r" b="b"/>
              <a:pathLst>
                <a:path w="877" h="582" extrusionOk="0">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57" name="Google Shape;18257;p25"/>
            <p:cNvSpPr/>
            <p:nvPr/>
          </p:nvSpPr>
          <p:spPr>
            <a:xfrm>
              <a:off x="1352985" y="4058290"/>
              <a:ext cx="48816" cy="30105"/>
            </a:xfrm>
            <a:custGeom>
              <a:avLst/>
              <a:gdLst/>
              <a:ahLst/>
              <a:cxnLst/>
              <a:rect l="l" t="t" r="r" b="b"/>
              <a:pathLst>
                <a:path w="1868" h="1152" extrusionOk="0">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58" name="Google Shape;18258;p25"/>
            <p:cNvSpPr/>
            <p:nvPr/>
          </p:nvSpPr>
          <p:spPr>
            <a:xfrm>
              <a:off x="1303751" y="3807339"/>
              <a:ext cx="118903" cy="366404"/>
            </a:xfrm>
            <a:custGeom>
              <a:avLst/>
              <a:gdLst/>
              <a:ahLst/>
              <a:cxnLst/>
              <a:rect l="l" t="t" r="r" b="b"/>
              <a:pathLst>
                <a:path w="4550" h="14021" extrusionOk="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59" name="Google Shape;18259;p25"/>
            <p:cNvSpPr/>
            <p:nvPr/>
          </p:nvSpPr>
          <p:spPr>
            <a:xfrm>
              <a:off x="1326879" y="3807339"/>
              <a:ext cx="95776" cy="366142"/>
            </a:xfrm>
            <a:custGeom>
              <a:avLst/>
              <a:gdLst/>
              <a:ahLst/>
              <a:cxnLst/>
              <a:rect l="l" t="t" r="r" b="b"/>
              <a:pathLst>
                <a:path w="3665" h="14011" extrusionOk="0">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60" name="Google Shape;18260;p25"/>
            <p:cNvSpPr/>
            <p:nvPr/>
          </p:nvSpPr>
          <p:spPr>
            <a:xfrm>
              <a:off x="1328891" y="3834230"/>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61" name="Google Shape;18261;p25"/>
            <p:cNvSpPr/>
            <p:nvPr/>
          </p:nvSpPr>
          <p:spPr>
            <a:xfrm>
              <a:off x="1328891" y="3923943"/>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62" name="Google Shape;18262;p25"/>
            <p:cNvSpPr/>
            <p:nvPr/>
          </p:nvSpPr>
          <p:spPr>
            <a:xfrm>
              <a:off x="1328891" y="4012898"/>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63" name="Google Shape;18263;p25"/>
            <p:cNvSpPr/>
            <p:nvPr/>
          </p:nvSpPr>
          <p:spPr>
            <a:xfrm>
              <a:off x="1387192" y="3891983"/>
              <a:ext cx="22474" cy="11394"/>
            </a:xfrm>
            <a:custGeom>
              <a:avLst/>
              <a:gdLst/>
              <a:ahLst/>
              <a:cxnLst/>
              <a:rect l="l" t="t" r="r" b="b"/>
              <a:pathLst>
                <a:path w="860" h="436" extrusionOk="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64" name="Google Shape;18264;p25"/>
            <p:cNvSpPr/>
            <p:nvPr/>
          </p:nvSpPr>
          <p:spPr>
            <a:xfrm>
              <a:off x="1327375" y="3891983"/>
              <a:ext cx="52396" cy="11394"/>
            </a:xfrm>
            <a:custGeom>
              <a:avLst/>
              <a:gdLst/>
              <a:ahLst/>
              <a:cxnLst/>
              <a:rect l="l" t="t" r="r" b="b"/>
              <a:pathLst>
                <a:path w="2005" h="436" extrusionOk="0">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65" name="Google Shape;18265;p25"/>
            <p:cNvSpPr/>
            <p:nvPr/>
          </p:nvSpPr>
          <p:spPr>
            <a:xfrm>
              <a:off x="1326539" y="3981695"/>
              <a:ext cx="53232" cy="11394"/>
            </a:xfrm>
            <a:custGeom>
              <a:avLst/>
              <a:gdLst/>
              <a:ahLst/>
              <a:cxnLst/>
              <a:rect l="l" t="t" r="r" b="b"/>
              <a:pathLst>
                <a:path w="2037" h="436" extrusionOk="0">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66" name="Google Shape;18266;p25"/>
            <p:cNvSpPr/>
            <p:nvPr/>
          </p:nvSpPr>
          <p:spPr>
            <a:xfrm>
              <a:off x="1386330" y="3981695"/>
              <a:ext cx="23336" cy="11394"/>
            </a:xfrm>
            <a:custGeom>
              <a:avLst/>
              <a:gdLst/>
              <a:ahLst/>
              <a:cxnLst/>
              <a:rect l="l" t="t" r="r" b="b"/>
              <a:pathLst>
                <a:path w="893" h="436" extrusionOk="0">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67" name="Google Shape;18267;p25"/>
            <p:cNvSpPr/>
            <p:nvPr/>
          </p:nvSpPr>
          <p:spPr>
            <a:xfrm>
              <a:off x="1327375" y="4070677"/>
              <a:ext cx="52396" cy="11368"/>
            </a:xfrm>
            <a:custGeom>
              <a:avLst/>
              <a:gdLst/>
              <a:ahLst/>
              <a:cxnLst/>
              <a:rect l="l" t="t" r="r" b="b"/>
              <a:pathLst>
                <a:path w="2005" h="435" extrusionOk="0">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68" name="Google Shape;18268;p25"/>
            <p:cNvSpPr/>
            <p:nvPr/>
          </p:nvSpPr>
          <p:spPr>
            <a:xfrm>
              <a:off x="1387192" y="4070677"/>
              <a:ext cx="22474" cy="11368"/>
            </a:xfrm>
            <a:custGeom>
              <a:avLst/>
              <a:gdLst/>
              <a:ahLst/>
              <a:cxnLst/>
              <a:rect l="l" t="t" r="r" b="b"/>
              <a:pathLst>
                <a:path w="860" h="435" extrusionOk="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8269" name="Google Shape;18269;p25"/>
          <p:cNvSpPr/>
          <p:nvPr/>
        </p:nvSpPr>
        <p:spPr>
          <a:xfrm>
            <a:off x="1321365" y="2721303"/>
            <a:ext cx="30157" cy="28667"/>
          </a:xfrm>
          <a:custGeom>
            <a:avLst/>
            <a:gdLst/>
            <a:ahLst/>
            <a:cxnLst/>
            <a:rect l="l" t="t" r="r" b="b"/>
            <a:pathLst>
              <a:path w="1154" h="1097" extrusionOk="0">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8270" name="Google Shape;18270;p25"/>
          <p:cNvGrpSpPr/>
          <p:nvPr/>
        </p:nvGrpSpPr>
        <p:grpSpPr>
          <a:xfrm>
            <a:off x="1310049" y="2706774"/>
            <a:ext cx="384749" cy="366613"/>
            <a:chOff x="1310049" y="2891421"/>
            <a:chExt cx="384749" cy="366613"/>
          </a:xfrm>
        </p:grpSpPr>
        <p:sp>
          <p:nvSpPr>
            <p:cNvPr id="18271" name="Google Shape;18271;p25"/>
            <p:cNvSpPr/>
            <p:nvPr/>
          </p:nvSpPr>
          <p:spPr>
            <a:xfrm>
              <a:off x="1310049" y="2891421"/>
              <a:ext cx="384749" cy="366613"/>
            </a:xfrm>
            <a:custGeom>
              <a:avLst/>
              <a:gdLst/>
              <a:ahLst/>
              <a:cxnLst/>
              <a:rect l="l" t="t" r="r" b="b"/>
              <a:pathLst>
                <a:path w="14723" h="14029" extrusionOk="0">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72" name="Google Shape;18272;p25"/>
            <p:cNvSpPr/>
            <p:nvPr/>
          </p:nvSpPr>
          <p:spPr>
            <a:xfrm>
              <a:off x="1342218" y="2904697"/>
              <a:ext cx="324932" cy="324696"/>
            </a:xfrm>
            <a:custGeom>
              <a:avLst/>
              <a:gdLst/>
              <a:ahLst/>
              <a:cxnLst/>
              <a:rect l="l" t="t" r="r" b="b"/>
              <a:pathLst>
                <a:path w="12434" h="12425" extrusionOk="0">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73" name="Google Shape;18273;p25"/>
            <p:cNvSpPr/>
            <p:nvPr/>
          </p:nvSpPr>
          <p:spPr>
            <a:xfrm>
              <a:off x="1355546" y="2931848"/>
              <a:ext cx="22134" cy="19573"/>
            </a:xfrm>
            <a:custGeom>
              <a:avLst/>
              <a:gdLst/>
              <a:ahLst/>
              <a:cxnLst/>
              <a:rect l="l" t="t" r="r" b="b"/>
              <a:pathLst>
                <a:path w="847" h="749" extrusionOk="0">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74" name="Google Shape;18274;p25"/>
            <p:cNvSpPr/>
            <p:nvPr/>
          </p:nvSpPr>
          <p:spPr>
            <a:xfrm>
              <a:off x="1372610" y="2957720"/>
              <a:ext cx="30680" cy="28667"/>
            </a:xfrm>
            <a:custGeom>
              <a:avLst/>
              <a:gdLst/>
              <a:ahLst/>
              <a:cxnLst/>
              <a:rect l="l" t="t" r="r" b="b"/>
              <a:pathLst>
                <a:path w="1174" h="1097" extrusionOk="0">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75" name="Google Shape;18275;p25"/>
            <p:cNvSpPr/>
            <p:nvPr/>
          </p:nvSpPr>
          <p:spPr>
            <a:xfrm>
              <a:off x="1407001" y="2983356"/>
              <a:ext cx="21925" cy="19599"/>
            </a:xfrm>
            <a:custGeom>
              <a:avLst/>
              <a:gdLst/>
              <a:ahLst/>
              <a:cxnLst/>
              <a:rect l="l" t="t" r="r" b="b"/>
              <a:pathLst>
                <a:path w="839" h="750" extrusionOk="0">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76" name="Google Shape;18276;p25"/>
            <p:cNvSpPr/>
            <p:nvPr/>
          </p:nvSpPr>
          <p:spPr>
            <a:xfrm>
              <a:off x="1424379" y="3009227"/>
              <a:ext cx="30444" cy="28693"/>
            </a:xfrm>
            <a:custGeom>
              <a:avLst/>
              <a:gdLst/>
              <a:ahLst/>
              <a:cxnLst/>
              <a:rect l="l" t="t" r="r" b="b"/>
              <a:pathLst>
                <a:path w="1165" h="1098" extrusionOk="0">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77" name="Google Shape;18277;p25"/>
            <p:cNvSpPr/>
            <p:nvPr/>
          </p:nvSpPr>
          <p:spPr>
            <a:xfrm>
              <a:off x="1458769" y="3035124"/>
              <a:ext cx="21925" cy="19338"/>
            </a:xfrm>
            <a:custGeom>
              <a:avLst/>
              <a:gdLst/>
              <a:ahLst/>
              <a:cxnLst/>
              <a:rect l="l" t="t" r="r" b="b"/>
              <a:pathLst>
                <a:path w="839" h="740" extrusionOk="0">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78" name="Google Shape;18278;p25"/>
            <p:cNvSpPr/>
            <p:nvPr/>
          </p:nvSpPr>
          <p:spPr>
            <a:xfrm>
              <a:off x="1475886" y="3060995"/>
              <a:ext cx="30444" cy="28667"/>
            </a:xfrm>
            <a:custGeom>
              <a:avLst/>
              <a:gdLst/>
              <a:ahLst/>
              <a:cxnLst/>
              <a:rect l="l" t="t" r="r" b="b"/>
              <a:pathLst>
                <a:path w="1165" h="1097" extrusionOk="0">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79" name="Google Shape;18279;p25"/>
            <p:cNvSpPr/>
            <p:nvPr/>
          </p:nvSpPr>
          <p:spPr>
            <a:xfrm>
              <a:off x="1510276" y="3086631"/>
              <a:ext cx="21925" cy="19599"/>
            </a:xfrm>
            <a:custGeom>
              <a:avLst/>
              <a:gdLst/>
              <a:ahLst/>
              <a:cxnLst/>
              <a:rect l="l" t="t" r="r" b="b"/>
              <a:pathLst>
                <a:path w="839" h="750" extrusionOk="0">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80" name="Google Shape;18280;p25"/>
            <p:cNvSpPr/>
            <p:nvPr/>
          </p:nvSpPr>
          <p:spPr>
            <a:xfrm>
              <a:off x="1527655" y="3112267"/>
              <a:ext cx="30444" cy="28667"/>
            </a:xfrm>
            <a:custGeom>
              <a:avLst/>
              <a:gdLst/>
              <a:ahLst/>
              <a:cxnLst/>
              <a:rect l="l" t="t" r="r" b="b"/>
              <a:pathLst>
                <a:path w="1165" h="1097" extrusionOk="0">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81" name="Google Shape;18281;p25"/>
            <p:cNvSpPr/>
            <p:nvPr/>
          </p:nvSpPr>
          <p:spPr>
            <a:xfrm>
              <a:off x="1578639" y="3164036"/>
              <a:ext cx="31228" cy="28876"/>
            </a:xfrm>
            <a:custGeom>
              <a:avLst/>
              <a:gdLst/>
              <a:ahLst/>
              <a:cxnLst/>
              <a:rect l="l" t="t" r="r" b="b"/>
              <a:pathLst>
                <a:path w="1195" h="1105" extrusionOk="0">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82" name="Google Shape;18282;p25"/>
            <p:cNvSpPr/>
            <p:nvPr/>
          </p:nvSpPr>
          <p:spPr>
            <a:xfrm>
              <a:off x="1614101" y="3189907"/>
              <a:ext cx="21403" cy="19390"/>
            </a:xfrm>
            <a:custGeom>
              <a:avLst/>
              <a:gdLst/>
              <a:ahLst/>
              <a:cxnLst/>
              <a:rect l="l" t="t" r="r" b="b"/>
              <a:pathLst>
                <a:path w="819" h="742" extrusionOk="0">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83" name="Google Shape;18283;p25"/>
            <p:cNvSpPr/>
            <p:nvPr/>
          </p:nvSpPr>
          <p:spPr>
            <a:xfrm>
              <a:off x="1630930" y="3215804"/>
              <a:ext cx="30444" cy="28406"/>
            </a:xfrm>
            <a:custGeom>
              <a:avLst/>
              <a:gdLst/>
              <a:ahLst/>
              <a:cxnLst/>
              <a:rect l="l" t="t" r="r" b="b"/>
              <a:pathLst>
                <a:path w="1165" h="1087" extrusionOk="0">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84" name="Google Shape;18284;p25"/>
            <p:cNvSpPr/>
            <p:nvPr/>
          </p:nvSpPr>
          <p:spPr>
            <a:xfrm>
              <a:off x="1562332" y="3138138"/>
              <a:ext cx="21403" cy="19286"/>
            </a:xfrm>
            <a:custGeom>
              <a:avLst/>
              <a:gdLst/>
              <a:ahLst/>
              <a:cxnLst/>
              <a:rect l="l" t="t" r="r" b="b"/>
              <a:pathLst>
                <a:path w="819" h="738" extrusionOk="0">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285" name="Google Shape;18285;p25"/>
          <p:cNvGrpSpPr/>
          <p:nvPr/>
        </p:nvGrpSpPr>
        <p:grpSpPr>
          <a:xfrm>
            <a:off x="849673" y="2706695"/>
            <a:ext cx="383468" cy="366665"/>
            <a:chOff x="849673" y="2891343"/>
            <a:chExt cx="383468" cy="366665"/>
          </a:xfrm>
        </p:grpSpPr>
        <p:sp>
          <p:nvSpPr>
            <p:cNvPr id="18286" name="Google Shape;18286;p25"/>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87" name="Google Shape;18287;p25"/>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88" name="Google Shape;18288;p25"/>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89" name="Google Shape;18289;p25"/>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90" name="Google Shape;18290;p25"/>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91" name="Google Shape;18291;p25"/>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92" name="Google Shape;18292;p25"/>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93" name="Google Shape;18293;p25"/>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94" name="Google Shape;18294;p25"/>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95" name="Google Shape;18295;p25"/>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96" name="Google Shape;18296;p25"/>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97" name="Google Shape;18297;p25"/>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298" name="Google Shape;18298;p25"/>
          <p:cNvGrpSpPr/>
          <p:nvPr/>
        </p:nvGrpSpPr>
        <p:grpSpPr>
          <a:xfrm>
            <a:off x="920257" y="2241354"/>
            <a:ext cx="278023" cy="366508"/>
            <a:chOff x="920257" y="2426002"/>
            <a:chExt cx="278023" cy="366508"/>
          </a:xfrm>
        </p:grpSpPr>
        <p:sp>
          <p:nvSpPr>
            <p:cNvPr id="18299" name="Google Shape;18299;p25"/>
            <p:cNvSpPr/>
            <p:nvPr/>
          </p:nvSpPr>
          <p:spPr>
            <a:xfrm>
              <a:off x="1039918" y="2426002"/>
              <a:ext cx="38964" cy="92483"/>
            </a:xfrm>
            <a:custGeom>
              <a:avLst/>
              <a:gdLst/>
              <a:ahLst/>
              <a:cxnLst/>
              <a:rect l="l" t="t" r="r" b="b"/>
              <a:pathLst>
                <a:path w="1491" h="3539" extrusionOk="0">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00" name="Google Shape;18300;p25"/>
            <p:cNvSpPr/>
            <p:nvPr/>
          </p:nvSpPr>
          <p:spPr>
            <a:xfrm>
              <a:off x="1061529" y="2429268"/>
              <a:ext cx="17352" cy="85950"/>
            </a:xfrm>
            <a:custGeom>
              <a:avLst/>
              <a:gdLst/>
              <a:ahLst/>
              <a:cxnLst/>
              <a:rect l="l" t="t" r="r" b="b"/>
              <a:pathLst>
                <a:path w="664" h="3289" extrusionOk="0">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01" name="Google Shape;18301;p25"/>
            <p:cNvSpPr/>
            <p:nvPr/>
          </p:nvSpPr>
          <p:spPr>
            <a:xfrm>
              <a:off x="920257" y="2748398"/>
              <a:ext cx="27204" cy="44112"/>
            </a:xfrm>
            <a:custGeom>
              <a:avLst/>
              <a:gdLst/>
              <a:ahLst/>
              <a:cxnLst/>
              <a:rect l="l" t="t" r="r" b="b"/>
              <a:pathLst>
                <a:path w="1041" h="1688" extrusionOk="0">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02" name="Google Shape;18302;p25"/>
            <p:cNvSpPr/>
            <p:nvPr/>
          </p:nvSpPr>
          <p:spPr>
            <a:xfrm>
              <a:off x="930083" y="2483023"/>
              <a:ext cx="136229" cy="283485"/>
            </a:xfrm>
            <a:custGeom>
              <a:avLst/>
              <a:gdLst/>
              <a:ahLst/>
              <a:cxnLst/>
              <a:rect l="l" t="t" r="r" b="b"/>
              <a:pathLst>
                <a:path w="5213" h="10848" extrusionOk="0">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03" name="Google Shape;18303;p25"/>
            <p:cNvSpPr/>
            <p:nvPr/>
          </p:nvSpPr>
          <p:spPr>
            <a:xfrm>
              <a:off x="945161" y="2690097"/>
              <a:ext cx="38728" cy="38728"/>
            </a:xfrm>
            <a:custGeom>
              <a:avLst/>
              <a:gdLst/>
              <a:ahLst/>
              <a:cxnLst/>
              <a:rect l="l" t="t" r="r" b="b"/>
              <a:pathLst>
                <a:path w="1482" h="1482" extrusionOk="0">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04" name="Google Shape;18304;p25"/>
            <p:cNvSpPr/>
            <p:nvPr/>
          </p:nvSpPr>
          <p:spPr>
            <a:xfrm>
              <a:off x="956215" y="2701151"/>
              <a:ext cx="16620" cy="16620"/>
            </a:xfrm>
            <a:custGeom>
              <a:avLst/>
              <a:gdLst/>
              <a:ahLst/>
              <a:cxnLst/>
              <a:rect l="l" t="t" r="r" b="b"/>
              <a:pathLst>
                <a:path w="636" h="636" extrusionOk="0">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05" name="Google Shape;18305;p25"/>
            <p:cNvSpPr/>
            <p:nvPr/>
          </p:nvSpPr>
          <p:spPr>
            <a:xfrm>
              <a:off x="1170841" y="2748398"/>
              <a:ext cx="27439" cy="44112"/>
            </a:xfrm>
            <a:custGeom>
              <a:avLst/>
              <a:gdLst/>
              <a:ahLst/>
              <a:cxnLst/>
              <a:rect l="l" t="t" r="r" b="b"/>
              <a:pathLst>
                <a:path w="1050" h="1688" extrusionOk="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06" name="Google Shape;18306;p25"/>
            <p:cNvSpPr/>
            <p:nvPr/>
          </p:nvSpPr>
          <p:spPr>
            <a:xfrm>
              <a:off x="1052226" y="2483023"/>
              <a:ext cx="136229" cy="283485"/>
            </a:xfrm>
            <a:custGeom>
              <a:avLst/>
              <a:gdLst/>
              <a:ahLst/>
              <a:cxnLst/>
              <a:rect l="l" t="t" r="r" b="b"/>
              <a:pathLst>
                <a:path w="5213" h="10848" extrusionOk="0">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07" name="Google Shape;18307;p25"/>
            <p:cNvSpPr/>
            <p:nvPr/>
          </p:nvSpPr>
          <p:spPr>
            <a:xfrm>
              <a:off x="1134648" y="2690097"/>
              <a:ext cx="38728" cy="38728"/>
            </a:xfrm>
            <a:custGeom>
              <a:avLst/>
              <a:gdLst/>
              <a:ahLst/>
              <a:cxnLst/>
              <a:rect l="l" t="t" r="r" b="b"/>
              <a:pathLst>
                <a:path w="1482" h="1482" extrusionOk="0">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08" name="Google Shape;18308;p25"/>
            <p:cNvSpPr/>
            <p:nvPr/>
          </p:nvSpPr>
          <p:spPr>
            <a:xfrm>
              <a:off x="1145702" y="2701151"/>
              <a:ext cx="16620" cy="16620"/>
            </a:xfrm>
            <a:custGeom>
              <a:avLst/>
              <a:gdLst/>
              <a:ahLst/>
              <a:cxnLst/>
              <a:rect l="l" t="t" r="r" b="b"/>
              <a:pathLst>
                <a:path w="636" h="636" extrusionOk="0">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09" name="Google Shape;18309;p25"/>
            <p:cNvSpPr/>
            <p:nvPr/>
          </p:nvSpPr>
          <p:spPr>
            <a:xfrm>
              <a:off x="1015536" y="2472883"/>
              <a:ext cx="87727" cy="76960"/>
            </a:xfrm>
            <a:custGeom>
              <a:avLst/>
              <a:gdLst/>
              <a:ahLst/>
              <a:cxnLst/>
              <a:rect l="l" t="t" r="r" b="b"/>
              <a:pathLst>
                <a:path w="3357" h="2945" extrusionOk="0">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10" name="Google Shape;18310;p25"/>
            <p:cNvSpPr/>
            <p:nvPr/>
          </p:nvSpPr>
          <p:spPr>
            <a:xfrm>
              <a:off x="1027844" y="2472727"/>
              <a:ext cx="83702" cy="72648"/>
            </a:xfrm>
            <a:custGeom>
              <a:avLst/>
              <a:gdLst/>
              <a:ahLst/>
              <a:cxnLst/>
              <a:rect l="l" t="t" r="r" b="b"/>
              <a:pathLst>
                <a:path w="3203" h="2780" extrusionOk="0">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11" name="Google Shape;18311;p25"/>
            <p:cNvSpPr/>
            <p:nvPr/>
          </p:nvSpPr>
          <p:spPr>
            <a:xfrm>
              <a:off x="1047182" y="2499120"/>
              <a:ext cx="24408" cy="24146"/>
            </a:xfrm>
            <a:custGeom>
              <a:avLst/>
              <a:gdLst/>
              <a:ahLst/>
              <a:cxnLst/>
              <a:rect l="l" t="t" r="r" b="b"/>
              <a:pathLst>
                <a:path w="934" h="924" extrusionOk="0">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312" name="Google Shape;18312;p25"/>
          <p:cNvGrpSpPr/>
          <p:nvPr/>
        </p:nvGrpSpPr>
        <p:grpSpPr>
          <a:xfrm>
            <a:off x="866528" y="4089836"/>
            <a:ext cx="349810" cy="366665"/>
            <a:chOff x="866528" y="4274484"/>
            <a:chExt cx="349810" cy="366665"/>
          </a:xfrm>
        </p:grpSpPr>
        <p:sp>
          <p:nvSpPr>
            <p:cNvPr id="18313" name="Google Shape;18313;p25"/>
            <p:cNvSpPr/>
            <p:nvPr/>
          </p:nvSpPr>
          <p:spPr>
            <a:xfrm>
              <a:off x="1041407" y="4370991"/>
              <a:ext cx="174931" cy="270158"/>
            </a:xfrm>
            <a:custGeom>
              <a:avLst/>
              <a:gdLst/>
              <a:ahLst/>
              <a:cxnLst/>
              <a:rect l="l" t="t" r="r" b="b"/>
              <a:pathLst>
                <a:path w="6694" h="10338" extrusionOk="0">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14" name="Google Shape;18314;p25"/>
            <p:cNvSpPr/>
            <p:nvPr/>
          </p:nvSpPr>
          <p:spPr>
            <a:xfrm>
              <a:off x="1041407" y="4516471"/>
              <a:ext cx="173938" cy="124678"/>
            </a:xfrm>
            <a:custGeom>
              <a:avLst/>
              <a:gdLst/>
              <a:ahLst/>
              <a:cxnLst/>
              <a:rect l="l" t="t" r="r" b="b"/>
              <a:pathLst>
                <a:path w="6656" h="4771" extrusionOk="0">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15" name="Google Shape;18315;p25"/>
            <p:cNvSpPr/>
            <p:nvPr/>
          </p:nvSpPr>
          <p:spPr>
            <a:xfrm>
              <a:off x="866528" y="4370991"/>
              <a:ext cx="174905" cy="270158"/>
            </a:xfrm>
            <a:custGeom>
              <a:avLst/>
              <a:gdLst/>
              <a:ahLst/>
              <a:cxnLst/>
              <a:rect l="l" t="t" r="r" b="b"/>
              <a:pathLst>
                <a:path w="6693" h="10338" extrusionOk="0">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16" name="Google Shape;18316;p25"/>
            <p:cNvSpPr/>
            <p:nvPr/>
          </p:nvSpPr>
          <p:spPr>
            <a:xfrm>
              <a:off x="866528" y="4370991"/>
              <a:ext cx="64600" cy="173650"/>
            </a:xfrm>
            <a:custGeom>
              <a:avLst/>
              <a:gdLst/>
              <a:ahLst/>
              <a:cxnLst/>
              <a:rect l="l" t="t" r="r" b="b"/>
              <a:pathLst>
                <a:path w="2472" h="6645" extrusionOk="0">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17" name="Google Shape;18317;p25"/>
            <p:cNvSpPr/>
            <p:nvPr/>
          </p:nvSpPr>
          <p:spPr>
            <a:xfrm>
              <a:off x="867522" y="4274536"/>
              <a:ext cx="347824" cy="192701"/>
            </a:xfrm>
            <a:custGeom>
              <a:avLst/>
              <a:gdLst/>
              <a:ahLst/>
              <a:cxnLst/>
              <a:rect l="l" t="t" r="r" b="b"/>
              <a:pathLst>
                <a:path w="13310" h="7374" extrusionOk="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18" name="Google Shape;18318;p25"/>
            <p:cNvSpPr/>
            <p:nvPr/>
          </p:nvSpPr>
          <p:spPr>
            <a:xfrm>
              <a:off x="1041407" y="4274484"/>
              <a:ext cx="173938" cy="131708"/>
            </a:xfrm>
            <a:custGeom>
              <a:avLst/>
              <a:gdLst/>
              <a:ahLst/>
              <a:cxnLst/>
              <a:rect l="l" t="t" r="r" b="b"/>
              <a:pathLst>
                <a:path w="6656" h="5040" extrusionOk="0">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19" name="Google Shape;18319;p25"/>
            <p:cNvSpPr/>
            <p:nvPr/>
          </p:nvSpPr>
          <p:spPr>
            <a:xfrm>
              <a:off x="1041407" y="4405669"/>
              <a:ext cx="112866" cy="173650"/>
            </a:xfrm>
            <a:custGeom>
              <a:avLst/>
              <a:gdLst/>
              <a:ahLst/>
              <a:cxnLst/>
              <a:rect l="l" t="t" r="r" b="b"/>
              <a:pathLst>
                <a:path w="4319" h="6645" extrusionOk="0">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20" name="Google Shape;18320;p25"/>
            <p:cNvSpPr/>
            <p:nvPr/>
          </p:nvSpPr>
          <p:spPr>
            <a:xfrm>
              <a:off x="928593" y="4405669"/>
              <a:ext cx="112840" cy="173415"/>
            </a:xfrm>
            <a:custGeom>
              <a:avLst/>
              <a:gdLst/>
              <a:ahLst/>
              <a:cxnLst/>
              <a:rect l="l" t="t" r="r" b="b"/>
              <a:pathLst>
                <a:path w="4318" h="6636" extrusionOk="0">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21" name="Google Shape;18321;p25"/>
            <p:cNvSpPr/>
            <p:nvPr/>
          </p:nvSpPr>
          <p:spPr>
            <a:xfrm>
              <a:off x="929848" y="4343657"/>
              <a:ext cx="223407" cy="123842"/>
            </a:xfrm>
            <a:custGeom>
              <a:avLst/>
              <a:gdLst/>
              <a:ahLst/>
              <a:cxnLst/>
              <a:rect l="l" t="t" r="r" b="b"/>
              <a:pathLst>
                <a:path w="8549" h="4739" extrusionOk="0">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22" name="Google Shape;18322;p25"/>
            <p:cNvSpPr/>
            <p:nvPr/>
          </p:nvSpPr>
          <p:spPr>
            <a:xfrm>
              <a:off x="1112017" y="4497290"/>
              <a:ext cx="29896" cy="18972"/>
            </a:xfrm>
            <a:custGeom>
              <a:avLst/>
              <a:gdLst/>
              <a:ahLst/>
              <a:cxnLst/>
              <a:rect l="l" t="t" r="r" b="b"/>
              <a:pathLst>
                <a:path w="1144" h="726" extrusionOk="0">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23" name="Google Shape;18323;p25"/>
            <p:cNvSpPr/>
            <p:nvPr/>
          </p:nvSpPr>
          <p:spPr>
            <a:xfrm>
              <a:off x="1112017" y="4481218"/>
              <a:ext cx="29896" cy="18946"/>
            </a:xfrm>
            <a:custGeom>
              <a:avLst/>
              <a:gdLst/>
              <a:ahLst/>
              <a:cxnLst/>
              <a:rect l="l" t="t" r="r" b="b"/>
              <a:pathLst>
                <a:path w="1144" h="725" extrusionOk="0">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324" name="Google Shape;18324;p25"/>
          <p:cNvGrpSpPr/>
          <p:nvPr/>
        </p:nvGrpSpPr>
        <p:grpSpPr>
          <a:xfrm>
            <a:off x="1388708" y="4089836"/>
            <a:ext cx="330211" cy="366665"/>
            <a:chOff x="1388708" y="4274484"/>
            <a:chExt cx="330211" cy="366665"/>
          </a:xfrm>
        </p:grpSpPr>
        <p:sp>
          <p:nvSpPr>
            <p:cNvPr id="18325" name="Google Shape;18325;p25"/>
            <p:cNvSpPr/>
            <p:nvPr/>
          </p:nvSpPr>
          <p:spPr>
            <a:xfrm>
              <a:off x="1490965" y="4274484"/>
              <a:ext cx="227954" cy="366665"/>
            </a:xfrm>
            <a:custGeom>
              <a:avLst/>
              <a:gdLst/>
              <a:ahLst/>
              <a:cxnLst/>
              <a:rect l="l" t="t" r="r" b="b"/>
              <a:pathLst>
                <a:path w="8723" h="14031" extrusionOk="0">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26" name="Google Shape;18326;p25"/>
            <p:cNvSpPr/>
            <p:nvPr/>
          </p:nvSpPr>
          <p:spPr>
            <a:xfrm>
              <a:off x="1651810" y="4274484"/>
              <a:ext cx="67108" cy="366665"/>
            </a:xfrm>
            <a:custGeom>
              <a:avLst/>
              <a:gdLst/>
              <a:ahLst/>
              <a:cxnLst/>
              <a:rect l="l" t="t" r="r" b="b"/>
              <a:pathLst>
                <a:path w="2568" h="14031" extrusionOk="0">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27" name="Google Shape;18327;p25"/>
            <p:cNvSpPr/>
            <p:nvPr/>
          </p:nvSpPr>
          <p:spPr>
            <a:xfrm>
              <a:off x="1395973" y="4576288"/>
              <a:ext cx="273947" cy="64861"/>
            </a:xfrm>
            <a:custGeom>
              <a:avLst/>
              <a:gdLst/>
              <a:ahLst/>
              <a:cxnLst/>
              <a:rect l="l" t="t" r="r" b="b"/>
              <a:pathLst>
                <a:path w="10483" h="2482" extrusionOk="0">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28" name="Google Shape;18328;p25"/>
            <p:cNvSpPr/>
            <p:nvPr/>
          </p:nvSpPr>
          <p:spPr>
            <a:xfrm>
              <a:off x="1523395" y="4385547"/>
              <a:ext cx="31437" cy="26916"/>
            </a:xfrm>
            <a:custGeom>
              <a:avLst/>
              <a:gdLst/>
              <a:ahLst/>
              <a:cxnLst/>
              <a:rect l="l" t="t" r="r" b="b"/>
              <a:pathLst>
                <a:path w="1203" h="1030" extrusionOk="0">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29" name="Google Shape;18329;p25"/>
            <p:cNvSpPr/>
            <p:nvPr/>
          </p:nvSpPr>
          <p:spPr>
            <a:xfrm>
              <a:off x="1569623" y="4394589"/>
              <a:ext cx="41734" cy="11106"/>
            </a:xfrm>
            <a:custGeom>
              <a:avLst/>
              <a:gdLst/>
              <a:ahLst/>
              <a:cxnLst/>
              <a:rect l="l" t="t" r="r" b="b"/>
              <a:pathLst>
                <a:path w="1597" h="425"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30" name="Google Shape;18330;p25"/>
            <p:cNvSpPr/>
            <p:nvPr/>
          </p:nvSpPr>
          <p:spPr>
            <a:xfrm>
              <a:off x="1569623" y="4407917"/>
              <a:ext cx="109103" cy="11080"/>
            </a:xfrm>
            <a:custGeom>
              <a:avLst/>
              <a:gdLst/>
              <a:ahLst/>
              <a:cxnLst/>
              <a:rect l="l" t="t" r="r" b="b"/>
              <a:pathLst>
                <a:path w="4175" h="424" extrusionOk="0">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31" name="Google Shape;18331;p25"/>
            <p:cNvSpPr/>
            <p:nvPr/>
          </p:nvSpPr>
          <p:spPr>
            <a:xfrm>
              <a:off x="1569623" y="4379014"/>
              <a:ext cx="14608" cy="11080"/>
            </a:xfrm>
            <a:custGeom>
              <a:avLst/>
              <a:gdLst/>
              <a:ahLst/>
              <a:cxnLst/>
              <a:rect l="l" t="t" r="r" b="b"/>
              <a:pathLst>
                <a:path w="559" h="424" extrusionOk="0">
                  <a:moveTo>
                    <a:pt x="280" y="1"/>
                  </a:moveTo>
                  <a:cubicBezTo>
                    <a:pt x="1" y="1"/>
                    <a:pt x="1" y="424"/>
                    <a:pt x="280" y="424"/>
                  </a:cubicBezTo>
                  <a:cubicBezTo>
                    <a:pt x="558" y="424"/>
                    <a:pt x="558" y="1"/>
                    <a:pt x="280"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32" name="Google Shape;18332;p25"/>
            <p:cNvSpPr/>
            <p:nvPr/>
          </p:nvSpPr>
          <p:spPr>
            <a:xfrm>
              <a:off x="1523395" y="4444110"/>
              <a:ext cx="31437" cy="26786"/>
            </a:xfrm>
            <a:custGeom>
              <a:avLst/>
              <a:gdLst/>
              <a:ahLst/>
              <a:cxnLst/>
              <a:rect l="l" t="t" r="r" b="b"/>
              <a:pathLst>
                <a:path w="1203" h="1025" extrusionOk="0">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33" name="Google Shape;18333;p25"/>
            <p:cNvSpPr/>
            <p:nvPr/>
          </p:nvSpPr>
          <p:spPr>
            <a:xfrm>
              <a:off x="1569623" y="4453152"/>
              <a:ext cx="41734" cy="11080"/>
            </a:xfrm>
            <a:custGeom>
              <a:avLst/>
              <a:gdLst/>
              <a:ahLst/>
              <a:cxnLst/>
              <a:rect l="l" t="t" r="r" b="b"/>
              <a:pathLst>
                <a:path w="1597" h="424"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34" name="Google Shape;18334;p25"/>
            <p:cNvSpPr/>
            <p:nvPr/>
          </p:nvSpPr>
          <p:spPr>
            <a:xfrm>
              <a:off x="1569623" y="4466480"/>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35" name="Google Shape;18335;p25"/>
            <p:cNvSpPr/>
            <p:nvPr/>
          </p:nvSpPr>
          <p:spPr>
            <a:xfrm>
              <a:off x="1569623" y="4437577"/>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36" name="Google Shape;18336;p25"/>
            <p:cNvSpPr/>
            <p:nvPr/>
          </p:nvSpPr>
          <p:spPr>
            <a:xfrm>
              <a:off x="1523395" y="4502647"/>
              <a:ext cx="31437" cy="26655"/>
            </a:xfrm>
            <a:custGeom>
              <a:avLst/>
              <a:gdLst/>
              <a:ahLst/>
              <a:cxnLst/>
              <a:rect l="l" t="t" r="r" b="b"/>
              <a:pathLst>
                <a:path w="1203" h="1020" extrusionOk="0">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37" name="Google Shape;18337;p25"/>
            <p:cNvSpPr/>
            <p:nvPr/>
          </p:nvSpPr>
          <p:spPr>
            <a:xfrm>
              <a:off x="1569623" y="4511689"/>
              <a:ext cx="41734" cy="11106"/>
            </a:xfrm>
            <a:custGeom>
              <a:avLst/>
              <a:gdLst/>
              <a:ahLst/>
              <a:cxnLst/>
              <a:rect l="l" t="t" r="r" b="b"/>
              <a:pathLst>
                <a:path w="1597" h="425" extrusionOk="0">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38" name="Google Shape;18338;p25"/>
            <p:cNvSpPr/>
            <p:nvPr/>
          </p:nvSpPr>
          <p:spPr>
            <a:xfrm>
              <a:off x="1569623" y="4524781"/>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39" name="Google Shape;18339;p25"/>
            <p:cNvSpPr/>
            <p:nvPr/>
          </p:nvSpPr>
          <p:spPr>
            <a:xfrm>
              <a:off x="1569623" y="4495879"/>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40" name="Google Shape;18340;p25"/>
            <p:cNvSpPr/>
            <p:nvPr/>
          </p:nvSpPr>
          <p:spPr>
            <a:xfrm>
              <a:off x="1530425" y="4309423"/>
              <a:ext cx="149295" cy="32169"/>
            </a:xfrm>
            <a:custGeom>
              <a:avLst/>
              <a:gdLst/>
              <a:ahLst/>
              <a:cxnLst/>
              <a:rect l="l" t="t" r="r" b="b"/>
              <a:pathLst>
                <a:path w="5713" h="1231" extrusionOk="0">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41" name="Google Shape;18341;p25"/>
            <p:cNvSpPr/>
            <p:nvPr/>
          </p:nvSpPr>
          <p:spPr>
            <a:xfrm>
              <a:off x="1490965" y="4463448"/>
              <a:ext cx="29634" cy="29451"/>
            </a:xfrm>
            <a:custGeom>
              <a:avLst/>
              <a:gdLst/>
              <a:ahLst/>
              <a:cxnLst/>
              <a:rect l="l" t="t" r="r" b="b"/>
              <a:pathLst>
                <a:path w="1134" h="1127" extrusionOk="0">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42" name="Google Shape;18342;p25"/>
            <p:cNvSpPr/>
            <p:nvPr/>
          </p:nvSpPr>
          <p:spPr>
            <a:xfrm>
              <a:off x="1388708" y="4350242"/>
              <a:ext cx="122640" cy="130689"/>
            </a:xfrm>
            <a:custGeom>
              <a:avLst/>
              <a:gdLst/>
              <a:ahLst/>
              <a:cxnLst/>
              <a:rect l="l" t="t" r="r" b="b"/>
              <a:pathLst>
                <a:path w="4693" h="5001" extrusionOk="0">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43" name="Google Shape;18343;p25"/>
            <p:cNvSpPr/>
            <p:nvPr/>
          </p:nvSpPr>
          <p:spPr>
            <a:xfrm>
              <a:off x="1388708" y="4358422"/>
              <a:ext cx="112605" cy="122509"/>
            </a:xfrm>
            <a:custGeom>
              <a:avLst/>
              <a:gdLst/>
              <a:ahLst/>
              <a:cxnLst/>
              <a:rect l="l" t="t" r="r" b="b"/>
              <a:pathLst>
                <a:path w="4309" h="4688" extrusionOk="0">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44" name="Google Shape;18344;p25"/>
            <p:cNvSpPr/>
            <p:nvPr/>
          </p:nvSpPr>
          <p:spPr>
            <a:xfrm>
              <a:off x="1388708" y="4350242"/>
              <a:ext cx="35697" cy="34338"/>
            </a:xfrm>
            <a:custGeom>
              <a:avLst/>
              <a:gdLst/>
              <a:ahLst/>
              <a:cxnLst/>
              <a:rect l="l" t="t" r="r" b="b"/>
              <a:pathLst>
                <a:path w="1366" h="1314" extrusionOk="0">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345" name="Google Shape;18345;p25"/>
          <p:cNvGrpSpPr/>
          <p:nvPr/>
        </p:nvGrpSpPr>
        <p:grpSpPr>
          <a:xfrm>
            <a:off x="1874694" y="4108678"/>
            <a:ext cx="375446" cy="328982"/>
            <a:chOff x="1874694" y="4293326"/>
            <a:chExt cx="375446" cy="328982"/>
          </a:xfrm>
        </p:grpSpPr>
        <p:sp>
          <p:nvSpPr>
            <p:cNvPr id="18346" name="Google Shape;18346;p25"/>
            <p:cNvSpPr/>
            <p:nvPr/>
          </p:nvSpPr>
          <p:spPr>
            <a:xfrm>
              <a:off x="1874694" y="4396105"/>
              <a:ext cx="230959" cy="221996"/>
            </a:xfrm>
            <a:custGeom>
              <a:avLst/>
              <a:gdLst/>
              <a:ahLst/>
              <a:cxnLst/>
              <a:rect l="l" t="t" r="r" b="b"/>
              <a:pathLst>
                <a:path w="8838" h="8495" extrusionOk="0">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47" name="Google Shape;18347;p25"/>
            <p:cNvSpPr/>
            <p:nvPr/>
          </p:nvSpPr>
          <p:spPr>
            <a:xfrm>
              <a:off x="2019181" y="4396105"/>
              <a:ext cx="230959" cy="221996"/>
            </a:xfrm>
            <a:custGeom>
              <a:avLst/>
              <a:gdLst/>
              <a:ahLst/>
              <a:cxnLst/>
              <a:rect l="l" t="t" r="r" b="b"/>
              <a:pathLst>
                <a:path w="8838" h="8495" extrusionOk="0">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48" name="Google Shape;18348;p25"/>
            <p:cNvSpPr/>
            <p:nvPr/>
          </p:nvSpPr>
          <p:spPr>
            <a:xfrm>
              <a:off x="2033266" y="4540853"/>
              <a:ext cx="67108" cy="50775"/>
            </a:xfrm>
            <a:custGeom>
              <a:avLst/>
              <a:gdLst/>
              <a:ahLst/>
              <a:cxnLst/>
              <a:rect l="l" t="t" r="r" b="b"/>
              <a:pathLst>
                <a:path w="2568" h="1943" extrusionOk="0">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49" name="Google Shape;18349;p25"/>
            <p:cNvSpPr/>
            <p:nvPr/>
          </p:nvSpPr>
          <p:spPr>
            <a:xfrm>
              <a:off x="1947055" y="4323979"/>
              <a:ext cx="230724" cy="221996"/>
            </a:xfrm>
            <a:custGeom>
              <a:avLst/>
              <a:gdLst/>
              <a:ahLst/>
              <a:cxnLst/>
              <a:rect l="l" t="t" r="r" b="b"/>
              <a:pathLst>
                <a:path w="8829" h="8495" extrusionOk="0">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50" name="Google Shape;18350;p25"/>
            <p:cNvSpPr/>
            <p:nvPr/>
          </p:nvSpPr>
          <p:spPr>
            <a:xfrm>
              <a:off x="2019677" y="4422995"/>
              <a:ext cx="85741" cy="122980"/>
            </a:xfrm>
            <a:custGeom>
              <a:avLst/>
              <a:gdLst/>
              <a:ahLst/>
              <a:cxnLst/>
              <a:rect l="l" t="t" r="r" b="b"/>
              <a:pathLst>
                <a:path w="3281" h="4706" extrusionOk="0">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51" name="Google Shape;18351;p25"/>
            <p:cNvSpPr/>
            <p:nvPr/>
          </p:nvSpPr>
          <p:spPr>
            <a:xfrm>
              <a:off x="1942534" y="4396261"/>
              <a:ext cx="124182" cy="144617"/>
            </a:xfrm>
            <a:custGeom>
              <a:avLst/>
              <a:gdLst/>
              <a:ahLst/>
              <a:cxnLst/>
              <a:rect l="l" t="t" r="r" b="b"/>
              <a:pathLst>
                <a:path w="4752" h="5534" extrusionOk="0">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52" name="Google Shape;18352;p25"/>
            <p:cNvSpPr/>
            <p:nvPr/>
          </p:nvSpPr>
          <p:spPr>
            <a:xfrm>
              <a:off x="2066690" y="4396261"/>
              <a:ext cx="111089" cy="144617"/>
            </a:xfrm>
            <a:custGeom>
              <a:avLst/>
              <a:gdLst/>
              <a:ahLst/>
              <a:cxnLst/>
              <a:rect l="l" t="t" r="r" b="b"/>
              <a:pathLst>
                <a:path w="4251" h="5534" extrusionOk="0">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53" name="Google Shape;18353;p25"/>
            <p:cNvSpPr/>
            <p:nvPr/>
          </p:nvSpPr>
          <p:spPr>
            <a:xfrm>
              <a:off x="2012412" y="4293326"/>
              <a:ext cx="94992" cy="81246"/>
            </a:xfrm>
            <a:custGeom>
              <a:avLst/>
              <a:gdLst/>
              <a:ahLst/>
              <a:cxnLst/>
              <a:rect l="l" t="t" r="r" b="b"/>
              <a:pathLst>
                <a:path w="3635" h="3109" extrusionOk="0">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54" name="Google Shape;18354;p25"/>
            <p:cNvSpPr/>
            <p:nvPr/>
          </p:nvSpPr>
          <p:spPr>
            <a:xfrm>
              <a:off x="2058641" y="4293326"/>
              <a:ext cx="48763" cy="81194"/>
            </a:xfrm>
            <a:custGeom>
              <a:avLst/>
              <a:gdLst/>
              <a:ahLst/>
              <a:cxnLst/>
              <a:rect l="l" t="t" r="r" b="b"/>
              <a:pathLst>
                <a:path w="1866" h="3107" extrusionOk="0">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55" name="Google Shape;18355;p25"/>
            <p:cNvSpPr/>
            <p:nvPr/>
          </p:nvSpPr>
          <p:spPr>
            <a:xfrm>
              <a:off x="2061150" y="4305529"/>
              <a:ext cx="23389" cy="34077"/>
            </a:xfrm>
            <a:custGeom>
              <a:avLst/>
              <a:gdLst/>
              <a:ahLst/>
              <a:cxnLst/>
              <a:rect l="l" t="t" r="r" b="b"/>
              <a:pathLst>
                <a:path w="895" h="1304" extrusionOk="0">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56" name="Google Shape;18356;p25"/>
            <p:cNvSpPr/>
            <p:nvPr/>
          </p:nvSpPr>
          <p:spPr>
            <a:xfrm>
              <a:off x="2046332" y="4459816"/>
              <a:ext cx="35723" cy="61647"/>
            </a:xfrm>
            <a:custGeom>
              <a:avLst/>
              <a:gdLst/>
              <a:ahLst/>
              <a:cxnLst/>
              <a:rect l="l" t="t" r="r" b="b"/>
              <a:pathLst>
                <a:path w="1367" h="2359" extrusionOk="0">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57" name="Google Shape;18357;p25"/>
            <p:cNvSpPr/>
            <p:nvPr/>
          </p:nvSpPr>
          <p:spPr>
            <a:xfrm>
              <a:off x="2182770" y="4521436"/>
              <a:ext cx="25662" cy="22709"/>
            </a:xfrm>
            <a:custGeom>
              <a:avLst/>
              <a:gdLst/>
              <a:ahLst/>
              <a:cxnLst/>
              <a:rect l="l" t="t" r="r" b="b"/>
              <a:pathLst>
                <a:path w="982" h="869" extrusionOk="0">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58" name="Google Shape;18358;p25"/>
            <p:cNvSpPr/>
            <p:nvPr/>
          </p:nvSpPr>
          <p:spPr>
            <a:xfrm>
              <a:off x="2178746" y="4542603"/>
              <a:ext cx="33711" cy="79704"/>
            </a:xfrm>
            <a:custGeom>
              <a:avLst/>
              <a:gdLst/>
              <a:ahLst/>
              <a:cxnLst/>
              <a:rect l="l" t="t" r="r" b="b"/>
              <a:pathLst>
                <a:path w="1290" h="3050" extrusionOk="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59" name="Google Shape;18359;p25"/>
            <p:cNvSpPr/>
            <p:nvPr/>
          </p:nvSpPr>
          <p:spPr>
            <a:xfrm>
              <a:off x="2195601" y="4542603"/>
              <a:ext cx="16855" cy="79704"/>
            </a:xfrm>
            <a:custGeom>
              <a:avLst/>
              <a:gdLst/>
              <a:ahLst/>
              <a:cxnLst/>
              <a:rect l="l" t="t" r="r" b="b"/>
              <a:pathLst>
                <a:path w="645" h="3050" extrusionOk="0">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60" name="Google Shape;18360;p25"/>
            <p:cNvSpPr/>
            <p:nvPr/>
          </p:nvSpPr>
          <p:spPr>
            <a:xfrm>
              <a:off x="2178746" y="4602917"/>
              <a:ext cx="33711" cy="19390"/>
            </a:xfrm>
            <a:custGeom>
              <a:avLst/>
              <a:gdLst/>
              <a:ahLst/>
              <a:cxnLst/>
              <a:rect l="l" t="t" r="r" b="b"/>
              <a:pathLst>
                <a:path w="1290" h="742" extrusionOk="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61" name="Google Shape;18361;p25"/>
            <p:cNvSpPr/>
            <p:nvPr/>
          </p:nvSpPr>
          <p:spPr>
            <a:xfrm>
              <a:off x="1911881" y="4515974"/>
              <a:ext cx="80958" cy="78920"/>
            </a:xfrm>
            <a:custGeom>
              <a:avLst/>
              <a:gdLst/>
              <a:ahLst/>
              <a:cxnLst/>
              <a:rect l="l" t="t" r="r" b="b"/>
              <a:pathLst>
                <a:path w="3098" h="3020" extrusionOk="0">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62" name="Google Shape;18362;p25"/>
            <p:cNvSpPr/>
            <p:nvPr/>
          </p:nvSpPr>
          <p:spPr>
            <a:xfrm>
              <a:off x="1945566" y="4516157"/>
              <a:ext cx="37971" cy="78737"/>
            </a:xfrm>
            <a:custGeom>
              <a:avLst/>
              <a:gdLst/>
              <a:ahLst/>
              <a:cxnLst/>
              <a:rect l="l" t="t" r="r" b="b"/>
              <a:pathLst>
                <a:path w="1453" h="3013" extrusionOk="0">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63" name="Google Shape;18363;p25"/>
            <p:cNvSpPr/>
            <p:nvPr/>
          </p:nvSpPr>
          <p:spPr>
            <a:xfrm>
              <a:off x="1907099" y="4489581"/>
              <a:ext cx="19390" cy="15366"/>
            </a:xfrm>
            <a:custGeom>
              <a:avLst/>
              <a:gdLst/>
              <a:ahLst/>
              <a:cxnLst/>
              <a:rect l="l" t="t" r="r" b="b"/>
              <a:pathLst>
                <a:path w="742" h="588" extrusionOk="0">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64" name="Google Shape;18364;p25"/>
            <p:cNvSpPr/>
            <p:nvPr/>
          </p:nvSpPr>
          <p:spPr>
            <a:xfrm>
              <a:off x="1897769" y="4504006"/>
              <a:ext cx="20932" cy="12753"/>
            </a:xfrm>
            <a:custGeom>
              <a:avLst/>
              <a:gdLst/>
              <a:ahLst/>
              <a:cxnLst/>
              <a:rect l="l" t="t" r="r" b="b"/>
              <a:pathLst>
                <a:path w="801" h="488" extrusionOk="0">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65" name="Google Shape;18365;p25"/>
            <p:cNvSpPr/>
            <p:nvPr/>
          </p:nvSpPr>
          <p:spPr>
            <a:xfrm>
              <a:off x="1922909" y="4479859"/>
              <a:ext cx="14373" cy="16803"/>
            </a:xfrm>
            <a:custGeom>
              <a:avLst/>
              <a:gdLst/>
              <a:ahLst/>
              <a:cxnLst/>
              <a:rect l="l" t="t" r="r" b="b"/>
              <a:pathLst>
                <a:path w="550" h="643" extrusionOk="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66" name="Google Shape;18366;p25"/>
            <p:cNvSpPr/>
            <p:nvPr/>
          </p:nvSpPr>
          <p:spPr>
            <a:xfrm>
              <a:off x="1934773" y="4594111"/>
              <a:ext cx="34939" cy="28197"/>
            </a:xfrm>
            <a:custGeom>
              <a:avLst/>
              <a:gdLst/>
              <a:ahLst/>
              <a:cxnLst/>
              <a:rect l="l" t="t" r="r" b="b"/>
              <a:pathLst>
                <a:path w="1337" h="1079" extrusionOk="0">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67" name="Google Shape;18367;p25"/>
            <p:cNvSpPr/>
            <p:nvPr/>
          </p:nvSpPr>
          <p:spPr>
            <a:xfrm>
              <a:off x="1929729" y="4602682"/>
              <a:ext cx="45497" cy="11080"/>
            </a:xfrm>
            <a:custGeom>
              <a:avLst/>
              <a:gdLst/>
              <a:ahLst/>
              <a:cxnLst/>
              <a:rect l="l" t="t" r="r" b="b"/>
              <a:pathLst>
                <a:path w="1741" h="424" extrusionOk="0">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368" name="Google Shape;18368;p25"/>
          <p:cNvGrpSpPr/>
          <p:nvPr/>
        </p:nvGrpSpPr>
        <p:grpSpPr>
          <a:xfrm>
            <a:off x="2396116" y="4108443"/>
            <a:ext cx="366665" cy="329715"/>
            <a:chOff x="2396116" y="4293090"/>
            <a:chExt cx="366665" cy="329715"/>
          </a:xfrm>
        </p:grpSpPr>
        <p:sp>
          <p:nvSpPr>
            <p:cNvPr id="18369" name="Google Shape;18369;p25"/>
            <p:cNvSpPr/>
            <p:nvPr/>
          </p:nvSpPr>
          <p:spPr>
            <a:xfrm>
              <a:off x="2497144" y="4300878"/>
              <a:ext cx="143755" cy="54539"/>
            </a:xfrm>
            <a:custGeom>
              <a:avLst/>
              <a:gdLst/>
              <a:ahLst/>
              <a:cxnLst/>
              <a:rect l="l" t="t" r="r" b="b"/>
              <a:pathLst>
                <a:path w="5501" h="2087" extrusionOk="0">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70" name="Google Shape;18370;p25"/>
            <p:cNvSpPr/>
            <p:nvPr/>
          </p:nvSpPr>
          <p:spPr>
            <a:xfrm>
              <a:off x="2410959" y="4293090"/>
              <a:ext cx="143494" cy="54303"/>
            </a:xfrm>
            <a:custGeom>
              <a:avLst/>
              <a:gdLst/>
              <a:ahLst/>
              <a:cxnLst/>
              <a:rect l="l" t="t" r="r" b="b"/>
              <a:pathLst>
                <a:path w="5491" h="2078" extrusionOk="0">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71" name="Google Shape;18371;p25"/>
            <p:cNvSpPr/>
            <p:nvPr/>
          </p:nvSpPr>
          <p:spPr>
            <a:xfrm>
              <a:off x="2396116" y="4323979"/>
              <a:ext cx="366665" cy="251081"/>
            </a:xfrm>
            <a:custGeom>
              <a:avLst/>
              <a:gdLst/>
              <a:ahLst/>
              <a:cxnLst/>
              <a:rect l="l" t="t" r="r" b="b"/>
              <a:pathLst>
                <a:path w="14031" h="9608" extrusionOk="0">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72" name="Google Shape;18372;p25"/>
            <p:cNvSpPr/>
            <p:nvPr/>
          </p:nvSpPr>
          <p:spPr>
            <a:xfrm>
              <a:off x="2407928" y="4391819"/>
              <a:ext cx="340533" cy="182980"/>
            </a:xfrm>
            <a:custGeom>
              <a:avLst/>
              <a:gdLst/>
              <a:ahLst/>
              <a:cxnLst/>
              <a:rect l="l" t="t" r="r" b="b"/>
              <a:pathLst>
                <a:path w="13031" h="7002" extrusionOk="0">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73" name="Google Shape;18373;p25"/>
            <p:cNvSpPr/>
            <p:nvPr/>
          </p:nvSpPr>
          <p:spPr>
            <a:xfrm>
              <a:off x="2728077" y="4323979"/>
              <a:ext cx="34704" cy="251081"/>
            </a:xfrm>
            <a:custGeom>
              <a:avLst/>
              <a:gdLst/>
              <a:ahLst/>
              <a:cxnLst/>
              <a:rect l="l" t="t" r="r" b="b"/>
              <a:pathLst>
                <a:path w="1328" h="9608" extrusionOk="0">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74" name="Google Shape;18374;p25"/>
            <p:cNvSpPr/>
            <p:nvPr/>
          </p:nvSpPr>
          <p:spPr>
            <a:xfrm>
              <a:off x="2511726" y="4400626"/>
              <a:ext cx="227928" cy="222179"/>
            </a:xfrm>
            <a:custGeom>
              <a:avLst/>
              <a:gdLst/>
              <a:ahLst/>
              <a:cxnLst/>
              <a:rect l="l" t="t" r="r" b="b"/>
              <a:pathLst>
                <a:path w="8722" h="8502" extrusionOk="0">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75" name="Google Shape;18375;p25"/>
            <p:cNvSpPr/>
            <p:nvPr/>
          </p:nvSpPr>
          <p:spPr>
            <a:xfrm>
              <a:off x="2679340" y="4400626"/>
              <a:ext cx="60314" cy="222179"/>
            </a:xfrm>
            <a:custGeom>
              <a:avLst/>
              <a:gdLst/>
              <a:ahLst/>
              <a:cxnLst/>
              <a:rect l="l" t="t" r="r" b="b"/>
              <a:pathLst>
                <a:path w="2308" h="8502" extrusionOk="0">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76" name="Google Shape;18376;p25"/>
            <p:cNvSpPr/>
            <p:nvPr/>
          </p:nvSpPr>
          <p:spPr>
            <a:xfrm>
              <a:off x="2416735" y="4557943"/>
              <a:ext cx="273921" cy="64861"/>
            </a:xfrm>
            <a:custGeom>
              <a:avLst/>
              <a:gdLst/>
              <a:ahLst/>
              <a:cxnLst/>
              <a:rect l="l" t="t" r="r" b="b"/>
              <a:pathLst>
                <a:path w="10482" h="2482" extrusionOk="0">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77" name="Google Shape;18377;p25"/>
            <p:cNvSpPr/>
            <p:nvPr/>
          </p:nvSpPr>
          <p:spPr>
            <a:xfrm>
              <a:off x="2537336" y="4482290"/>
              <a:ext cx="25923" cy="11106"/>
            </a:xfrm>
            <a:custGeom>
              <a:avLst/>
              <a:gdLst/>
              <a:ahLst/>
              <a:cxnLst/>
              <a:rect l="l" t="t" r="r" b="b"/>
              <a:pathLst>
                <a:path w="992" h="425" extrusionOk="0">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78" name="Google Shape;18378;p25"/>
            <p:cNvSpPr/>
            <p:nvPr/>
          </p:nvSpPr>
          <p:spPr>
            <a:xfrm>
              <a:off x="2566239" y="4482290"/>
              <a:ext cx="149791" cy="11106"/>
            </a:xfrm>
            <a:custGeom>
              <a:avLst/>
              <a:gdLst/>
              <a:ahLst/>
              <a:cxnLst/>
              <a:rect l="l" t="t" r="r" b="b"/>
              <a:pathLst>
                <a:path w="5732" h="425" extrusionOk="0">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79" name="Google Shape;18379;p25"/>
            <p:cNvSpPr/>
            <p:nvPr/>
          </p:nvSpPr>
          <p:spPr>
            <a:xfrm>
              <a:off x="2537336" y="4500635"/>
              <a:ext cx="178694" cy="11106"/>
            </a:xfrm>
            <a:custGeom>
              <a:avLst/>
              <a:gdLst/>
              <a:ahLst/>
              <a:cxnLst/>
              <a:rect l="l" t="t" r="r" b="b"/>
              <a:pathLst>
                <a:path w="6838" h="425"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80" name="Google Shape;18380;p25"/>
            <p:cNvSpPr/>
            <p:nvPr/>
          </p:nvSpPr>
          <p:spPr>
            <a:xfrm>
              <a:off x="2537336" y="4519241"/>
              <a:ext cx="178694" cy="11080"/>
            </a:xfrm>
            <a:custGeom>
              <a:avLst/>
              <a:gdLst/>
              <a:ahLst/>
              <a:cxnLst/>
              <a:rect l="l" t="t" r="r" b="b"/>
              <a:pathLst>
                <a:path w="6838" h="424"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81" name="Google Shape;18381;p25"/>
            <p:cNvSpPr/>
            <p:nvPr/>
          </p:nvSpPr>
          <p:spPr>
            <a:xfrm>
              <a:off x="2648660" y="4443352"/>
              <a:ext cx="60105" cy="20122"/>
            </a:xfrm>
            <a:custGeom>
              <a:avLst/>
              <a:gdLst/>
              <a:ahLst/>
              <a:cxnLst/>
              <a:rect l="l" t="t" r="r" b="b"/>
              <a:pathLst>
                <a:path w="2300" h="770" extrusionOk="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382" name="Google Shape;18382;p25"/>
          <p:cNvGrpSpPr/>
          <p:nvPr/>
        </p:nvGrpSpPr>
        <p:grpSpPr>
          <a:xfrm>
            <a:off x="2908757" y="4105176"/>
            <a:ext cx="367162" cy="336116"/>
            <a:chOff x="2908757" y="4289824"/>
            <a:chExt cx="367162" cy="336116"/>
          </a:xfrm>
        </p:grpSpPr>
        <p:sp>
          <p:nvSpPr>
            <p:cNvPr id="18383" name="Google Shape;18383;p25"/>
            <p:cNvSpPr/>
            <p:nvPr/>
          </p:nvSpPr>
          <p:spPr>
            <a:xfrm>
              <a:off x="2908757" y="4289824"/>
              <a:ext cx="337501" cy="276926"/>
            </a:xfrm>
            <a:custGeom>
              <a:avLst/>
              <a:gdLst/>
              <a:ahLst/>
              <a:cxnLst/>
              <a:rect l="l" t="t" r="r" b="b"/>
              <a:pathLst>
                <a:path w="12915" h="10597" extrusionOk="0">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84" name="Google Shape;18384;p25"/>
            <p:cNvSpPr/>
            <p:nvPr/>
          </p:nvSpPr>
          <p:spPr>
            <a:xfrm>
              <a:off x="2941423" y="4303413"/>
              <a:ext cx="304836" cy="263337"/>
            </a:xfrm>
            <a:custGeom>
              <a:avLst/>
              <a:gdLst/>
              <a:ahLst/>
              <a:cxnLst/>
              <a:rect l="l" t="t" r="r" b="b"/>
              <a:pathLst>
                <a:path w="11665" h="10077" extrusionOk="0">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85" name="Google Shape;18385;p25"/>
            <p:cNvSpPr/>
            <p:nvPr/>
          </p:nvSpPr>
          <p:spPr>
            <a:xfrm>
              <a:off x="3215082" y="4289824"/>
              <a:ext cx="31176" cy="276926"/>
            </a:xfrm>
            <a:custGeom>
              <a:avLst/>
              <a:gdLst/>
              <a:ahLst/>
              <a:cxnLst/>
              <a:rect l="l" t="t" r="r" b="b"/>
              <a:pathLst>
                <a:path w="1193" h="10597" extrusionOk="0">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86" name="Google Shape;18386;p25"/>
            <p:cNvSpPr/>
            <p:nvPr/>
          </p:nvSpPr>
          <p:spPr>
            <a:xfrm>
              <a:off x="2908757" y="4289824"/>
              <a:ext cx="337501" cy="40714"/>
            </a:xfrm>
            <a:custGeom>
              <a:avLst/>
              <a:gdLst/>
              <a:ahLst/>
              <a:cxnLst/>
              <a:rect l="l" t="t" r="r" b="b"/>
              <a:pathLst>
                <a:path w="12915" h="1558" extrusionOk="0">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87" name="Google Shape;18387;p25"/>
            <p:cNvSpPr/>
            <p:nvPr/>
          </p:nvSpPr>
          <p:spPr>
            <a:xfrm>
              <a:off x="2992198" y="4303204"/>
              <a:ext cx="147779" cy="27335"/>
            </a:xfrm>
            <a:custGeom>
              <a:avLst/>
              <a:gdLst/>
              <a:ahLst/>
              <a:cxnLst/>
              <a:rect l="l" t="t" r="r" b="b"/>
              <a:pathLst>
                <a:path w="5655" h="1046" extrusionOk="0">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88" name="Google Shape;18388;p25"/>
            <p:cNvSpPr/>
            <p:nvPr/>
          </p:nvSpPr>
          <p:spPr>
            <a:xfrm>
              <a:off x="3215082" y="4289824"/>
              <a:ext cx="31176" cy="40714"/>
            </a:xfrm>
            <a:custGeom>
              <a:avLst/>
              <a:gdLst/>
              <a:ahLst/>
              <a:cxnLst/>
              <a:rect l="l" t="t" r="r" b="b"/>
              <a:pathLst>
                <a:path w="1193" h="1558" extrusionOk="0">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89" name="Google Shape;18389;p25"/>
            <p:cNvSpPr/>
            <p:nvPr/>
          </p:nvSpPr>
          <p:spPr>
            <a:xfrm>
              <a:off x="3123854" y="4474502"/>
              <a:ext cx="64626" cy="64364"/>
            </a:xfrm>
            <a:custGeom>
              <a:avLst/>
              <a:gdLst/>
              <a:ahLst/>
              <a:cxnLst/>
              <a:rect l="l" t="t" r="r" b="b"/>
              <a:pathLst>
                <a:path w="2473" h="2463" extrusionOk="0">
                  <a:moveTo>
                    <a:pt x="664" y="1"/>
                  </a:moveTo>
                  <a:lnTo>
                    <a:pt x="1" y="655"/>
                  </a:lnTo>
                  <a:lnTo>
                    <a:pt x="1818" y="2463"/>
                  </a:lnTo>
                  <a:lnTo>
                    <a:pt x="2472" y="1809"/>
                  </a:lnTo>
                  <a:lnTo>
                    <a:pt x="664" y="1"/>
                  </a:ln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90" name="Google Shape;18390;p25"/>
            <p:cNvSpPr/>
            <p:nvPr/>
          </p:nvSpPr>
          <p:spPr>
            <a:xfrm>
              <a:off x="2953235" y="4312167"/>
              <a:ext cx="217396" cy="209008"/>
            </a:xfrm>
            <a:custGeom>
              <a:avLst/>
              <a:gdLst/>
              <a:ahLst/>
              <a:cxnLst/>
              <a:rect l="l" t="t" r="r" b="b"/>
              <a:pathLst>
                <a:path w="8319" h="7998" extrusionOk="0">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91" name="Google Shape;18391;p25"/>
            <p:cNvSpPr/>
            <p:nvPr/>
          </p:nvSpPr>
          <p:spPr>
            <a:xfrm>
              <a:off x="2951484" y="4331035"/>
              <a:ext cx="200306" cy="171194"/>
            </a:xfrm>
            <a:custGeom>
              <a:avLst/>
              <a:gdLst/>
              <a:ahLst/>
              <a:cxnLst/>
              <a:rect l="l" t="t" r="r" b="b"/>
              <a:pathLst>
                <a:path w="7665" h="6551" extrusionOk="0">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92" name="Google Shape;18392;p25"/>
            <p:cNvSpPr/>
            <p:nvPr/>
          </p:nvSpPr>
          <p:spPr>
            <a:xfrm>
              <a:off x="3156284" y="4507560"/>
              <a:ext cx="119635" cy="118380"/>
            </a:xfrm>
            <a:custGeom>
              <a:avLst/>
              <a:gdLst/>
              <a:ahLst/>
              <a:cxnLst/>
              <a:rect l="l" t="t" r="r" b="b"/>
              <a:pathLst>
                <a:path w="4578" h="4530" extrusionOk="0">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93" name="Google Shape;18393;p25"/>
            <p:cNvSpPr/>
            <p:nvPr/>
          </p:nvSpPr>
          <p:spPr>
            <a:xfrm>
              <a:off x="3173375" y="4507560"/>
              <a:ext cx="102544" cy="101917"/>
            </a:xfrm>
            <a:custGeom>
              <a:avLst/>
              <a:gdLst/>
              <a:ahLst/>
              <a:cxnLst/>
              <a:rect l="l" t="t" r="r" b="b"/>
              <a:pathLst>
                <a:path w="3924" h="3900" extrusionOk="0">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94" name="Google Shape;18394;p25"/>
            <p:cNvSpPr/>
            <p:nvPr/>
          </p:nvSpPr>
          <p:spPr>
            <a:xfrm>
              <a:off x="3226136" y="4579189"/>
              <a:ext cx="45366" cy="41342"/>
            </a:xfrm>
            <a:custGeom>
              <a:avLst/>
              <a:gdLst/>
              <a:ahLst/>
              <a:cxnLst/>
              <a:rect l="l" t="t" r="r" b="b"/>
              <a:pathLst>
                <a:path w="1736" h="1582" extrusionOk="0">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95" name="Google Shape;18395;p25"/>
            <p:cNvSpPr/>
            <p:nvPr/>
          </p:nvSpPr>
          <p:spPr>
            <a:xfrm>
              <a:off x="2936144" y="4305137"/>
              <a:ext cx="12335" cy="11080"/>
            </a:xfrm>
            <a:custGeom>
              <a:avLst/>
              <a:gdLst/>
              <a:ahLst/>
              <a:cxnLst/>
              <a:rect l="l" t="t" r="r" b="b"/>
              <a:pathLst>
                <a:path w="472" h="424" extrusionOk="0">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96" name="Google Shape;18396;p25"/>
            <p:cNvSpPr/>
            <p:nvPr/>
          </p:nvSpPr>
          <p:spPr>
            <a:xfrm>
              <a:off x="2950465" y="4305137"/>
              <a:ext cx="12596" cy="11080"/>
            </a:xfrm>
            <a:custGeom>
              <a:avLst/>
              <a:gdLst/>
              <a:ahLst/>
              <a:cxnLst/>
              <a:rect l="l" t="t" r="r" b="b"/>
              <a:pathLst>
                <a:path w="482" h="424" extrusionOk="0">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97" name="Google Shape;18397;p25"/>
            <p:cNvSpPr/>
            <p:nvPr/>
          </p:nvSpPr>
          <p:spPr>
            <a:xfrm>
              <a:off x="2964785" y="4305137"/>
              <a:ext cx="12596" cy="11080"/>
            </a:xfrm>
            <a:custGeom>
              <a:avLst/>
              <a:gdLst/>
              <a:ahLst/>
              <a:cxnLst/>
              <a:rect l="l" t="t" r="r" b="b"/>
              <a:pathLst>
                <a:path w="482" h="424" extrusionOk="0">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98" name="Google Shape;18398;p25"/>
            <p:cNvSpPr/>
            <p:nvPr/>
          </p:nvSpPr>
          <p:spPr>
            <a:xfrm>
              <a:off x="3013549" y="4428143"/>
              <a:ext cx="13092" cy="11211"/>
            </a:xfrm>
            <a:custGeom>
              <a:avLst/>
              <a:gdLst/>
              <a:ahLst/>
              <a:cxnLst/>
              <a:rect l="l" t="t" r="r" b="b"/>
              <a:pathLst>
                <a:path w="501" h="429" extrusionOk="0">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99" name="Google Shape;18399;p25"/>
            <p:cNvSpPr/>
            <p:nvPr/>
          </p:nvSpPr>
          <p:spPr>
            <a:xfrm>
              <a:off x="3013549" y="4446488"/>
              <a:ext cx="13092" cy="11211"/>
            </a:xfrm>
            <a:custGeom>
              <a:avLst/>
              <a:gdLst/>
              <a:ahLst/>
              <a:cxnLst/>
              <a:rect l="l" t="t" r="r" b="b"/>
              <a:pathLst>
                <a:path w="501" h="429" extrusionOk="0">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00" name="Google Shape;18400;p25"/>
            <p:cNvSpPr/>
            <p:nvPr/>
          </p:nvSpPr>
          <p:spPr>
            <a:xfrm>
              <a:off x="3029124" y="4428143"/>
              <a:ext cx="13092" cy="11211"/>
            </a:xfrm>
            <a:custGeom>
              <a:avLst/>
              <a:gdLst/>
              <a:ahLst/>
              <a:cxnLst/>
              <a:rect l="l" t="t" r="r" b="b"/>
              <a:pathLst>
                <a:path w="501" h="429" extrusionOk="0">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01" name="Google Shape;18401;p25"/>
            <p:cNvSpPr/>
            <p:nvPr/>
          </p:nvSpPr>
          <p:spPr>
            <a:xfrm>
              <a:off x="3029124" y="4446488"/>
              <a:ext cx="13092" cy="11211"/>
            </a:xfrm>
            <a:custGeom>
              <a:avLst/>
              <a:gdLst/>
              <a:ahLst/>
              <a:cxnLst/>
              <a:rect l="l" t="t" r="r" b="b"/>
              <a:pathLst>
                <a:path w="501" h="429" extrusionOk="0">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02" name="Google Shape;18402;p25"/>
            <p:cNvSpPr/>
            <p:nvPr/>
          </p:nvSpPr>
          <p:spPr>
            <a:xfrm>
              <a:off x="3019063" y="4367803"/>
              <a:ext cx="72805" cy="70950"/>
            </a:xfrm>
            <a:custGeom>
              <a:avLst/>
              <a:gdLst/>
              <a:ahLst/>
              <a:cxnLst/>
              <a:rect l="l" t="t" r="r" b="b"/>
              <a:pathLst>
                <a:path w="2786" h="2715" extrusionOk="0">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03" name="Google Shape;18403;p25"/>
            <p:cNvSpPr/>
            <p:nvPr/>
          </p:nvSpPr>
          <p:spPr>
            <a:xfrm>
              <a:off x="3048827" y="4396261"/>
              <a:ext cx="72805" cy="70819"/>
            </a:xfrm>
            <a:custGeom>
              <a:avLst/>
              <a:gdLst/>
              <a:ahLst/>
              <a:cxnLst/>
              <a:rect l="l" t="t" r="r" b="b"/>
              <a:pathLst>
                <a:path w="2786" h="2710" extrusionOk="0">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04" name="Google Shape;18404;p25"/>
            <p:cNvSpPr/>
            <p:nvPr/>
          </p:nvSpPr>
          <p:spPr>
            <a:xfrm>
              <a:off x="3048827" y="4396209"/>
              <a:ext cx="36612" cy="42465"/>
            </a:xfrm>
            <a:custGeom>
              <a:avLst/>
              <a:gdLst/>
              <a:ahLst/>
              <a:cxnLst/>
              <a:rect l="l" t="t" r="r" b="b"/>
              <a:pathLst>
                <a:path w="1401" h="1625" extrusionOk="0">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05" name="Google Shape;18405;p25"/>
            <p:cNvSpPr/>
            <p:nvPr/>
          </p:nvSpPr>
          <p:spPr>
            <a:xfrm>
              <a:off x="2934393" y="4503405"/>
              <a:ext cx="18110" cy="11080"/>
            </a:xfrm>
            <a:custGeom>
              <a:avLst/>
              <a:gdLst/>
              <a:ahLst/>
              <a:cxnLst/>
              <a:rect l="l" t="t" r="r" b="b"/>
              <a:pathLst>
                <a:path w="693" h="424" extrusionOk="0">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06" name="Google Shape;18406;p25"/>
            <p:cNvSpPr/>
            <p:nvPr/>
          </p:nvSpPr>
          <p:spPr>
            <a:xfrm>
              <a:off x="2950726" y="4503405"/>
              <a:ext cx="33685" cy="11080"/>
            </a:xfrm>
            <a:custGeom>
              <a:avLst/>
              <a:gdLst/>
              <a:ahLst/>
              <a:cxnLst/>
              <a:rect l="l" t="t" r="r" b="b"/>
              <a:pathLst>
                <a:path w="1289" h="424" extrusionOk="0">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07" name="Google Shape;18407;p25"/>
            <p:cNvSpPr/>
            <p:nvPr/>
          </p:nvSpPr>
          <p:spPr>
            <a:xfrm>
              <a:off x="2934628" y="4517987"/>
              <a:ext cx="49782" cy="11080"/>
            </a:xfrm>
            <a:custGeom>
              <a:avLst/>
              <a:gdLst/>
              <a:ahLst/>
              <a:cxnLst/>
              <a:rect l="l" t="t" r="r" b="b"/>
              <a:pathLst>
                <a:path w="1905" h="424" extrusionOk="0">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08" name="Google Shape;18408;p25"/>
            <p:cNvSpPr/>
            <p:nvPr/>
          </p:nvSpPr>
          <p:spPr>
            <a:xfrm>
              <a:off x="2934628" y="4532804"/>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09" name="Google Shape;18409;p25"/>
            <p:cNvSpPr/>
            <p:nvPr/>
          </p:nvSpPr>
          <p:spPr>
            <a:xfrm>
              <a:off x="3210797" y="4348491"/>
              <a:ext cx="11106" cy="125044"/>
            </a:xfrm>
            <a:custGeom>
              <a:avLst/>
              <a:gdLst/>
              <a:ahLst/>
              <a:cxnLst/>
              <a:rect l="l" t="t" r="r" b="b"/>
              <a:pathLst>
                <a:path w="425" h="4785" extrusionOk="0">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410" name="Google Shape;18410;p25"/>
          <p:cNvGrpSpPr/>
          <p:nvPr/>
        </p:nvGrpSpPr>
        <p:grpSpPr>
          <a:xfrm>
            <a:off x="3082408" y="2734892"/>
            <a:ext cx="368651" cy="310349"/>
            <a:chOff x="3082408" y="2919540"/>
            <a:chExt cx="368651" cy="310349"/>
          </a:xfrm>
        </p:grpSpPr>
        <p:sp>
          <p:nvSpPr>
            <p:cNvPr id="18411" name="Google Shape;18411;p25"/>
            <p:cNvSpPr/>
            <p:nvPr/>
          </p:nvSpPr>
          <p:spPr>
            <a:xfrm>
              <a:off x="3329909" y="3060629"/>
              <a:ext cx="81455" cy="169260"/>
            </a:xfrm>
            <a:custGeom>
              <a:avLst/>
              <a:gdLst/>
              <a:ahLst/>
              <a:cxnLst/>
              <a:rect l="l" t="t" r="r" b="b"/>
              <a:pathLst>
                <a:path w="3117" h="6477" extrusionOk="0">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12" name="Google Shape;18412;p25"/>
            <p:cNvSpPr/>
            <p:nvPr/>
          </p:nvSpPr>
          <p:spPr>
            <a:xfrm>
              <a:off x="3082408" y="3016283"/>
              <a:ext cx="76908" cy="11080"/>
            </a:xfrm>
            <a:custGeom>
              <a:avLst/>
              <a:gdLst/>
              <a:ahLst/>
              <a:cxnLst/>
              <a:rect l="l" t="t" r="r" b="b"/>
              <a:pathLst>
                <a:path w="2943" h="424" extrusionOk="0">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13" name="Google Shape;18413;p25"/>
            <p:cNvSpPr/>
            <p:nvPr/>
          </p:nvSpPr>
          <p:spPr>
            <a:xfrm>
              <a:off x="3300510" y="3029584"/>
              <a:ext cx="66377" cy="53049"/>
            </a:xfrm>
            <a:custGeom>
              <a:avLst/>
              <a:gdLst/>
              <a:ahLst/>
              <a:cxnLst/>
              <a:rect l="l" t="t" r="r" b="b"/>
              <a:pathLst>
                <a:path w="2540" h="2030" extrusionOk="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14" name="Google Shape;18414;p25"/>
            <p:cNvSpPr/>
            <p:nvPr/>
          </p:nvSpPr>
          <p:spPr>
            <a:xfrm>
              <a:off x="3319612" y="3029349"/>
              <a:ext cx="47274" cy="34129"/>
            </a:xfrm>
            <a:custGeom>
              <a:avLst/>
              <a:gdLst/>
              <a:ahLst/>
              <a:cxnLst/>
              <a:rect l="l" t="t" r="r" b="b"/>
              <a:pathLst>
                <a:path w="1809" h="1306" extrusionOk="0">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15" name="Google Shape;18415;p25"/>
            <p:cNvSpPr/>
            <p:nvPr/>
          </p:nvSpPr>
          <p:spPr>
            <a:xfrm>
              <a:off x="3174368" y="2919540"/>
              <a:ext cx="96533" cy="101237"/>
            </a:xfrm>
            <a:custGeom>
              <a:avLst/>
              <a:gdLst/>
              <a:ahLst/>
              <a:cxnLst/>
              <a:rect l="l" t="t" r="r" b="b"/>
              <a:pathLst>
                <a:path w="3694" h="3874" extrusionOk="0">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16" name="Google Shape;18416;p25"/>
            <p:cNvSpPr/>
            <p:nvPr/>
          </p:nvSpPr>
          <p:spPr>
            <a:xfrm>
              <a:off x="3196999" y="2925054"/>
              <a:ext cx="73903" cy="90784"/>
            </a:xfrm>
            <a:custGeom>
              <a:avLst/>
              <a:gdLst/>
              <a:ahLst/>
              <a:cxnLst/>
              <a:rect l="l" t="t" r="r" b="b"/>
              <a:pathLst>
                <a:path w="2828" h="3474" extrusionOk="0">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17" name="Google Shape;18417;p25"/>
            <p:cNvSpPr/>
            <p:nvPr/>
          </p:nvSpPr>
          <p:spPr>
            <a:xfrm>
              <a:off x="3122364" y="2998931"/>
              <a:ext cx="328695" cy="46019"/>
            </a:xfrm>
            <a:custGeom>
              <a:avLst/>
              <a:gdLst/>
              <a:ahLst/>
              <a:cxnLst/>
              <a:rect l="l" t="t" r="r" b="b"/>
              <a:pathLst>
                <a:path w="12578" h="1761" extrusionOk="0">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18" name="Google Shape;18418;p25"/>
            <p:cNvSpPr/>
            <p:nvPr/>
          </p:nvSpPr>
          <p:spPr>
            <a:xfrm>
              <a:off x="3122364" y="3008992"/>
              <a:ext cx="328459" cy="35697"/>
            </a:xfrm>
            <a:custGeom>
              <a:avLst/>
              <a:gdLst/>
              <a:ahLst/>
              <a:cxnLst/>
              <a:rect l="l" t="t" r="r" b="b"/>
              <a:pathLst>
                <a:path w="12569" h="1366" extrusionOk="0">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19" name="Google Shape;18419;p25"/>
            <p:cNvSpPr/>
            <p:nvPr/>
          </p:nvSpPr>
          <p:spPr>
            <a:xfrm>
              <a:off x="3122599" y="2998931"/>
              <a:ext cx="46516" cy="46019"/>
            </a:xfrm>
            <a:custGeom>
              <a:avLst/>
              <a:gdLst/>
              <a:ahLst/>
              <a:cxnLst/>
              <a:rect l="l" t="t" r="r" b="b"/>
              <a:pathLst>
                <a:path w="1780" h="1761" extrusionOk="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20" name="Google Shape;18420;p25"/>
            <p:cNvSpPr/>
            <p:nvPr/>
          </p:nvSpPr>
          <p:spPr>
            <a:xfrm>
              <a:off x="3122599" y="3009749"/>
              <a:ext cx="46516" cy="34939"/>
            </a:xfrm>
            <a:custGeom>
              <a:avLst/>
              <a:gdLst/>
              <a:ahLst/>
              <a:cxnLst/>
              <a:rect l="l" t="t" r="r" b="b"/>
              <a:pathLst>
                <a:path w="1780" h="1337" extrusionOk="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21" name="Google Shape;18421;p25"/>
            <p:cNvSpPr/>
            <p:nvPr/>
          </p:nvSpPr>
          <p:spPr>
            <a:xfrm>
              <a:off x="3408829" y="2998931"/>
              <a:ext cx="41995" cy="46019"/>
            </a:xfrm>
            <a:custGeom>
              <a:avLst/>
              <a:gdLst/>
              <a:ahLst/>
              <a:cxnLst/>
              <a:rect l="l" t="t" r="r" b="b"/>
              <a:pathLst>
                <a:path w="1607" h="1761" extrusionOk="0">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22" name="Google Shape;18422;p25"/>
            <p:cNvSpPr/>
            <p:nvPr/>
          </p:nvSpPr>
          <p:spPr>
            <a:xfrm>
              <a:off x="3408829" y="3008992"/>
              <a:ext cx="41995" cy="35697"/>
            </a:xfrm>
            <a:custGeom>
              <a:avLst/>
              <a:gdLst/>
              <a:ahLst/>
              <a:cxnLst/>
              <a:rect l="l" t="t" r="r" b="b"/>
              <a:pathLst>
                <a:path w="1607" h="1366" extrusionOk="0">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423" name="Google Shape;18423;p25"/>
          <p:cNvGrpSpPr/>
          <p:nvPr/>
        </p:nvGrpSpPr>
        <p:grpSpPr>
          <a:xfrm>
            <a:off x="7069130" y="2240152"/>
            <a:ext cx="366168" cy="360497"/>
            <a:chOff x="7069130" y="2424800"/>
            <a:chExt cx="366168" cy="360497"/>
          </a:xfrm>
        </p:grpSpPr>
        <p:sp>
          <p:nvSpPr>
            <p:cNvPr id="18424" name="Google Shape;18424;p25"/>
            <p:cNvSpPr/>
            <p:nvPr/>
          </p:nvSpPr>
          <p:spPr>
            <a:xfrm>
              <a:off x="7158581" y="2546420"/>
              <a:ext cx="110070" cy="151934"/>
            </a:xfrm>
            <a:custGeom>
              <a:avLst/>
              <a:gdLst/>
              <a:ahLst/>
              <a:cxnLst/>
              <a:rect l="l" t="t" r="r" b="b"/>
              <a:pathLst>
                <a:path w="4212" h="5814" extrusionOk="0">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25" name="Google Shape;18425;p25"/>
            <p:cNvSpPr/>
            <p:nvPr/>
          </p:nvSpPr>
          <p:spPr>
            <a:xfrm>
              <a:off x="7158085" y="2590663"/>
              <a:ext cx="156194" cy="107640"/>
            </a:xfrm>
            <a:custGeom>
              <a:avLst/>
              <a:gdLst/>
              <a:ahLst/>
              <a:cxnLst/>
              <a:rect l="l" t="t" r="r" b="b"/>
              <a:pathLst>
                <a:path w="5977" h="4119" extrusionOk="0">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26" name="Google Shape;18426;p25"/>
            <p:cNvSpPr/>
            <p:nvPr/>
          </p:nvSpPr>
          <p:spPr>
            <a:xfrm>
              <a:off x="7157327" y="2654321"/>
              <a:ext cx="167535" cy="44007"/>
            </a:xfrm>
            <a:custGeom>
              <a:avLst/>
              <a:gdLst/>
              <a:ahLst/>
              <a:cxnLst/>
              <a:rect l="l" t="t" r="r" b="b"/>
              <a:pathLst>
                <a:path w="6411" h="1684" extrusionOk="0">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27" name="Google Shape;18427;p25"/>
            <p:cNvSpPr/>
            <p:nvPr/>
          </p:nvSpPr>
          <p:spPr>
            <a:xfrm>
              <a:off x="7156674" y="2683929"/>
              <a:ext cx="152065" cy="38180"/>
            </a:xfrm>
            <a:custGeom>
              <a:avLst/>
              <a:gdLst/>
              <a:ahLst/>
              <a:cxnLst/>
              <a:rect l="l" t="t" r="r" b="b"/>
              <a:pathLst>
                <a:path w="5819" h="1461" extrusionOk="0">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28" name="Google Shape;18428;p25"/>
            <p:cNvSpPr/>
            <p:nvPr/>
          </p:nvSpPr>
          <p:spPr>
            <a:xfrm>
              <a:off x="7158843" y="2536830"/>
              <a:ext cx="44817" cy="161447"/>
            </a:xfrm>
            <a:custGeom>
              <a:avLst/>
              <a:gdLst/>
              <a:ahLst/>
              <a:cxnLst/>
              <a:rect l="l" t="t" r="r" b="b"/>
              <a:pathLst>
                <a:path w="1715" h="6178" extrusionOk="0">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29" name="Google Shape;18429;p25"/>
            <p:cNvSpPr/>
            <p:nvPr/>
          </p:nvSpPr>
          <p:spPr>
            <a:xfrm>
              <a:off x="7134905" y="2551621"/>
              <a:ext cx="39408" cy="146682"/>
            </a:xfrm>
            <a:custGeom>
              <a:avLst/>
              <a:gdLst/>
              <a:ahLst/>
              <a:cxnLst/>
              <a:rect l="l" t="t" r="r" b="b"/>
              <a:pathLst>
                <a:path w="1508" h="5613" extrusionOk="0">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30" name="Google Shape;18430;p25"/>
            <p:cNvSpPr/>
            <p:nvPr/>
          </p:nvSpPr>
          <p:spPr>
            <a:xfrm>
              <a:off x="7247536" y="2513467"/>
              <a:ext cx="162126" cy="133642"/>
            </a:xfrm>
            <a:custGeom>
              <a:avLst/>
              <a:gdLst/>
              <a:ahLst/>
              <a:cxnLst/>
              <a:rect l="l" t="t" r="r" b="b"/>
              <a:pathLst>
                <a:path w="6204" h="5114" extrusionOk="0">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31" name="Google Shape;18431;p25"/>
            <p:cNvSpPr/>
            <p:nvPr/>
          </p:nvSpPr>
          <p:spPr>
            <a:xfrm>
              <a:off x="7258852" y="2544094"/>
              <a:ext cx="150811" cy="103014"/>
            </a:xfrm>
            <a:custGeom>
              <a:avLst/>
              <a:gdLst/>
              <a:ahLst/>
              <a:cxnLst/>
              <a:rect l="l" t="t" r="r" b="b"/>
              <a:pathLst>
                <a:path w="5771" h="3942" extrusionOk="0">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32" name="Google Shape;18432;p25"/>
            <p:cNvSpPr/>
            <p:nvPr/>
          </p:nvSpPr>
          <p:spPr>
            <a:xfrm>
              <a:off x="7270925" y="2597065"/>
              <a:ext cx="164373" cy="94312"/>
            </a:xfrm>
            <a:custGeom>
              <a:avLst/>
              <a:gdLst/>
              <a:ahLst/>
              <a:cxnLst/>
              <a:rect l="l" t="t" r="r" b="b"/>
              <a:pathLst>
                <a:path w="6290" h="3609" extrusionOk="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33" name="Google Shape;18433;p25"/>
            <p:cNvSpPr/>
            <p:nvPr/>
          </p:nvSpPr>
          <p:spPr>
            <a:xfrm>
              <a:off x="7276204" y="2637074"/>
              <a:ext cx="158833" cy="54042"/>
            </a:xfrm>
            <a:custGeom>
              <a:avLst/>
              <a:gdLst/>
              <a:ahLst/>
              <a:cxnLst/>
              <a:rect l="l" t="t" r="r" b="b"/>
              <a:pathLst>
                <a:path w="6078" h="2068" extrusionOk="0">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34" name="Google Shape;18434;p25"/>
            <p:cNvSpPr/>
            <p:nvPr/>
          </p:nvSpPr>
          <p:spPr>
            <a:xfrm>
              <a:off x="7210611" y="2452735"/>
              <a:ext cx="137718" cy="157422"/>
            </a:xfrm>
            <a:custGeom>
              <a:avLst/>
              <a:gdLst/>
              <a:ahLst/>
              <a:cxnLst/>
              <a:rect l="l" t="t" r="r" b="b"/>
              <a:pathLst>
                <a:path w="5270" h="6024" extrusionOk="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35" name="Google Shape;18435;p25"/>
            <p:cNvSpPr/>
            <p:nvPr/>
          </p:nvSpPr>
          <p:spPr>
            <a:xfrm>
              <a:off x="7228695" y="2467944"/>
              <a:ext cx="119635" cy="142239"/>
            </a:xfrm>
            <a:custGeom>
              <a:avLst/>
              <a:gdLst/>
              <a:ahLst/>
              <a:cxnLst/>
              <a:rect l="l" t="t" r="r" b="b"/>
              <a:pathLst>
                <a:path w="4578" h="5443" extrusionOk="0">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36" name="Google Shape;18436;p25"/>
            <p:cNvSpPr/>
            <p:nvPr/>
          </p:nvSpPr>
          <p:spPr>
            <a:xfrm>
              <a:off x="7270925" y="2691351"/>
              <a:ext cx="164112" cy="93946"/>
            </a:xfrm>
            <a:custGeom>
              <a:avLst/>
              <a:gdLst/>
              <a:ahLst/>
              <a:cxnLst/>
              <a:rect l="l" t="t" r="r" b="b"/>
              <a:pathLst>
                <a:path w="6280" h="3595" extrusionOk="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37" name="Google Shape;18437;p25"/>
            <p:cNvSpPr/>
            <p:nvPr/>
          </p:nvSpPr>
          <p:spPr>
            <a:xfrm>
              <a:off x="7270925" y="2710950"/>
              <a:ext cx="159591" cy="74347"/>
            </a:xfrm>
            <a:custGeom>
              <a:avLst/>
              <a:gdLst/>
              <a:ahLst/>
              <a:cxnLst/>
              <a:rect l="l" t="t" r="r" b="b"/>
              <a:pathLst>
                <a:path w="6107" h="2845" extrusionOk="0">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38" name="Google Shape;18438;p25"/>
            <p:cNvSpPr/>
            <p:nvPr/>
          </p:nvSpPr>
          <p:spPr>
            <a:xfrm>
              <a:off x="7069130" y="2424852"/>
              <a:ext cx="98023" cy="161812"/>
            </a:xfrm>
            <a:custGeom>
              <a:avLst/>
              <a:gdLst/>
              <a:ahLst/>
              <a:cxnLst/>
              <a:rect l="l" t="t" r="r" b="b"/>
              <a:pathLst>
                <a:path w="3751" h="6192" extrusionOk="0">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39" name="Google Shape;18439;p25"/>
            <p:cNvSpPr/>
            <p:nvPr/>
          </p:nvSpPr>
          <p:spPr>
            <a:xfrm>
              <a:off x="7116612" y="2424800"/>
              <a:ext cx="50540" cy="157265"/>
            </a:xfrm>
            <a:custGeom>
              <a:avLst/>
              <a:gdLst/>
              <a:ahLst/>
              <a:cxnLst/>
              <a:rect l="l" t="t" r="r" b="b"/>
              <a:pathLst>
                <a:path w="1934" h="6018" extrusionOk="0">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40" name="Google Shape;18440;p25"/>
            <p:cNvSpPr/>
            <p:nvPr/>
          </p:nvSpPr>
          <p:spPr>
            <a:xfrm>
              <a:off x="7167388" y="2424800"/>
              <a:ext cx="97788" cy="161865"/>
            </a:xfrm>
            <a:custGeom>
              <a:avLst/>
              <a:gdLst/>
              <a:ahLst/>
              <a:cxnLst/>
              <a:rect l="l" t="t" r="r" b="b"/>
              <a:pathLst>
                <a:path w="3742" h="6194" extrusionOk="0">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41" name="Google Shape;18441;p25"/>
            <p:cNvSpPr/>
            <p:nvPr/>
          </p:nvSpPr>
          <p:spPr>
            <a:xfrm>
              <a:off x="7188242" y="2428510"/>
              <a:ext cx="76934" cy="158154"/>
            </a:xfrm>
            <a:custGeom>
              <a:avLst/>
              <a:gdLst/>
              <a:ahLst/>
              <a:cxnLst/>
              <a:rect l="l" t="t" r="r" b="b"/>
              <a:pathLst>
                <a:path w="2944" h="6052" extrusionOk="0">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42" name="Google Shape;18442;p25"/>
            <p:cNvSpPr/>
            <p:nvPr/>
          </p:nvSpPr>
          <p:spPr>
            <a:xfrm>
              <a:off x="7140001" y="2665219"/>
              <a:ext cx="53545" cy="53545"/>
            </a:xfrm>
            <a:custGeom>
              <a:avLst/>
              <a:gdLst/>
              <a:ahLst/>
              <a:cxnLst/>
              <a:rect l="l" t="t" r="r" b="b"/>
              <a:pathLst>
                <a:path w="2049" h="2049" extrusionOk="0">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43" name="Google Shape;18443;p25"/>
            <p:cNvSpPr/>
            <p:nvPr/>
          </p:nvSpPr>
          <p:spPr>
            <a:xfrm>
              <a:off x="7140001" y="2692109"/>
              <a:ext cx="53545" cy="26655"/>
            </a:xfrm>
            <a:custGeom>
              <a:avLst/>
              <a:gdLst/>
              <a:ahLst/>
              <a:cxnLst/>
              <a:rect l="l" t="t" r="r" b="b"/>
              <a:pathLst>
                <a:path w="2049" h="1020" extrusionOk="0">
                  <a:moveTo>
                    <a:pt x="0" y="0"/>
                  </a:moveTo>
                  <a:cubicBezTo>
                    <a:pt x="0" y="558"/>
                    <a:pt x="462" y="1020"/>
                    <a:pt x="1020" y="1020"/>
                  </a:cubicBezTo>
                  <a:cubicBezTo>
                    <a:pt x="1587" y="1020"/>
                    <a:pt x="2048" y="558"/>
                    <a:pt x="2048"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444" name="Google Shape;18444;p25"/>
          <p:cNvGrpSpPr/>
          <p:nvPr/>
        </p:nvGrpSpPr>
        <p:grpSpPr>
          <a:xfrm>
            <a:off x="4885655" y="2240073"/>
            <a:ext cx="281473" cy="360628"/>
            <a:chOff x="4885655" y="2424721"/>
            <a:chExt cx="281473" cy="360628"/>
          </a:xfrm>
        </p:grpSpPr>
        <p:sp>
          <p:nvSpPr>
            <p:cNvPr id="18445" name="Google Shape;18445;p25"/>
            <p:cNvSpPr/>
            <p:nvPr/>
          </p:nvSpPr>
          <p:spPr>
            <a:xfrm>
              <a:off x="4885655" y="2588833"/>
              <a:ext cx="80697" cy="196516"/>
            </a:xfrm>
            <a:custGeom>
              <a:avLst/>
              <a:gdLst/>
              <a:ahLst/>
              <a:cxnLst/>
              <a:rect l="l" t="t" r="r" b="b"/>
              <a:pathLst>
                <a:path w="3088" h="7520" extrusionOk="0">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46" name="Google Shape;18446;p25"/>
            <p:cNvSpPr/>
            <p:nvPr/>
          </p:nvSpPr>
          <p:spPr>
            <a:xfrm>
              <a:off x="4926134" y="2588833"/>
              <a:ext cx="40218" cy="196516"/>
            </a:xfrm>
            <a:custGeom>
              <a:avLst/>
              <a:gdLst/>
              <a:ahLst/>
              <a:cxnLst/>
              <a:rect l="l" t="t" r="r" b="b"/>
              <a:pathLst>
                <a:path w="1539" h="7520" extrusionOk="0">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47" name="Google Shape;18447;p25"/>
            <p:cNvSpPr/>
            <p:nvPr/>
          </p:nvSpPr>
          <p:spPr>
            <a:xfrm>
              <a:off x="4893442" y="2424721"/>
              <a:ext cx="197039" cy="217396"/>
            </a:xfrm>
            <a:custGeom>
              <a:avLst/>
              <a:gdLst/>
              <a:ahLst/>
              <a:cxnLst/>
              <a:rect l="l" t="t" r="r" b="b"/>
              <a:pathLst>
                <a:path w="7540" h="8319" extrusionOk="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48" name="Google Shape;18448;p25"/>
            <p:cNvSpPr/>
            <p:nvPr/>
          </p:nvSpPr>
          <p:spPr>
            <a:xfrm>
              <a:off x="4949000" y="2424721"/>
              <a:ext cx="117858" cy="116133"/>
            </a:xfrm>
            <a:custGeom>
              <a:avLst/>
              <a:gdLst/>
              <a:ahLst/>
              <a:cxnLst/>
              <a:rect l="l" t="t" r="r" b="b"/>
              <a:pathLst>
                <a:path w="4510" h="4444" extrusionOk="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49" name="Google Shape;18449;p25"/>
            <p:cNvSpPr/>
            <p:nvPr/>
          </p:nvSpPr>
          <p:spPr>
            <a:xfrm>
              <a:off x="4888921" y="2424721"/>
              <a:ext cx="83964" cy="298825"/>
            </a:xfrm>
            <a:custGeom>
              <a:avLst/>
              <a:gdLst/>
              <a:ahLst/>
              <a:cxnLst/>
              <a:rect l="l" t="t" r="r" b="b"/>
              <a:pathLst>
                <a:path w="3213" h="11435" extrusionOk="0">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50" name="Google Shape;18450;p25"/>
            <p:cNvSpPr/>
            <p:nvPr/>
          </p:nvSpPr>
          <p:spPr>
            <a:xfrm>
              <a:off x="4906770" y="2424721"/>
              <a:ext cx="66115" cy="298851"/>
            </a:xfrm>
            <a:custGeom>
              <a:avLst/>
              <a:gdLst/>
              <a:ahLst/>
              <a:cxnLst/>
              <a:rect l="l" t="t" r="r" b="b"/>
              <a:pathLst>
                <a:path w="2530" h="11436" extrusionOk="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51" name="Google Shape;18451;p25"/>
            <p:cNvSpPr/>
            <p:nvPr/>
          </p:nvSpPr>
          <p:spPr>
            <a:xfrm>
              <a:off x="4889183" y="2583293"/>
              <a:ext cx="66115" cy="82448"/>
            </a:xfrm>
            <a:custGeom>
              <a:avLst/>
              <a:gdLst/>
              <a:ahLst/>
              <a:cxnLst/>
              <a:rect l="l" t="t" r="r" b="b"/>
              <a:pathLst>
                <a:path w="2530" h="3155" extrusionOk="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52" name="Google Shape;18452;p25"/>
            <p:cNvSpPr/>
            <p:nvPr/>
          </p:nvSpPr>
          <p:spPr>
            <a:xfrm>
              <a:off x="5000246" y="2503641"/>
              <a:ext cx="38728" cy="71891"/>
            </a:xfrm>
            <a:custGeom>
              <a:avLst/>
              <a:gdLst/>
              <a:ahLst/>
              <a:cxnLst/>
              <a:rect l="l" t="t" r="r" b="b"/>
              <a:pathLst>
                <a:path w="1482" h="2751" extrusionOk="0">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53" name="Google Shape;18453;p25"/>
            <p:cNvSpPr/>
            <p:nvPr/>
          </p:nvSpPr>
          <p:spPr>
            <a:xfrm>
              <a:off x="5019087" y="2553528"/>
              <a:ext cx="51690" cy="47143"/>
            </a:xfrm>
            <a:custGeom>
              <a:avLst/>
              <a:gdLst/>
              <a:ahLst/>
              <a:cxnLst/>
              <a:rect l="l" t="t" r="r" b="b"/>
              <a:pathLst>
                <a:path w="1978" h="1804" extrusionOk="0">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54" name="Google Shape;18454;p25"/>
            <p:cNvSpPr/>
            <p:nvPr/>
          </p:nvSpPr>
          <p:spPr>
            <a:xfrm>
              <a:off x="5056039" y="2522222"/>
              <a:ext cx="111089" cy="160506"/>
            </a:xfrm>
            <a:custGeom>
              <a:avLst/>
              <a:gdLst/>
              <a:ahLst/>
              <a:cxnLst/>
              <a:rect l="l" t="t" r="r" b="b"/>
              <a:pathLst>
                <a:path w="4251" h="6142" extrusionOk="0">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55" name="Google Shape;18455;p25"/>
            <p:cNvSpPr/>
            <p:nvPr/>
          </p:nvSpPr>
          <p:spPr>
            <a:xfrm>
              <a:off x="5056535" y="2522483"/>
              <a:ext cx="109103" cy="149791"/>
            </a:xfrm>
            <a:custGeom>
              <a:avLst/>
              <a:gdLst/>
              <a:ahLst/>
              <a:cxnLst/>
              <a:rect l="l" t="t" r="r" b="b"/>
              <a:pathLst>
                <a:path w="4175" h="5732" extrusionOk="0">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456" name="Google Shape;18456;p25"/>
          <p:cNvGrpSpPr/>
          <p:nvPr/>
        </p:nvGrpSpPr>
        <p:grpSpPr>
          <a:xfrm>
            <a:off x="6625609" y="2262129"/>
            <a:ext cx="364130" cy="316726"/>
            <a:chOff x="6625609" y="2446777"/>
            <a:chExt cx="364130" cy="316726"/>
          </a:xfrm>
        </p:grpSpPr>
        <p:sp>
          <p:nvSpPr>
            <p:cNvPr id="18457" name="Google Shape;18457;p25"/>
            <p:cNvSpPr/>
            <p:nvPr/>
          </p:nvSpPr>
          <p:spPr>
            <a:xfrm>
              <a:off x="6657255" y="2495096"/>
              <a:ext cx="265140" cy="240497"/>
            </a:xfrm>
            <a:custGeom>
              <a:avLst/>
              <a:gdLst/>
              <a:ahLst/>
              <a:cxnLst/>
              <a:rect l="l" t="t" r="r" b="b"/>
              <a:pathLst>
                <a:path w="10146" h="9203" extrusionOk="0">
                  <a:moveTo>
                    <a:pt x="1232" y="0"/>
                  </a:moveTo>
                  <a:lnTo>
                    <a:pt x="1" y="808"/>
                  </a:lnTo>
                  <a:lnTo>
                    <a:pt x="1376" y="9203"/>
                  </a:lnTo>
                  <a:lnTo>
                    <a:pt x="10146" y="9203"/>
                  </a:lnTo>
                  <a:lnTo>
                    <a:pt x="1232"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58" name="Google Shape;18458;p25"/>
            <p:cNvSpPr/>
            <p:nvPr/>
          </p:nvSpPr>
          <p:spPr>
            <a:xfrm>
              <a:off x="6693187" y="2495096"/>
              <a:ext cx="264905" cy="240497"/>
            </a:xfrm>
            <a:custGeom>
              <a:avLst/>
              <a:gdLst/>
              <a:ahLst/>
              <a:cxnLst/>
              <a:rect l="l" t="t" r="r" b="b"/>
              <a:pathLst>
                <a:path w="10137" h="9203" extrusionOk="0">
                  <a:moveTo>
                    <a:pt x="8905" y="0"/>
                  </a:moveTo>
                  <a:lnTo>
                    <a:pt x="1" y="9203"/>
                  </a:lnTo>
                  <a:lnTo>
                    <a:pt x="8771" y="9203"/>
                  </a:lnTo>
                  <a:lnTo>
                    <a:pt x="10136" y="808"/>
                  </a:lnTo>
                  <a:lnTo>
                    <a:pt x="8905"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59" name="Google Shape;18459;p25"/>
            <p:cNvSpPr/>
            <p:nvPr/>
          </p:nvSpPr>
          <p:spPr>
            <a:xfrm>
              <a:off x="6693187" y="2617213"/>
              <a:ext cx="229208" cy="118380"/>
            </a:xfrm>
            <a:custGeom>
              <a:avLst/>
              <a:gdLst/>
              <a:ahLst/>
              <a:cxnLst/>
              <a:rect l="l" t="t" r="r" b="b"/>
              <a:pathLst>
                <a:path w="8771" h="4530" extrusionOk="0">
                  <a:moveTo>
                    <a:pt x="4386" y="1"/>
                  </a:moveTo>
                  <a:lnTo>
                    <a:pt x="1" y="4530"/>
                  </a:lnTo>
                  <a:lnTo>
                    <a:pt x="8771" y="4530"/>
                  </a:lnTo>
                  <a:lnTo>
                    <a:pt x="4386" y="1"/>
                  </a:lnTo>
                  <a:close/>
                </a:path>
              </a:pathLst>
            </a:custGeom>
            <a:solidFill>
              <a:srgbClr val="D7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60" name="Google Shape;18460;p25"/>
            <p:cNvSpPr/>
            <p:nvPr/>
          </p:nvSpPr>
          <p:spPr>
            <a:xfrm>
              <a:off x="6693187" y="2707945"/>
              <a:ext cx="229208" cy="55558"/>
            </a:xfrm>
            <a:custGeom>
              <a:avLst/>
              <a:gdLst/>
              <a:ahLst/>
              <a:cxnLst/>
              <a:rect l="l" t="t" r="r" b="b"/>
              <a:pathLst>
                <a:path w="8771" h="2126" extrusionOk="0">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61" name="Google Shape;18461;p25"/>
            <p:cNvSpPr/>
            <p:nvPr/>
          </p:nvSpPr>
          <p:spPr>
            <a:xfrm>
              <a:off x="6625609" y="2446777"/>
              <a:ext cx="61829" cy="67187"/>
            </a:xfrm>
            <a:custGeom>
              <a:avLst/>
              <a:gdLst/>
              <a:ahLst/>
              <a:cxnLst/>
              <a:rect l="l" t="t" r="r" b="b"/>
              <a:pathLst>
                <a:path w="2366" h="2571" extrusionOk="0">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62" name="Google Shape;18462;p25"/>
            <p:cNvSpPr/>
            <p:nvPr/>
          </p:nvSpPr>
          <p:spPr>
            <a:xfrm>
              <a:off x="6635409" y="2446777"/>
              <a:ext cx="52030" cy="56629"/>
            </a:xfrm>
            <a:custGeom>
              <a:avLst/>
              <a:gdLst/>
              <a:ahLst/>
              <a:cxnLst/>
              <a:rect l="l" t="t" r="r" b="b"/>
              <a:pathLst>
                <a:path w="1991" h="2167" extrusionOk="0">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63" name="Google Shape;18463;p25"/>
            <p:cNvSpPr/>
            <p:nvPr/>
          </p:nvSpPr>
          <p:spPr>
            <a:xfrm>
              <a:off x="6632769" y="2475862"/>
              <a:ext cx="72256" cy="50462"/>
            </a:xfrm>
            <a:custGeom>
              <a:avLst/>
              <a:gdLst/>
              <a:ahLst/>
              <a:cxnLst/>
              <a:rect l="l" t="t" r="r" b="b"/>
              <a:pathLst>
                <a:path w="2765" h="1931" extrusionOk="0">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64" name="Google Shape;18464;p25"/>
            <p:cNvSpPr/>
            <p:nvPr/>
          </p:nvSpPr>
          <p:spPr>
            <a:xfrm>
              <a:off x="6663057" y="2475941"/>
              <a:ext cx="43667" cy="33998"/>
            </a:xfrm>
            <a:custGeom>
              <a:avLst/>
              <a:gdLst/>
              <a:ahLst/>
              <a:cxnLst/>
              <a:rect l="l" t="t" r="r" b="b"/>
              <a:pathLst>
                <a:path w="1671" h="1301" extrusionOk="0">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65" name="Google Shape;18465;p25"/>
            <p:cNvSpPr/>
            <p:nvPr/>
          </p:nvSpPr>
          <p:spPr>
            <a:xfrm>
              <a:off x="6927910" y="2446777"/>
              <a:ext cx="61829" cy="67187"/>
            </a:xfrm>
            <a:custGeom>
              <a:avLst/>
              <a:gdLst/>
              <a:ahLst/>
              <a:cxnLst/>
              <a:rect l="l" t="t" r="r" b="b"/>
              <a:pathLst>
                <a:path w="2366" h="2571" extrusionOk="0">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66" name="Google Shape;18466;p25"/>
            <p:cNvSpPr/>
            <p:nvPr/>
          </p:nvSpPr>
          <p:spPr>
            <a:xfrm>
              <a:off x="6927910" y="2446777"/>
              <a:ext cx="52030" cy="56629"/>
            </a:xfrm>
            <a:custGeom>
              <a:avLst/>
              <a:gdLst/>
              <a:ahLst/>
              <a:cxnLst/>
              <a:rect l="l" t="t" r="r" b="b"/>
              <a:pathLst>
                <a:path w="1991" h="2167" extrusionOk="0">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67" name="Google Shape;18467;p25"/>
            <p:cNvSpPr/>
            <p:nvPr/>
          </p:nvSpPr>
          <p:spPr>
            <a:xfrm>
              <a:off x="6910322" y="2475862"/>
              <a:ext cx="72256" cy="50462"/>
            </a:xfrm>
            <a:custGeom>
              <a:avLst/>
              <a:gdLst/>
              <a:ahLst/>
              <a:cxnLst/>
              <a:rect l="l" t="t" r="r" b="b"/>
              <a:pathLst>
                <a:path w="2765" h="1931" extrusionOk="0">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68" name="Google Shape;18468;p25"/>
            <p:cNvSpPr/>
            <p:nvPr/>
          </p:nvSpPr>
          <p:spPr>
            <a:xfrm>
              <a:off x="6908624" y="2475941"/>
              <a:ext cx="43694" cy="33998"/>
            </a:xfrm>
            <a:custGeom>
              <a:avLst/>
              <a:gdLst/>
              <a:ahLst/>
              <a:cxnLst/>
              <a:rect l="l" t="t" r="r" b="b"/>
              <a:pathLst>
                <a:path w="1672" h="1301" extrusionOk="0">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469" name="Google Shape;18469;p25"/>
          <p:cNvGrpSpPr/>
          <p:nvPr/>
        </p:nvGrpSpPr>
        <p:grpSpPr>
          <a:xfrm>
            <a:off x="5757644" y="1827703"/>
            <a:ext cx="360628" cy="298826"/>
            <a:chOff x="5757644" y="2012350"/>
            <a:chExt cx="360628" cy="298826"/>
          </a:xfrm>
        </p:grpSpPr>
        <p:sp>
          <p:nvSpPr>
            <p:cNvPr id="18470" name="Google Shape;18470;p25"/>
            <p:cNvSpPr/>
            <p:nvPr/>
          </p:nvSpPr>
          <p:spPr>
            <a:xfrm>
              <a:off x="5768698" y="2012350"/>
              <a:ext cx="338259" cy="164164"/>
            </a:xfrm>
            <a:custGeom>
              <a:avLst/>
              <a:gdLst/>
              <a:ahLst/>
              <a:cxnLst/>
              <a:rect l="l" t="t" r="r" b="b"/>
              <a:pathLst>
                <a:path w="12944" h="6282" extrusionOk="0">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71" name="Google Shape;18471;p25"/>
            <p:cNvSpPr/>
            <p:nvPr/>
          </p:nvSpPr>
          <p:spPr>
            <a:xfrm>
              <a:off x="5790571" y="2037934"/>
              <a:ext cx="294775" cy="113180"/>
            </a:xfrm>
            <a:custGeom>
              <a:avLst/>
              <a:gdLst/>
              <a:ahLst/>
              <a:cxnLst/>
              <a:rect l="l" t="t" r="r" b="b"/>
              <a:pathLst>
                <a:path w="11280" h="4331" extrusionOk="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72" name="Google Shape;18472;p25"/>
            <p:cNvSpPr/>
            <p:nvPr/>
          </p:nvSpPr>
          <p:spPr>
            <a:xfrm>
              <a:off x="5871738"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73" name="Google Shape;18473;p25"/>
            <p:cNvSpPr/>
            <p:nvPr/>
          </p:nvSpPr>
          <p:spPr>
            <a:xfrm>
              <a:off x="5805649"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74" name="Google Shape;18474;p25"/>
            <p:cNvSpPr/>
            <p:nvPr/>
          </p:nvSpPr>
          <p:spPr>
            <a:xfrm>
              <a:off x="5937828" y="2201837"/>
              <a:ext cx="66350" cy="55819"/>
            </a:xfrm>
            <a:custGeom>
              <a:avLst/>
              <a:gdLst/>
              <a:ahLst/>
              <a:cxnLst/>
              <a:rect l="l" t="t" r="r" b="b"/>
              <a:pathLst>
                <a:path w="2539" h="2136" extrusionOk="0">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75" name="Google Shape;18475;p25"/>
            <p:cNvSpPr/>
            <p:nvPr/>
          </p:nvSpPr>
          <p:spPr>
            <a:xfrm>
              <a:off x="6004152" y="2201837"/>
              <a:ext cx="66115" cy="55819"/>
            </a:xfrm>
            <a:custGeom>
              <a:avLst/>
              <a:gdLst/>
              <a:ahLst/>
              <a:cxnLst/>
              <a:rect l="l" t="t" r="r" b="b"/>
              <a:pathLst>
                <a:path w="2530" h="2136" extrusionOk="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76" name="Google Shape;18476;p25"/>
            <p:cNvSpPr/>
            <p:nvPr/>
          </p:nvSpPr>
          <p:spPr>
            <a:xfrm>
              <a:off x="6020485" y="2201837"/>
              <a:ext cx="49782" cy="55558"/>
            </a:xfrm>
            <a:custGeom>
              <a:avLst/>
              <a:gdLst/>
              <a:ahLst/>
              <a:cxnLst/>
              <a:rect l="l" t="t" r="r" b="b"/>
              <a:pathLst>
                <a:path w="1905" h="2126" extrusionOk="0">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77" name="Google Shape;18477;p25"/>
            <p:cNvSpPr/>
            <p:nvPr/>
          </p:nvSpPr>
          <p:spPr>
            <a:xfrm>
              <a:off x="5954396"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78" name="Google Shape;18478;p25"/>
            <p:cNvSpPr/>
            <p:nvPr/>
          </p:nvSpPr>
          <p:spPr>
            <a:xfrm>
              <a:off x="5888071" y="2201837"/>
              <a:ext cx="49782" cy="55558"/>
            </a:xfrm>
            <a:custGeom>
              <a:avLst/>
              <a:gdLst/>
              <a:ahLst/>
              <a:cxnLst/>
              <a:rect l="l" t="t" r="r" b="b"/>
              <a:pathLst>
                <a:path w="1905" h="2126" extrusionOk="0">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79" name="Google Shape;18479;p25"/>
            <p:cNvSpPr/>
            <p:nvPr/>
          </p:nvSpPr>
          <p:spPr>
            <a:xfrm>
              <a:off x="5822217"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80" name="Google Shape;18480;p25"/>
            <p:cNvSpPr/>
            <p:nvPr/>
          </p:nvSpPr>
          <p:spPr>
            <a:xfrm>
              <a:off x="5772461" y="2240539"/>
              <a:ext cx="66115" cy="55819"/>
            </a:xfrm>
            <a:custGeom>
              <a:avLst/>
              <a:gdLst/>
              <a:ahLst/>
              <a:cxnLst/>
              <a:rect l="l" t="t" r="r" b="b"/>
              <a:pathLst>
                <a:path w="2530" h="2136" extrusionOk="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81" name="Google Shape;18481;p25"/>
            <p:cNvSpPr/>
            <p:nvPr/>
          </p:nvSpPr>
          <p:spPr>
            <a:xfrm>
              <a:off x="5838550" y="2240539"/>
              <a:ext cx="66377" cy="55819"/>
            </a:xfrm>
            <a:custGeom>
              <a:avLst/>
              <a:gdLst/>
              <a:ahLst/>
              <a:cxnLst/>
              <a:rect l="l" t="t" r="r" b="b"/>
              <a:pathLst>
                <a:path w="2540" h="2136" extrusionOk="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82" name="Google Shape;18482;p25"/>
            <p:cNvSpPr/>
            <p:nvPr/>
          </p:nvSpPr>
          <p:spPr>
            <a:xfrm>
              <a:off x="5904901" y="2240539"/>
              <a:ext cx="66115" cy="55819"/>
            </a:xfrm>
            <a:custGeom>
              <a:avLst/>
              <a:gdLst/>
              <a:ahLst/>
              <a:cxnLst/>
              <a:rect l="l" t="t" r="r" b="b"/>
              <a:pathLst>
                <a:path w="2530" h="2136" extrusionOk="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83" name="Google Shape;18483;p25"/>
            <p:cNvSpPr/>
            <p:nvPr/>
          </p:nvSpPr>
          <p:spPr>
            <a:xfrm>
              <a:off x="5970990" y="2240539"/>
              <a:ext cx="66377" cy="55819"/>
            </a:xfrm>
            <a:custGeom>
              <a:avLst/>
              <a:gdLst/>
              <a:ahLst/>
              <a:cxnLst/>
              <a:rect l="l" t="t" r="r" b="b"/>
              <a:pathLst>
                <a:path w="2540" h="2136" extrusionOk="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84" name="Google Shape;18484;p25"/>
            <p:cNvSpPr/>
            <p:nvPr/>
          </p:nvSpPr>
          <p:spPr>
            <a:xfrm>
              <a:off x="6037340" y="2240539"/>
              <a:ext cx="66115" cy="55819"/>
            </a:xfrm>
            <a:custGeom>
              <a:avLst/>
              <a:gdLst/>
              <a:ahLst/>
              <a:cxnLst/>
              <a:rect l="l" t="t" r="r" b="b"/>
              <a:pathLst>
                <a:path w="2530" h="2136" extrusionOk="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85" name="Google Shape;18485;p25"/>
            <p:cNvSpPr/>
            <p:nvPr/>
          </p:nvSpPr>
          <p:spPr>
            <a:xfrm>
              <a:off x="6053673" y="2240539"/>
              <a:ext cx="49782" cy="55819"/>
            </a:xfrm>
            <a:custGeom>
              <a:avLst/>
              <a:gdLst/>
              <a:ahLst/>
              <a:cxnLst/>
              <a:rect l="l" t="t" r="r" b="b"/>
              <a:pathLst>
                <a:path w="1905" h="2136" extrusionOk="0">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86" name="Google Shape;18486;p25"/>
            <p:cNvSpPr/>
            <p:nvPr/>
          </p:nvSpPr>
          <p:spPr>
            <a:xfrm>
              <a:off x="5987584" y="2240539"/>
              <a:ext cx="49782" cy="55819"/>
            </a:xfrm>
            <a:custGeom>
              <a:avLst/>
              <a:gdLst/>
              <a:ahLst/>
              <a:cxnLst/>
              <a:rect l="l" t="t" r="r" b="b"/>
              <a:pathLst>
                <a:path w="1905" h="2136" extrusionOk="0">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87" name="Google Shape;18487;p25"/>
            <p:cNvSpPr/>
            <p:nvPr/>
          </p:nvSpPr>
          <p:spPr>
            <a:xfrm>
              <a:off x="5921233" y="2240539"/>
              <a:ext cx="49782" cy="55819"/>
            </a:xfrm>
            <a:custGeom>
              <a:avLst/>
              <a:gdLst/>
              <a:ahLst/>
              <a:cxnLst/>
              <a:rect l="l" t="t" r="r" b="b"/>
              <a:pathLst>
                <a:path w="1905" h="2136" extrusionOk="0">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88" name="Google Shape;18488;p25"/>
            <p:cNvSpPr/>
            <p:nvPr/>
          </p:nvSpPr>
          <p:spPr>
            <a:xfrm>
              <a:off x="5854883" y="2240539"/>
              <a:ext cx="49782" cy="55819"/>
            </a:xfrm>
            <a:custGeom>
              <a:avLst/>
              <a:gdLst/>
              <a:ahLst/>
              <a:cxnLst/>
              <a:rect l="l" t="t" r="r" b="b"/>
              <a:pathLst>
                <a:path w="1905" h="2136" extrusionOk="0">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89" name="Google Shape;18489;p25"/>
            <p:cNvSpPr/>
            <p:nvPr/>
          </p:nvSpPr>
          <p:spPr>
            <a:xfrm>
              <a:off x="5788794" y="2240539"/>
              <a:ext cx="49782" cy="55819"/>
            </a:xfrm>
            <a:custGeom>
              <a:avLst/>
              <a:gdLst/>
              <a:ahLst/>
              <a:cxnLst/>
              <a:rect l="l" t="t" r="r" b="b"/>
              <a:pathLst>
                <a:path w="1905" h="2136" extrusionOk="0">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90" name="Google Shape;18490;p25"/>
            <p:cNvSpPr/>
            <p:nvPr/>
          </p:nvSpPr>
          <p:spPr>
            <a:xfrm>
              <a:off x="5757644" y="2292308"/>
              <a:ext cx="360628" cy="18868"/>
            </a:xfrm>
            <a:custGeom>
              <a:avLst/>
              <a:gdLst/>
              <a:ahLst/>
              <a:cxnLst/>
              <a:rect l="l" t="t" r="r" b="b"/>
              <a:pathLst>
                <a:path w="13800" h="722" extrusionOk="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91" name="Google Shape;18491;p25"/>
            <p:cNvSpPr/>
            <p:nvPr/>
          </p:nvSpPr>
          <p:spPr>
            <a:xfrm>
              <a:off x="5757644" y="2292308"/>
              <a:ext cx="360628" cy="18868"/>
            </a:xfrm>
            <a:custGeom>
              <a:avLst/>
              <a:gdLst/>
              <a:ahLst/>
              <a:cxnLst/>
              <a:rect l="l" t="t" r="r" b="b"/>
              <a:pathLst>
                <a:path w="13800" h="722" extrusionOk="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492" name="Google Shape;18492;p25"/>
          <p:cNvGrpSpPr/>
          <p:nvPr/>
        </p:nvGrpSpPr>
        <p:grpSpPr>
          <a:xfrm>
            <a:off x="5317625" y="1798826"/>
            <a:ext cx="360629" cy="356839"/>
            <a:chOff x="5317625" y="1983474"/>
            <a:chExt cx="360629" cy="356839"/>
          </a:xfrm>
        </p:grpSpPr>
        <p:sp>
          <p:nvSpPr>
            <p:cNvPr id="18493" name="Google Shape;18493;p25"/>
            <p:cNvSpPr/>
            <p:nvPr/>
          </p:nvSpPr>
          <p:spPr>
            <a:xfrm>
              <a:off x="5642295" y="2050817"/>
              <a:ext cx="22134" cy="199051"/>
            </a:xfrm>
            <a:custGeom>
              <a:avLst/>
              <a:gdLst/>
              <a:ahLst/>
              <a:cxnLst/>
              <a:rect l="l" t="t" r="r" b="b"/>
              <a:pathLst>
                <a:path w="847" h="7617" extrusionOk="0">
                  <a:moveTo>
                    <a:pt x="1" y="0"/>
                  </a:moveTo>
                  <a:lnTo>
                    <a:pt x="1" y="7616"/>
                  </a:lnTo>
                  <a:lnTo>
                    <a:pt x="847" y="7616"/>
                  </a:lnTo>
                  <a:lnTo>
                    <a:pt x="847"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94" name="Google Shape;18494;p25"/>
            <p:cNvSpPr/>
            <p:nvPr/>
          </p:nvSpPr>
          <p:spPr>
            <a:xfrm>
              <a:off x="5653349" y="2050817"/>
              <a:ext cx="10845" cy="199051"/>
            </a:xfrm>
            <a:custGeom>
              <a:avLst/>
              <a:gdLst/>
              <a:ahLst/>
              <a:cxnLst/>
              <a:rect l="l" t="t" r="r" b="b"/>
              <a:pathLst>
                <a:path w="415" h="7617" extrusionOk="0">
                  <a:moveTo>
                    <a:pt x="1" y="0"/>
                  </a:moveTo>
                  <a:lnTo>
                    <a:pt x="1" y="7616"/>
                  </a:lnTo>
                  <a:lnTo>
                    <a:pt x="414" y="7616"/>
                  </a:lnTo>
                  <a:lnTo>
                    <a:pt x="414" y="0"/>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95" name="Google Shape;18495;p25"/>
            <p:cNvSpPr/>
            <p:nvPr/>
          </p:nvSpPr>
          <p:spPr>
            <a:xfrm>
              <a:off x="5635762" y="2216419"/>
              <a:ext cx="35200" cy="123894"/>
            </a:xfrm>
            <a:custGeom>
              <a:avLst/>
              <a:gdLst/>
              <a:ahLst/>
              <a:cxnLst/>
              <a:rect l="l" t="t" r="r" b="b"/>
              <a:pathLst>
                <a:path w="1347" h="4741" extrusionOk="0">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96" name="Google Shape;18496;p25"/>
            <p:cNvSpPr/>
            <p:nvPr/>
          </p:nvSpPr>
          <p:spPr>
            <a:xfrm>
              <a:off x="5630980" y="2036732"/>
              <a:ext cx="47274" cy="36220"/>
            </a:xfrm>
            <a:custGeom>
              <a:avLst/>
              <a:gdLst/>
              <a:ahLst/>
              <a:cxnLst/>
              <a:rect l="l" t="t" r="r" b="b"/>
              <a:pathLst>
                <a:path w="1809" h="1386" extrusionOk="0">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97" name="Google Shape;18497;p25"/>
            <p:cNvSpPr/>
            <p:nvPr/>
          </p:nvSpPr>
          <p:spPr>
            <a:xfrm>
              <a:off x="5461380" y="1986740"/>
              <a:ext cx="48267" cy="48267"/>
            </a:xfrm>
            <a:custGeom>
              <a:avLst/>
              <a:gdLst/>
              <a:ahLst/>
              <a:cxnLst/>
              <a:rect l="l" t="t" r="r" b="b"/>
              <a:pathLst>
                <a:path w="1847" h="1847" extrusionOk="0">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98" name="Google Shape;18498;p25"/>
            <p:cNvSpPr/>
            <p:nvPr/>
          </p:nvSpPr>
          <p:spPr>
            <a:xfrm>
              <a:off x="5471937" y="1997298"/>
              <a:ext cx="27152" cy="27152"/>
            </a:xfrm>
            <a:custGeom>
              <a:avLst/>
              <a:gdLst/>
              <a:ahLst/>
              <a:cxnLst/>
              <a:rect l="l" t="t" r="r" b="b"/>
              <a:pathLst>
                <a:path w="1039" h="1039" extrusionOk="0">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99" name="Google Shape;18499;p25"/>
            <p:cNvSpPr/>
            <p:nvPr/>
          </p:nvSpPr>
          <p:spPr>
            <a:xfrm>
              <a:off x="5416380" y="2011932"/>
              <a:ext cx="138241" cy="62248"/>
            </a:xfrm>
            <a:custGeom>
              <a:avLst/>
              <a:gdLst/>
              <a:ahLst/>
              <a:cxnLst/>
              <a:rect l="l" t="t" r="r" b="b"/>
              <a:pathLst>
                <a:path w="5290" h="2382" extrusionOk="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00" name="Google Shape;18500;p25"/>
            <p:cNvSpPr/>
            <p:nvPr/>
          </p:nvSpPr>
          <p:spPr>
            <a:xfrm>
              <a:off x="5428949" y="2022908"/>
              <a:ext cx="113363" cy="40505"/>
            </a:xfrm>
            <a:custGeom>
              <a:avLst/>
              <a:gdLst/>
              <a:ahLst/>
              <a:cxnLst/>
              <a:rect l="l" t="t" r="r" b="b"/>
              <a:pathLst>
                <a:path w="4338" h="1550" extrusionOk="0">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01" name="Google Shape;18501;p25"/>
            <p:cNvSpPr/>
            <p:nvPr/>
          </p:nvSpPr>
          <p:spPr>
            <a:xfrm>
              <a:off x="5317625" y="1983474"/>
              <a:ext cx="143023" cy="142997"/>
            </a:xfrm>
            <a:custGeom>
              <a:avLst/>
              <a:gdLst/>
              <a:ahLst/>
              <a:cxnLst/>
              <a:rect l="l" t="t" r="r" b="b"/>
              <a:pathLst>
                <a:path w="5473" h="5472" extrusionOk="0">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02" name="Google Shape;18502;p25"/>
            <p:cNvSpPr/>
            <p:nvPr/>
          </p:nvSpPr>
          <p:spPr>
            <a:xfrm>
              <a:off x="5338740" y="2004328"/>
              <a:ext cx="129696" cy="122744"/>
            </a:xfrm>
            <a:custGeom>
              <a:avLst/>
              <a:gdLst/>
              <a:ahLst/>
              <a:cxnLst/>
              <a:rect l="l" t="t" r="r" b="b"/>
              <a:pathLst>
                <a:path w="4963" h="4697" extrusionOk="0">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03" name="Google Shape;18503;p25"/>
            <p:cNvSpPr/>
            <p:nvPr/>
          </p:nvSpPr>
          <p:spPr>
            <a:xfrm>
              <a:off x="5318383" y="2001897"/>
              <a:ext cx="123659" cy="105993"/>
            </a:xfrm>
            <a:custGeom>
              <a:avLst/>
              <a:gdLst/>
              <a:ahLst/>
              <a:cxnLst/>
              <a:rect l="l" t="t" r="r" b="b"/>
              <a:pathLst>
                <a:path w="4732" h="4056" extrusionOk="0">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04" name="Google Shape;18504;p25"/>
            <p:cNvSpPr/>
            <p:nvPr/>
          </p:nvSpPr>
          <p:spPr>
            <a:xfrm>
              <a:off x="5328940" y="2009842"/>
              <a:ext cx="120392" cy="90131"/>
            </a:xfrm>
            <a:custGeom>
              <a:avLst/>
              <a:gdLst/>
              <a:ahLst/>
              <a:cxnLst/>
              <a:rect l="l" t="t" r="r" b="b"/>
              <a:pathLst>
                <a:path w="4607" h="3449" extrusionOk="0">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05" name="Google Shape;18505;p25"/>
            <p:cNvSpPr/>
            <p:nvPr/>
          </p:nvSpPr>
          <p:spPr>
            <a:xfrm>
              <a:off x="5357346" y="2023169"/>
              <a:ext cx="80932" cy="76255"/>
            </a:xfrm>
            <a:custGeom>
              <a:avLst/>
              <a:gdLst/>
              <a:ahLst/>
              <a:cxnLst/>
              <a:rect l="l" t="t" r="r" b="b"/>
              <a:pathLst>
                <a:path w="3097" h="2918" extrusionOk="0">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06" name="Google Shape;18506;p25"/>
            <p:cNvSpPr/>
            <p:nvPr/>
          </p:nvSpPr>
          <p:spPr>
            <a:xfrm>
              <a:off x="5510378" y="1983474"/>
              <a:ext cx="142997" cy="142997"/>
            </a:xfrm>
            <a:custGeom>
              <a:avLst/>
              <a:gdLst/>
              <a:ahLst/>
              <a:cxnLst/>
              <a:rect l="l" t="t" r="r" b="b"/>
              <a:pathLst>
                <a:path w="5472" h="5472" extrusionOk="0">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07" name="Google Shape;18507;p25"/>
            <p:cNvSpPr/>
            <p:nvPr/>
          </p:nvSpPr>
          <p:spPr>
            <a:xfrm>
              <a:off x="5531232" y="2004328"/>
              <a:ext cx="129199" cy="122169"/>
            </a:xfrm>
            <a:custGeom>
              <a:avLst/>
              <a:gdLst/>
              <a:ahLst/>
              <a:cxnLst/>
              <a:rect l="l" t="t" r="r" b="b"/>
              <a:pathLst>
                <a:path w="4944" h="4675" extrusionOk="0">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08" name="Google Shape;18508;p25"/>
            <p:cNvSpPr/>
            <p:nvPr/>
          </p:nvSpPr>
          <p:spPr>
            <a:xfrm>
              <a:off x="5511136" y="2001897"/>
              <a:ext cx="123659" cy="105993"/>
            </a:xfrm>
            <a:custGeom>
              <a:avLst/>
              <a:gdLst/>
              <a:ahLst/>
              <a:cxnLst/>
              <a:rect l="l" t="t" r="r" b="b"/>
              <a:pathLst>
                <a:path w="4732" h="4056" extrusionOk="0">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09" name="Google Shape;18509;p25"/>
            <p:cNvSpPr/>
            <p:nvPr/>
          </p:nvSpPr>
          <p:spPr>
            <a:xfrm>
              <a:off x="5521668" y="2009842"/>
              <a:ext cx="120157" cy="90131"/>
            </a:xfrm>
            <a:custGeom>
              <a:avLst/>
              <a:gdLst/>
              <a:ahLst/>
              <a:cxnLst/>
              <a:rect l="l" t="t" r="r" b="b"/>
              <a:pathLst>
                <a:path w="4598" h="3449" extrusionOk="0">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10" name="Google Shape;18510;p25"/>
            <p:cNvSpPr/>
            <p:nvPr/>
          </p:nvSpPr>
          <p:spPr>
            <a:xfrm>
              <a:off x="5550074" y="2023169"/>
              <a:ext cx="80697" cy="76255"/>
            </a:xfrm>
            <a:custGeom>
              <a:avLst/>
              <a:gdLst/>
              <a:ahLst/>
              <a:cxnLst/>
              <a:rect l="l" t="t" r="r" b="b"/>
              <a:pathLst>
                <a:path w="3088" h="2918" extrusionOk="0">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11" name="Google Shape;18511;p25"/>
            <p:cNvSpPr/>
            <p:nvPr/>
          </p:nvSpPr>
          <p:spPr>
            <a:xfrm>
              <a:off x="5653349" y="2216419"/>
              <a:ext cx="17378" cy="123894"/>
            </a:xfrm>
            <a:custGeom>
              <a:avLst/>
              <a:gdLst/>
              <a:ahLst/>
              <a:cxnLst/>
              <a:rect l="l" t="t" r="r" b="b"/>
              <a:pathLst>
                <a:path w="665" h="4741" extrusionOk="0">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512" name="Google Shape;18512;p25"/>
          <p:cNvGrpSpPr/>
          <p:nvPr/>
        </p:nvGrpSpPr>
        <p:grpSpPr>
          <a:xfrm>
            <a:off x="6181827" y="2279037"/>
            <a:ext cx="360629" cy="282989"/>
            <a:chOff x="6181827" y="2463685"/>
            <a:chExt cx="360629" cy="282989"/>
          </a:xfrm>
        </p:grpSpPr>
        <p:sp>
          <p:nvSpPr>
            <p:cNvPr id="18513" name="Google Shape;18513;p25"/>
            <p:cNvSpPr/>
            <p:nvPr/>
          </p:nvSpPr>
          <p:spPr>
            <a:xfrm>
              <a:off x="6274545" y="2463685"/>
              <a:ext cx="255837" cy="32430"/>
            </a:xfrm>
            <a:custGeom>
              <a:avLst/>
              <a:gdLst/>
              <a:ahLst/>
              <a:cxnLst/>
              <a:rect l="l" t="t" r="r" b="b"/>
              <a:pathLst>
                <a:path w="9790" h="1241" extrusionOk="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14" name="Google Shape;18514;p25"/>
            <p:cNvSpPr/>
            <p:nvPr/>
          </p:nvSpPr>
          <p:spPr>
            <a:xfrm>
              <a:off x="6243891" y="2463685"/>
              <a:ext cx="255837" cy="282989"/>
            </a:xfrm>
            <a:custGeom>
              <a:avLst/>
              <a:gdLst/>
              <a:ahLst/>
              <a:cxnLst/>
              <a:rect l="l" t="t" r="r" b="b"/>
              <a:pathLst>
                <a:path w="9790" h="10829" extrusionOk="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15" name="Google Shape;18515;p25"/>
            <p:cNvSpPr/>
            <p:nvPr/>
          </p:nvSpPr>
          <p:spPr>
            <a:xfrm>
              <a:off x="6400190" y="2463685"/>
              <a:ext cx="99277" cy="282989"/>
            </a:xfrm>
            <a:custGeom>
              <a:avLst/>
              <a:gdLst/>
              <a:ahLst/>
              <a:cxnLst/>
              <a:rect l="l" t="t" r="r" b="b"/>
              <a:pathLst>
                <a:path w="3799" h="10829" extrusionOk="0">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16" name="Google Shape;18516;p25"/>
            <p:cNvSpPr/>
            <p:nvPr/>
          </p:nvSpPr>
          <p:spPr>
            <a:xfrm>
              <a:off x="6181827" y="2713982"/>
              <a:ext cx="255576" cy="32692"/>
            </a:xfrm>
            <a:custGeom>
              <a:avLst/>
              <a:gdLst/>
              <a:ahLst/>
              <a:cxnLst/>
              <a:rect l="l" t="t" r="r" b="b"/>
              <a:pathLst>
                <a:path w="9780" h="1251" extrusionOk="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17" name="Google Shape;18517;p25"/>
            <p:cNvSpPr/>
            <p:nvPr/>
          </p:nvSpPr>
          <p:spPr>
            <a:xfrm>
              <a:off x="6386131" y="2558598"/>
              <a:ext cx="156325" cy="97344"/>
            </a:xfrm>
            <a:custGeom>
              <a:avLst/>
              <a:gdLst/>
              <a:ahLst/>
              <a:cxnLst/>
              <a:rect l="l" t="t" r="r" b="b"/>
              <a:pathLst>
                <a:path w="5982" h="3725" extrusionOk="0">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18" name="Google Shape;18518;p25"/>
            <p:cNvSpPr/>
            <p:nvPr/>
          </p:nvSpPr>
          <p:spPr>
            <a:xfrm>
              <a:off x="6386131" y="2558650"/>
              <a:ext cx="156325" cy="97291"/>
            </a:xfrm>
            <a:custGeom>
              <a:avLst/>
              <a:gdLst/>
              <a:ahLst/>
              <a:cxnLst/>
              <a:rect l="l" t="t" r="r" b="b"/>
              <a:pathLst>
                <a:path w="5982" h="3723" extrusionOk="0">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19" name="Google Shape;18519;p25"/>
            <p:cNvSpPr/>
            <p:nvPr/>
          </p:nvSpPr>
          <p:spPr>
            <a:xfrm>
              <a:off x="6358718" y="2580941"/>
              <a:ext cx="122927" cy="112187"/>
            </a:xfrm>
            <a:custGeom>
              <a:avLst/>
              <a:gdLst/>
              <a:ahLst/>
              <a:cxnLst/>
              <a:rect l="l" t="t" r="r" b="b"/>
              <a:pathLst>
                <a:path w="4704" h="4293" extrusionOk="0">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20" name="Google Shape;18520;p25"/>
            <p:cNvSpPr/>
            <p:nvPr/>
          </p:nvSpPr>
          <p:spPr>
            <a:xfrm>
              <a:off x="6277576" y="2518955"/>
              <a:ext cx="168868" cy="10584"/>
            </a:xfrm>
            <a:custGeom>
              <a:avLst/>
              <a:gdLst/>
              <a:ahLst/>
              <a:cxnLst/>
              <a:rect l="l" t="t" r="r" b="b"/>
              <a:pathLst>
                <a:path w="6462" h="405" extrusionOk="0">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21" name="Google Shape;18521;p25"/>
            <p:cNvSpPr/>
            <p:nvPr/>
          </p:nvSpPr>
          <p:spPr>
            <a:xfrm>
              <a:off x="6277576" y="2680794"/>
              <a:ext cx="69382" cy="10584"/>
            </a:xfrm>
            <a:custGeom>
              <a:avLst/>
              <a:gdLst/>
              <a:ahLst/>
              <a:cxnLst/>
              <a:rect l="l" t="t" r="r" b="b"/>
              <a:pathLst>
                <a:path w="2655" h="405" extrusionOk="0">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22" name="Google Shape;18522;p25"/>
            <p:cNvSpPr/>
            <p:nvPr/>
          </p:nvSpPr>
          <p:spPr>
            <a:xfrm>
              <a:off x="6277576" y="2626778"/>
              <a:ext cx="91490" cy="10584"/>
            </a:xfrm>
            <a:custGeom>
              <a:avLst/>
              <a:gdLst/>
              <a:ahLst/>
              <a:cxnLst/>
              <a:rect l="l" t="t" r="r" b="b"/>
              <a:pathLst>
                <a:path w="3501" h="405" extrusionOk="0">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23" name="Google Shape;18523;p25"/>
            <p:cNvSpPr/>
            <p:nvPr/>
          </p:nvSpPr>
          <p:spPr>
            <a:xfrm>
              <a:off x="6277576" y="2572736"/>
              <a:ext cx="129173" cy="10584"/>
            </a:xfrm>
            <a:custGeom>
              <a:avLst/>
              <a:gdLst/>
              <a:ahLst/>
              <a:cxnLst/>
              <a:rect l="l" t="t" r="r" b="b"/>
              <a:pathLst>
                <a:path w="4943" h="405" extrusionOk="0">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524" name="Google Shape;18524;p25"/>
          <p:cNvGrpSpPr/>
          <p:nvPr/>
        </p:nvGrpSpPr>
        <p:grpSpPr>
          <a:xfrm>
            <a:off x="5346292" y="3156044"/>
            <a:ext cx="291247" cy="360630"/>
            <a:chOff x="5346292" y="3340691"/>
            <a:chExt cx="291247" cy="360629"/>
          </a:xfrm>
        </p:grpSpPr>
        <p:sp>
          <p:nvSpPr>
            <p:cNvPr id="18525" name="Google Shape;18525;p25"/>
            <p:cNvSpPr/>
            <p:nvPr/>
          </p:nvSpPr>
          <p:spPr>
            <a:xfrm>
              <a:off x="5479202" y="3340691"/>
              <a:ext cx="25166" cy="31934"/>
            </a:xfrm>
            <a:custGeom>
              <a:avLst/>
              <a:gdLst/>
              <a:ahLst/>
              <a:cxnLst/>
              <a:rect l="l" t="t" r="r" b="b"/>
              <a:pathLst>
                <a:path w="963" h="1222" extrusionOk="0">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26" name="Google Shape;18526;p25"/>
            <p:cNvSpPr/>
            <p:nvPr/>
          </p:nvSpPr>
          <p:spPr>
            <a:xfrm>
              <a:off x="5492033" y="3340691"/>
              <a:ext cx="12596" cy="31934"/>
            </a:xfrm>
            <a:custGeom>
              <a:avLst/>
              <a:gdLst/>
              <a:ahLst/>
              <a:cxnLst/>
              <a:rect l="l" t="t" r="r" b="b"/>
              <a:pathLst>
                <a:path w="482" h="1222" extrusionOk="0">
                  <a:moveTo>
                    <a:pt x="0" y="0"/>
                  </a:moveTo>
                  <a:lnTo>
                    <a:pt x="0" y="1222"/>
                  </a:lnTo>
                  <a:lnTo>
                    <a:pt x="481" y="1222"/>
                  </a:lnTo>
                  <a:lnTo>
                    <a:pt x="481" y="116"/>
                  </a:lnTo>
                  <a:cubicBezTo>
                    <a:pt x="481" y="48"/>
                    <a:pt x="433" y="0"/>
                    <a:pt x="366"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27" name="Google Shape;18527;p25"/>
            <p:cNvSpPr/>
            <p:nvPr/>
          </p:nvSpPr>
          <p:spPr>
            <a:xfrm>
              <a:off x="5427199" y="3605048"/>
              <a:ext cx="132204" cy="11342"/>
            </a:xfrm>
            <a:custGeom>
              <a:avLst/>
              <a:gdLst/>
              <a:ahLst/>
              <a:cxnLst/>
              <a:rect l="l" t="t" r="r" b="b"/>
              <a:pathLst>
                <a:path w="5059" h="434" extrusionOk="0">
                  <a:moveTo>
                    <a:pt x="0" y="0"/>
                  </a:moveTo>
                  <a:lnTo>
                    <a:pt x="0" y="433"/>
                  </a:lnTo>
                  <a:lnTo>
                    <a:pt x="5058" y="433"/>
                  </a:lnTo>
                  <a:lnTo>
                    <a:pt x="5058" y="0"/>
                  </a:ln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28" name="Google Shape;18528;p25"/>
            <p:cNvSpPr/>
            <p:nvPr/>
          </p:nvSpPr>
          <p:spPr>
            <a:xfrm>
              <a:off x="5480718" y="3463566"/>
              <a:ext cx="22396" cy="205323"/>
            </a:xfrm>
            <a:custGeom>
              <a:avLst/>
              <a:gdLst/>
              <a:ahLst/>
              <a:cxnLst/>
              <a:rect l="l" t="t" r="r" b="b"/>
              <a:pathLst>
                <a:path w="857" h="7857" extrusionOk="0">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29" name="Google Shape;18529;p25"/>
            <p:cNvSpPr/>
            <p:nvPr/>
          </p:nvSpPr>
          <p:spPr>
            <a:xfrm>
              <a:off x="5486493" y="3463566"/>
              <a:ext cx="16620" cy="205323"/>
            </a:xfrm>
            <a:custGeom>
              <a:avLst/>
              <a:gdLst/>
              <a:ahLst/>
              <a:cxnLst/>
              <a:rect l="l" t="t" r="r" b="b"/>
              <a:pathLst>
                <a:path w="636" h="7857" extrusionOk="0">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30" name="Google Shape;18530;p25"/>
            <p:cNvSpPr/>
            <p:nvPr/>
          </p:nvSpPr>
          <p:spPr>
            <a:xfrm>
              <a:off x="5502068" y="3448488"/>
              <a:ext cx="96795" cy="252832"/>
            </a:xfrm>
            <a:custGeom>
              <a:avLst/>
              <a:gdLst/>
              <a:ahLst/>
              <a:cxnLst/>
              <a:rect l="l" t="t" r="r" b="b"/>
              <a:pathLst>
                <a:path w="3704" h="9675" extrusionOk="0">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31" name="Google Shape;18531;p25"/>
            <p:cNvSpPr/>
            <p:nvPr/>
          </p:nvSpPr>
          <p:spPr>
            <a:xfrm>
              <a:off x="5514141" y="3448488"/>
              <a:ext cx="84722" cy="252832"/>
            </a:xfrm>
            <a:custGeom>
              <a:avLst/>
              <a:gdLst/>
              <a:ahLst/>
              <a:cxnLst/>
              <a:rect l="l" t="t" r="r" b="b"/>
              <a:pathLst>
                <a:path w="3242" h="9675" extrusionOk="0">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32" name="Google Shape;18532;p25"/>
            <p:cNvSpPr/>
            <p:nvPr/>
          </p:nvSpPr>
          <p:spPr>
            <a:xfrm>
              <a:off x="5385230" y="3448488"/>
              <a:ext cx="96533" cy="252832"/>
            </a:xfrm>
            <a:custGeom>
              <a:avLst/>
              <a:gdLst/>
              <a:ahLst/>
              <a:cxnLst/>
              <a:rect l="l" t="t" r="r" b="b"/>
              <a:pathLst>
                <a:path w="3694" h="9675" extrusionOk="0">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33" name="Google Shape;18533;p25"/>
            <p:cNvSpPr/>
            <p:nvPr/>
          </p:nvSpPr>
          <p:spPr>
            <a:xfrm>
              <a:off x="5391502" y="3448488"/>
              <a:ext cx="90262" cy="252832"/>
            </a:xfrm>
            <a:custGeom>
              <a:avLst/>
              <a:gdLst/>
              <a:ahLst/>
              <a:cxnLst/>
              <a:rect l="l" t="t" r="r" b="b"/>
              <a:pathLst>
                <a:path w="3454" h="9675" extrusionOk="0">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34" name="Google Shape;18534;p25"/>
            <p:cNvSpPr/>
            <p:nvPr/>
          </p:nvSpPr>
          <p:spPr>
            <a:xfrm>
              <a:off x="5490518" y="3549751"/>
              <a:ext cx="3031" cy="2300"/>
            </a:xfrm>
            <a:custGeom>
              <a:avLst/>
              <a:gdLst/>
              <a:ahLst/>
              <a:cxnLst/>
              <a:rect l="l" t="t" r="r" b="b"/>
              <a:pathLst>
                <a:path w="116" h="88" extrusionOk="0">
                  <a:moveTo>
                    <a:pt x="58" y="1"/>
                  </a:moveTo>
                  <a:cubicBezTo>
                    <a:pt x="1" y="1"/>
                    <a:pt x="1" y="87"/>
                    <a:pt x="58" y="87"/>
                  </a:cubicBezTo>
                  <a:cubicBezTo>
                    <a:pt x="116" y="87"/>
                    <a:pt x="116" y="1"/>
                    <a:pt x="58" y="1"/>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35" name="Google Shape;18535;p25"/>
            <p:cNvSpPr/>
            <p:nvPr/>
          </p:nvSpPr>
          <p:spPr>
            <a:xfrm>
              <a:off x="5360352" y="3373357"/>
              <a:ext cx="263128" cy="180210"/>
            </a:xfrm>
            <a:custGeom>
              <a:avLst/>
              <a:gdLst/>
              <a:ahLst/>
              <a:cxnLst/>
              <a:rect l="l" t="t" r="r" b="b"/>
              <a:pathLst>
                <a:path w="10069" h="6896" extrusionOk="0">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36" name="Google Shape;18536;p25"/>
            <p:cNvSpPr/>
            <p:nvPr/>
          </p:nvSpPr>
          <p:spPr>
            <a:xfrm>
              <a:off x="5579237" y="3373357"/>
              <a:ext cx="44242" cy="180210"/>
            </a:xfrm>
            <a:custGeom>
              <a:avLst/>
              <a:gdLst/>
              <a:ahLst/>
              <a:cxnLst/>
              <a:rect l="l" t="t" r="r" b="b"/>
              <a:pathLst>
                <a:path w="1693" h="6896" extrusionOk="0">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37" name="Google Shape;18537;p25"/>
            <p:cNvSpPr/>
            <p:nvPr/>
          </p:nvSpPr>
          <p:spPr>
            <a:xfrm>
              <a:off x="5459603" y="3362303"/>
              <a:ext cx="64364" cy="22134"/>
            </a:xfrm>
            <a:custGeom>
              <a:avLst/>
              <a:gdLst/>
              <a:ahLst/>
              <a:cxnLst/>
              <a:rect l="l" t="t" r="r" b="b"/>
              <a:pathLst>
                <a:path w="2463" h="847" extrusionOk="0">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38" name="Google Shape;18538;p25"/>
            <p:cNvSpPr/>
            <p:nvPr/>
          </p:nvSpPr>
          <p:spPr>
            <a:xfrm>
              <a:off x="5385988" y="3413314"/>
              <a:ext cx="215123" cy="108842"/>
            </a:xfrm>
            <a:custGeom>
              <a:avLst/>
              <a:gdLst/>
              <a:ahLst/>
              <a:cxnLst/>
              <a:rect l="l" t="t" r="r" b="b"/>
              <a:pathLst>
                <a:path w="8232" h="4165" extrusionOk="0">
                  <a:moveTo>
                    <a:pt x="5289" y="0"/>
                  </a:moveTo>
                  <a:lnTo>
                    <a:pt x="2751" y="3260"/>
                  </a:lnTo>
                  <a:lnTo>
                    <a:pt x="1779" y="1876"/>
                  </a:lnTo>
                  <a:lnTo>
                    <a:pt x="0" y="4164"/>
                  </a:lnTo>
                  <a:lnTo>
                    <a:pt x="8232" y="4164"/>
                  </a:lnTo>
                  <a:lnTo>
                    <a:pt x="5289" y="0"/>
                  </a:ln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39" name="Google Shape;18539;p25"/>
            <p:cNvSpPr/>
            <p:nvPr/>
          </p:nvSpPr>
          <p:spPr>
            <a:xfrm>
              <a:off x="5432477" y="3462312"/>
              <a:ext cx="41995" cy="59843"/>
            </a:xfrm>
            <a:custGeom>
              <a:avLst/>
              <a:gdLst/>
              <a:ahLst/>
              <a:cxnLst/>
              <a:rect l="l" t="t" r="r" b="b"/>
              <a:pathLst>
                <a:path w="1607" h="2290" extrusionOk="0">
                  <a:moveTo>
                    <a:pt x="0" y="1"/>
                  </a:moveTo>
                  <a:lnTo>
                    <a:pt x="683" y="2289"/>
                  </a:lnTo>
                  <a:lnTo>
                    <a:pt x="1606" y="2289"/>
                  </a:lnTo>
                  <a:lnTo>
                    <a:pt x="0" y="1"/>
                  </a:ln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40" name="Google Shape;18540;p25"/>
            <p:cNvSpPr/>
            <p:nvPr/>
          </p:nvSpPr>
          <p:spPr>
            <a:xfrm>
              <a:off x="5524202" y="3413314"/>
              <a:ext cx="76908" cy="108842"/>
            </a:xfrm>
            <a:custGeom>
              <a:avLst/>
              <a:gdLst/>
              <a:ahLst/>
              <a:cxnLst/>
              <a:rect l="l" t="t" r="r" b="b"/>
              <a:pathLst>
                <a:path w="2943" h="4165" extrusionOk="0">
                  <a:moveTo>
                    <a:pt x="0" y="0"/>
                  </a:moveTo>
                  <a:lnTo>
                    <a:pt x="1346" y="4164"/>
                  </a:lnTo>
                  <a:lnTo>
                    <a:pt x="2943" y="4164"/>
                  </a:lnTo>
                  <a:lnTo>
                    <a:pt x="0" y="0"/>
                  </a:ln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41" name="Google Shape;18541;p25"/>
            <p:cNvSpPr/>
            <p:nvPr/>
          </p:nvSpPr>
          <p:spPr>
            <a:xfrm>
              <a:off x="5360352" y="3522129"/>
              <a:ext cx="263128" cy="31437"/>
            </a:xfrm>
            <a:custGeom>
              <a:avLst/>
              <a:gdLst/>
              <a:ahLst/>
              <a:cxnLst/>
              <a:rect l="l" t="t" r="r" b="b"/>
              <a:pathLst>
                <a:path w="10069" h="1203" extrusionOk="0">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42" name="Google Shape;18542;p25"/>
            <p:cNvSpPr/>
            <p:nvPr/>
          </p:nvSpPr>
          <p:spPr>
            <a:xfrm>
              <a:off x="5360613" y="3522129"/>
              <a:ext cx="262867" cy="31437"/>
            </a:xfrm>
            <a:custGeom>
              <a:avLst/>
              <a:gdLst/>
              <a:ahLst/>
              <a:cxnLst/>
              <a:rect l="l" t="t" r="r" b="b"/>
              <a:pathLst>
                <a:path w="10059" h="1203" extrusionOk="0">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43" name="Google Shape;18543;p25"/>
            <p:cNvSpPr/>
            <p:nvPr/>
          </p:nvSpPr>
          <p:spPr>
            <a:xfrm>
              <a:off x="5346292" y="3545753"/>
              <a:ext cx="291247" cy="21873"/>
            </a:xfrm>
            <a:custGeom>
              <a:avLst/>
              <a:gdLst/>
              <a:ahLst/>
              <a:cxnLst/>
              <a:rect l="l" t="t" r="r" b="b"/>
              <a:pathLst>
                <a:path w="11145" h="837" extrusionOk="0">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44" name="Google Shape;18544;p25"/>
            <p:cNvSpPr/>
            <p:nvPr/>
          </p:nvSpPr>
          <p:spPr>
            <a:xfrm>
              <a:off x="5346292" y="3545753"/>
              <a:ext cx="291247" cy="21873"/>
            </a:xfrm>
            <a:custGeom>
              <a:avLst/>
              <a:gdLst/>
              <a:ahLst/>
              <a:cxnLst/>
              <a:rect l="l" t="t" r="r" b="b"/>
              <a:pathLst>
                <a:path w="11145" h="837" extrusionOk="0">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45" name="Google Shape;18545;p25"/>
            <p:cNvSpPr/>
            <p:nvPr/>
          </p:nvSpPr>
          <p:spPr>
            <a:xfrm>
              <a:off x="5490256" y="3413314"/>
              <a:ext cx="69147" cy="51533"/>
            </a:xfrm>
            <a:custGeom>
              <a:avLst/>
              <a:gdLst/>
              <a:ahLst/>
              <a:cxnLst/>
              <a:rect l="l" t="t" r="r" b="b"/>
              <a:pathLst>
                <a:path w="2646" h="1972" extrusionOk="0">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46" name="Google Shape;18546;p25"/>
            <p:cNvSpPr/>
            <p:nvPr/>
          </p:nvSpPr>
          <p:spPr>
            <a:xfrm>
              <a:off x="5524202" y="3413314"/>
              <a:ext cx="35200" cy="49521"/>
            </a:xfrm>
            <a:custGeom>
              <a:avLst/>
              <a:gdLst/>
              <a:ahLst/>
              <a:cxnLst/>
              <a:rect l="l" t="t" r="r" b="b"/>
              <a:pathLst>
                <a:path w="1347" h="1895" extrusionOk="0">
                  <a:moveTo>
                    <a:pt x="0" y="0"/>
                  </a:moveTo>
                  <a:lnTo>
                    <a:pt x="462" y="1433"/>
                  </a:lnTo>
                  <a:lnTo>
                    <a:pt x="1346" y="1895"/>
                  </a:lnTo>
                  <a:lnTo>
                    <a:pt x="0" y="0"/>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47" name="Google Shape;18547;p25"/>
            <p:cNvSpPr/>
            <p:nvPr/>
          </p:nvSpPr>
          <p:spPr>
            <a:xfrm>
              <a:off x="5406580" y="3462312"/>
              <a:ext cx="42491" cy="39721"/>
            </a:xfrm>
            <a:custGeom>
              <a:avLst/>
              <a:gdLst/>
              <a:ahLst/>
              <a:cxnLst/>
              <a:rect l="l" t="t" r="r" b="b"/>
              <a:pathLst>
                <a:path w="1626" h="1520" extrusionOk="0">
                  <a:moveTo>
                    <a:pt x="991" y="1"/>
                  </a:moveTo>
                  <a:lnTo>
                    <a:pt x="1" y="1270"/>
                  </a:lnTo>
                  <a:lnTo>
                    <a:pt x="722" y="1145"/>
                  </a:lnTo>
                  <a:lnTo>
                    <a:pt x="982" y="1520"/>
                  </a:lnTo>
                  <a:lnTo>
                    <a:pt x="1626" y="904"/>
                  </a:lnTo>
                  <a:lnTo>
                    <a:pt x="991" y="1"/>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48" name="Google Shape;18548;p25"/>
            <p:cNvSpPr/>
            <p:nvPr/>
          </p:nvSpPr>
          <p:spPr>
            <a:xfrm>
              <a:off x="5432477" y="3462312"/>
              <a:ext cx="16594" cy="30680"/>
            </a:xfrm>
            <a:custGeom>
              <a:avLst/>
              <a:gdLst/>
              <a:ahLst/>
              <a:cxnLst/>
              <a:rect l="l" t="t" r="r" b="b"/>
              <a:pathLst>
                <a:path w="635" h="1174" extrusionOk="0">
                  <a:moveTo>
                    <a:pt x="0" y="1"/>
                  </a:moveTo>
                  <a:lnTo>
                    <a:pt x="346" y="1174"/>
                  </a:lnTo>
                  <a:lnTo>
                    <a:pt x="635" y="904"/>
                  </a:lnTo>
                  <a:lnTo>
                    <a:pt x="0" y="1"/>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49" name="Google Shape;18549;p25"/>
            <p:cNvSpPr/>
            <p:nvPr/>
          </p:nvSpPr>
          <p:spPr>
            <a:xfrm>
              <a:off x="5491772" y="3362303"/>
              <a:ext cx="32195" cy="22134"/>
            </a:xfrm>
            <a:custGeom>
              <a:avLst/>
              <a:gdLst/>
              <a:ahLst/>
              <a:cxnLst/>
              <a:rect l="l" t="t" r="r" b="b"/>
              <a:pathLst>
                <a:path w="1232" h="847" extrusionOk="0">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550" name="Google Shape;18550;p25"/>
          <p:cNvGrpSpPr/>
          <p:nvPr/>
        </p:nvGrpSpPr>
        <p:grpSpPr>
          <a:xfrm>
            <a:off x="7969264" y="1797049"/>
            <a:ext cx="337763" cy="360394"/>
            <a:chOff x="7969264" y="1981697"/>
            <a:chExt cx="337763" cy="360394"/>
          </a:xfrm>
        </p:grpSpPr>
        <p:sp>
          <p:nvSpPr>
            <p:cNvPr id="18551" name="Google Shape;18551;p25"/>
            <p:cNvSpPr/>
            <p:nvPr/>
          </p:nvSpPr>
          <p:spPr>
            <a:xfrm>
              <a:off x="8035353" y="2032159"/>
              <a:ext cx="271673" cy="247109"/>
            </a:xfrm>
            <a:custGeom>
              <a:avLst/>
              <a:gdLst/>
              <a:ahLst/>
              <a:cxnLst/>
              <a:rect l="l" t="t" r="r" b="b"/>
              <a:pathLst>
                <a:path w="10396" h="9456" extrusionOk="0">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52" name="Google Shape;18552;p25"/>
            <p:cNvSpPr/>
            <p:nvPr/>
          </p:nvSpPr>
          <p:spPr>
            <a:xfrm>
              <a:off x="8229596" y="2136244"/>
              <a:ext cx="77431" cy="76934"/>
            </a:xfrm>
            <a:custGeom>
              <a:avLst/>
              <a:gdLst/>
              <a:ahLst/>
              <a:cxnLst/>
              <a:rect l="l" t="t" r="r" b="b"/>
              <a:pathLst>
                <a:path w="2963" h="2944" extrusionOk="0">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53" name="Google Shape;18553;p25"/>
            <p:cNvSpPr/>
            <p:nvPr/>
          </p:nvSpPr>
          <p:spPr>
            <a:xfrm>
              <a:off x="8208480" y="2092786"/>
              <a:ext cx="96533" cy="92744"/>
            </a:xfrm>
            <a:custGeom>
              <a:avLst/>
              <a:gdLst/>
              <a:ahLst/>
              <a:cxnLst/>
              <a:rect l="l" t="t" r="r" b="b"/>
              <a:pathLst>
                <a:path w="3694" h="3549" extrusionOk="0">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54" name="Google Shape;18554;p25"/>
            <p:cNvSpPr/>
            <p:nvPr/>
          </p:nvSpPr>
          <p:spPr>
            <a:xfrm>
              <a:off x="8186634" y="2049302"/>
              <a:ext cx="116865" cy="108084"/>
            </a:xfrm>
            <a:custGeom>
              <a:avLst/>
              <a:gdLst/>
              <a:ahLst/>
              <a:cxnLst/>
              <a:rect l="l" t="t" r="r" b="b"/>
              <a:pathLst>
                <a:path w="4472" h="4136" extrusionOk="0">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55" name="Google Shape;18555;p25"/>
            <p:cNvSpPr/>
            <p:nvPr/>
          </p:nvSpPr>
          <p:spPr>
            <a:xfrm>
              <a:off x="8165257" y="2033465"/>
              <a:ext cx="100297" cy="95514"/>
            </a:xfrm>
            <a:custGeom>
              <a:avLst/>
              <a:gdLst/>
              <a:ahLst/>
              <a:cxnLst/>
              <a:rect l="l" t="t" r="r" b="b"/>
              <a:pathLst>
                <a:path w="3838" h="3655" extrusionOk="0">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56" name="Google Shape;18556;p25"/>
            <p:cNvSpPr/>
            <p:nvPr/>
          </p:nvSpPr>
          <p:spPr>
            <a:xfrm>
              <a:off x="8079830" y="1981697"/>
              <a:ext cx="205820" cy="288529"/>
            </a:xfrm>
            <a:custGeom>
              <a:avLst/>
              <a:gdLst/>
              <a:ahLst/>
              <a:cxnLst/>
              <a:rect l="l" t="t" r="r" b="b"/>
              <a:pathLst>
                <a:path w="7876" h="11041" extrusionOk="0">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57" name="Google Shape;18557;p25"/>
            <p:cNvSpPr/>
            <p:nvPr/>
          </p:nvSpPr>
          <p:spPr>
            <a:xfrm>
              <a:off x="8258995" y="2031453"/>
              <a:ext cx="26655" cy="95279"/>
            </a:xfrm>
            <a:custGeom>
              <a:avLst/>
              <a:gdLst/>
              <a:ahLst/>
              <a:cxnLst/>
              <a:rect l="l" t="t" r="r" b="b"/>
              <a:pathLst>
                <a:path w="1020" h="3646" extrusionOk="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58" name="Google Shape;18558;p25"/>
            <p:cNvSpPr/>
            <p:nvPr/>
          </p:nvSpPr>
          <p:spPr>
            <a:xfrm>
              <a:off x="8223298" y="2006836"/>
              <a:ext cx="26916" cy="120131"/>
            </a:xfrm>
            <a:custGeom>
              <a:avLst/>
              <a:gdLst/>
              <a:ahLst/>
              <a:cxnLst/>
              <a:rect l="l" t="t" r="r" b="b"/>
              <a:pathLst>
                <a:path w="1030" h="4597" extrusionOk="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59" name="Google Shape;18559;p25"/>
            <p:cNvSpPr/>
            <p:nvPr/>
          </p:nvSpPr>
          <p:spPr>
            <a:xfrm>
              <a:off x="8187627" y="1981697"/>
              <a:ext cx="26916" cy="145271"/>
            </a:xfrm>
            <a:custGeom>
              <a:avLst/>
              <a:gdLst/>
              <a:ahLst/>
              <a:cxnLst/>
              <a:rect l="l" t="t" r="r" b="b"/>
              <a:pathLst>
                <a:path w="1030" h="5559" extrusionOk="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60" name="Google Shape;18560;p25"/>
            <p:cNvSpPr/>
            <p:nvPr/>
          </p:nvSpPr>
          <p:spPr>
            <a:xfrm>
              <a:off x="8152191" y="2002315"/>
              <a:ext cx="26655" cy="124652"/>
            </a:xfrm>
            <a:custGeom>
              <a:avLst/>
              <a:gdLst/>
              <a:ahLst/>
              <a:cxnLst/>
              <a:rect l="l" t="t" r="r" b="b"/>
              <a:pathLst>
                <a:path w="1020" h="4770" extrusionOk="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61" name="Google Shape;18561;p25"/>
            <p:cNvSpPr/>
            <p:nvPr/>
          </p:nvSpPr>
          <p:spPr>
            <a:xfrm>
              <a:off x="8013741" y="2173823"/>
              <a:ext cx="106072" cy="122588"/>
            </a:xfrm>
            <a:custGeom>
              <a:avLst/>
              <a:gdLst/>
              <a:ahLst/>
              <a:cxnLst/>
              <a:rect l="l" t="t" r="r" b="b"/>
              <a:pathLst>
                <a:path w="4059" h="4691" extrusionOk="0">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62" name="Google Shape;18562;p25"/>
            <p:cNvSpPr/>
            <p:nvPr/>
          </p:nvSpPr>
          <p:spPr>
            <a:xfrm>
              <a:off x="8053436" y="2226977"/>
              <a:ext cx="66377" cy="69539"/>
            </a:xfrm>
            <a:custGeom>
              <a:avLst/>
              <a:gdLst/>
              <a:ahLst/>
              <a:cxnLst/>
              <a:rect l="l" t="t" r="r" b="b"/>
              <a:pathLst>
                <a:path w="2540" h="2661" extrusionOk="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63" name="Google Shape;18563;p25"/>
            <p:cNvSpPr/>
            <p:nvPr/>
          </p:nvSpPr>
          <p:spPr>
            <a:xfrm>
              <a:off x="7969264" y="2183388"/>
              <a:ext cx="135471" cy="149896"/>
            </a:xfrm>
            <a:custGeom>
              <a:avLst/>
              <a:gdLst/>
              <a:ahLst/>
              <a:cxnLst/>
              <a:rect l="l" t="t" r="r" b="b"/>
              <a:pathLst>
                <a:path w="5184" h="5736" extrusionOk="0">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64" name="Google Shape;18564;p25"/>
            <p:cNvSpPr/>
            <p:nvPr/>
          </p:nvSpPr>
          <p:spPr>
            <a:xfrm>
              <a:off x="8033340" y="2260635"/>
              <a:ext cx="71394" cy="72544"/>
            </a:xfrm>
            <a:custGeom>
              <a:avLst/>
              <a:gdLst/>
              <a:ahLst/>
              <a:cxnLst/>
              <a:rect l="l" t="t" r="r" b="b"/>
              <a:pathLst>
                <a:path w="2732" h="2776" extrusionOk="0">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65" name="Google Shape;18565;p25"/>
            <p:cNvSpPr/>
            <p:nvPr/>
          </p:nvSpPr>
          <p:spPr>
            <a:xfrm>
              <a:off x="8134604" y="2256114"/>
              <a:ext cx="131211" cy="36455"/>
            </a:xfrm>
            <a:custGeom>
              <a:avLst/>
              <a:gdLst/>
              <a:ahLst/>
              <a:cxnLst/>
              <a:rect l="l" t="t" r="r" b="b"/>
              <a:pathLst>
                <a:path w="5021" h="1395" extrusionOk="0">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66" name="Google Shape;18566;p25"/>
            <p:cNvSpPr/>
            <p:nvPr/>
          </p:nvSpPr>
          <p:spPr>
            <a:xfrm>
              <a:off x="8200196" y="2256114"/>
              <a:ext cx="65619" cy="36455"/>
            </a:xfrm>
            <a:custGeom>
              <a:avLst/>
              <a:gdLst/>
              <a:ahLst/>
              <a:cxnLst/>
              <a:rect l="l" t="t" r="r" b="b"/>
              <a:pathLst>
                <a:path w="2511" h="1395" extrusionOk="0">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67" name="Google Shape;18567;p25"/>
            <p:cNvSpPr/>
            <p:nvPr/>
          </p:nvSpPr>
          <p:spPr>
            <a:xfrm>
              <a:off x="8125562" y="2279242"/>
              <a:ext cx="149034" cy="62849"/>
            </a:xfrm>
            <a:custGeom>
              <a:avLst/>
              <a:gdLst/>
              <a:ahLst/>
              <a:cxnLst/>
              <a:rect l="l" t="t" r="r" b="b"/>
              <a:pathLst>
                <a:path w="5703" h="2405" extrusionOk="0">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68" name="Google Shape;18568;p25"/>
            <p:cNvSpPr/>
            <p:nvPr/>
          </p:nvSpPr>
          <p:spPr>
            <a:xfrm>
              <a:off x="8131076" y="2279242"/>
              <a:ext cx="143520" cy="62587"/>
            </a:xfrm>
            <a:custGeom>
              <a:avLst/>
              <a:gdLst/>
              <a:ahLst/>
              <a:cxnLst/>
              <a:rect l="l" t="t" r="r" b="b"/>
              <a:pathLst>
                <a:path w="5492" h="2395" extrusionOk="0">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569" name="Google Shape;18569;p25"/>
          <p:cNvGrpSpPr/>
          <p:nvPr/>
        </p:nvGrpSpPr>
        <p:grpSpPr>
          <a:xfrm>
            <a:off x="5736032" y="2245352"/>
            <a:ext cx="360890" cy="350332"/>
            <a:chOff x="5736032" y="2430000"/>
            <a:chExt cx="360890" cy="350332"/>
          </a:xfrm>
        </p:grpSpPr>
        <p:sp>
          <p:nvSpPr>
            <p:cNvPr id="18570" name="Google Shape;18570;p25"/>
            <p:cNvSpPr/>
            <p:nvPr/>
          </p:nvSpPr>
          <p:spPr>
            <a:xfrm>
              <a:off x="6072018" y="2447613"/>
              <a:ext cx="18868" cy="332719"/>
            </a:xfrm>
            <a:custGeom>
              <a:avLst/>
              <a:gdLst/>
              <a:ahLst/>
              <a:cxnLst/>
              <a:rect l="l" t="t" r="r" b="b"/>
              <a:pathLst>
                <a:path w="722" h="12732" extrusionOk="0">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71" name="Google Shape;18571;p25"/>
            <p:cNvSpPr/>
            <p:nvPr/>
          </p:nvSpPr>
          <p:spPr>
            <a:xfrm>
              <a:off x="6076774" y="2447613"/>
              <a:ext cx="14112" cy="332432"/>
            </a:xfrm>
            <a:custGeom>
              <a:avLst/>
              <a:gdLst/>
              <a:ahLst/>
              <a:cxnLst/>
              <a:rect l="l" t="t" r="r" b="b"/>
              <a:pathLst>
                <a:path w="540" h="12721" extrusionOk="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72" name="Google Shape;18572;p25"/>
            <p:cNvSpPr/>
            <p:nvPr/>
          </p:nvSpPr>
          <p:spPr>
            <a:xfrm>
              <a:off x="5979535" y="2638328"/>
              <a:ext cx="18606" cy="137117"/>
            </a:xfrm>
            <a:custGeom>
              <a:avLst/>
              <a:gdLst/>
              <a:ahLst/>
              <a:cxnLst/>
              <a:rect l="l" t="t" r="r" b="b"/>
              <a:pathLst>
                <a:path w="712" h="5247" extrusionOk="0">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73" name="Google Shape;18573;p25"/>
            <p:cNvSpPr/>
            <p:nvPr/>
          </p:nvSpPr>
          <p:spPr>
            <a:xfrm>
              <a:off x="5984056" y="2638328"/>
              <a:ext cx="14085" cy="138345"/>
            </a:xfrm>
            <a:custGeom>
              <a:avLst/>
              <a:gdLst/>
              <a:ahLst/>
              <a:cxnLst/>
              <a:rect l="l" t="t" r="r" b="b"/>
              <a:pathLst>
                <a:path w="539" h="5294" extrusionOk="0">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74" name="Google Shape;18574;p25"/>
            <p:cNvSpPr/>
            <p:nvPr/>
          </p:nvSpPr>
          <p:spPr>
            <a:xfrm>
              <a:off x="5736032" y="2430000"/>
              <a:ext cx="360629" cy="122405"/>
            </a:xfrm>
            <a:custGeom>
              <a:avLst/>
              <a:gdLst/>
              <a:ahLst/>
              <a:cxnLst/>
              <a:rect l="l" t="t" r="r" b="b"/>
              <a:pathLst>
                <a:path w="13800" h="4684" extrusionOk="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75" name="Google Shape;18575;p25"/>
            <p:cNvSpPr/>
            <p:nvPr/>
          </p:nvSpPr>
          <p:spPr>
            <a:xfrm>
              <a:off x="5972505" y="2430000"/>
              <a:ext cx="124417" cy="122405"/>
            </a:xfrm>
            <a:custGeom>
              <a:avLst/>
              <a:gdLst/>
              <a:ahLst/>
              <a:cxnLst/>
              <a:rect l="l" t="t" r="r" b="b"/>
              <a:pathLst>
                <a:path w="4761" h="4684" extrusionOk="0">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76" name="Google Shape;18576;p25"/>
            <p:cNvSpPr/>
            <p:nvPr/>
          </p:nvSpPr>
          <p:spPr>
            <a:xfrm>
              <a:off x="5750353" y="2455139"/>
              <a:ext cx="156325" cy="84722"/>
            </a:xfrm>
            <a:custGeom>
              <a:avLst/>
              <a:gdLst/>
              <a:ahLst/>
              <a:cxnLst/>
              <a:rect l="l" t="t" r="r" b="b"/>
              <a:pathLst>
                <a:path w="5982" h="3242" extrusionOk="0">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77" name="Google Shape;18577;p25"/>
            <p:cNvSpPr/>
            <p:nvPr/>
          </p:nvSpPr>
          <p:spPr>
            <a:xfrm>
              <a:off x="5763184" y="2465697"/>
              <a:ext cx="131185" cy="64600"/>
            </a:xfrm>
            <a:custGeom>
              <a:avLst/>
              <a:gdLst/>
              <a:ahLst/>
              <a:cxnLst/>
              <a:rect l="l" t="t" r="r" b="b"/>
              <a:pathLst>
                <a:path w="5020" h="2472" extrusionOk="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78" name="Google Shape;18578;p25"/>
            <p:cNvSpPr/>
            <p:nvPr/>
          </p:nvSpPr>
          <p:spPr>
            <a:xfrm>
              <a:off x="5926016" y="2455375"/>
              <a:ext cx="156298" cy="84486"/>
            </a:xfrm>
            <a:custGeom>
              <a:avLst/>
              <a:gdLst/>
              <a:ahLst/>
              <a:cxnLst/>
              <a:rect l="l" t="t" r="r" b="b"/>
              <a:pathLst>
                <a:path w="5981" h="3233" extrusionOk="0">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79" name="Google Shape;18579;p25"/>
            <p:cNvSpPr/>
            <p:nvPr/>
          </p:nvSpPr>
          <p:spPr>
            <a:xfrm>
              <a:off x="5938324" y="2465697"/>
              <a:ext cx="131185" cy="64600"/>
            </a:xfrm>
            <a:custGeom>
              <a:avLst/>
              <a:gdLst/>
              <a:ahLst/>
              <a:cxnLst/>
              <a:rect l="l" t="t" r="r" b="b"/>
              <a:pathLst>
                <a:path w="5020" h="2472" extrusionOk="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80" name="Google Shape;18580;p25"/>
            <p:cNvSpPr/>
            <p:nvPr/>
          </p:nvSpPr>
          <p:spPr>
            <a:xfrm>
              <a:off x="6000389" y="2465932"/>
              <a:ext cx="69382" cy="64129"/>
            </a:xfrm>
            <a:custGeom>
              <a:avLst/>
              <a:gdLst/>
              <a:ahLst/>
              <a:cxnLst/>
              <a:rect l="l" t="t" r="r" b="b"/>
              <a:pathLst>
                <a:path w="2655" h="2454" extrusionOk="0">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81" name="Google Shape;18581;p25"/>
            <p:cNvSpPr/>
            <p:nvPr/>
          </p:nvSpPr>
          <p:spPr>
            <a:xfrm>
              <a:off x="5816703" y="2491333"/>
              <a:ext cx="77666" cy="38964"/>
            </a:xfrm>
            <a:custGeom>
              <a:avLst/>
              <a:gdLst/>
              <a:ahLst/>
              <a:cxnLst/>
              <a:rect l="l" t="t" r="r" b="b"/>
              <a:pathLst>
                <a:path w="2972" h="1491" extrusionOk="0">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82" name="Google Shape;18582;p25"/>
            <p:cNvSpPr/>
            <p:nvPr/>
          </p:nvSpPr>
          <p:spPr>
            <a:xfrm>
              <a:off x="5828751" y="2603990"/>
              <a:ext cx="175192" cy="72831"/>
            </a:xfrm>
            <a:custGeom>
              <a:avLst/>
              <a:gdLst/>
              <a:ahLst/>
              <a:cxnLst/>
              <a:rect l="l" t="t" r="r" b="b"/>
              <a:pathLst>
                <a:path w="6704" h="2787" extrusionOk="0">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83" name="Google Shape;18583;p25"/>
            <p:cNvSpPr/>
            <p:nvPr/>
          </p:nvSpPr>
          <p:spPr>
            <a:xfrm>
              <a:off x="5828751" y="2636316"/>
              <a:ext cx="175192" cy="40505"/>
            </a:xfrm>
            <a:custGeom>
              <a:avLst/>
              <a:gdLst/>
              <a:ahLst/>
              <a:cxnLst/>
              <a:rect l="l" t="t" r="r" b="b"/>
              <a:pathLst>
                <a:path w="6704" h="1550" extrusionOk="0">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84" name="Google Shape;18584;p25"/>
            <p:cNvSpPr/>
            <p:nvPr/>
          </p:nvSpPr>
          <p:spPr>
            <a:xfrm>
              <a:off x="5872993" y="2648624"/>
              <a:ext cx="86472" cy="16620"/>
            </a:xfrm>
            <a:custGeom>
              <a:avLst/>
              <a:gdLst/>
              <a:ahLst/>
              <a:cxnLst/>
              <a:rect l="l" t="t" r="r" b="b"/>
              <a:pathLst>
                <a:path w="3309" h="636" extrusionOk="0">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85" name="Google Shape;18585;p25"/>
            <p:cNvSpPr/>
            <p:nvPr/>
          </p:nvSpPr>
          <p:spPr>
            <a:xfrm>
              <a:off x="5920972" y="2616717"/>
              <a:ext cx="50540" cy="17404"/>
            </a:xfrm>
            <a:custGeom>
              <a:avLst/>
              <a:gdLst/>
              <a:ahLst/>
              <a:cxnLst/>
              <a:rect l="l" t="t" r="r" b="b"/>
              <a:pathLst>
                <a:path w="1934" h="666" extrusionOk="0">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86" name="Google Shape;18586;p25"/>
            <p:cNvSpPr/>
            <p:nvPr/>
          </p:nvSpPr>
          <p:spPr>
            <a:xfrm>
              <a:off x="5860920" y="2616717"/>
              <a:ext cx="50802" cy="17404"/>
            </a:xfrm>
            <a:custGeom>
              <a:avLst/>
              <a:gdLst/>
              <a:ahLst/>
              <a:cxnLst/>
              <a:rect l="l" t="t" r="r" b="b"/>
              <a:pathLst>
                <a:path w="1944" h="666" extrusionOk="0">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587" name="Google Shape;18587;p25"/>
          <p:cNvGrpSpPr/>
          <p:nvPr/>
        </p:nvGrpSpPr>
        <p:grpSpPr>
          <a:xfrm>
            <a:off x="4877867" y="1811344"/>
            <a:ext cx="360629" cy="331779"/>
            <a:chOff x="4877867" y="1995991"/>
            <a:chExt cx="360629" cy="331779"/>
          </a:xfrm>
        </p:grpSpPr>
        <p:sp>
          <p:nvSpPr>
            <p:cNvPr id="18588" name="Google Shape;18588;p25"/>
            <p:cNvSpPr/>
            <p:nvPr/>
          </p:nvSpPr>
          <p:spPr>
            <a:xfrm>
              <a:off x="5151527" y="2172699"/>
              <a:ext cx="17613" cy="155070"/>
            </a:xfrm>
            <a:custGeom>
              <a:avLst/>
              <a:gdLst/>
              <a:ahLst/>
              <a:cxnLst/>
              <a:rect l="l" t="t" r="r" b="b"/>
              <a:pathLst>
                <a:path w="674" h="5934" extrusionOk="0">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89" name="Google Shape;18589;p25"/>
            <p:cNvSpPr/>
            <p:nvPr/>
          </p:nvSpPr>
          <p:spPr>
            <a:xfrm>
              <a:off x="5155813" y="2172699"/>
              <a:ext cx="13328" cy="155070"/>
            </a:xfrm>
            <a:custGeom>
              <a:avLst/>
              <a:gdLst/>
              <a:ahLst/>
              <a:cxnLst/>
              <a:rect l="l" t="t" r="r" b="b"/>
              <a:pathLst>
                <a:path w="510" h="5934" extrusionOk="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90" name="Google Shape;18590;p25"/>
            <p:cNvSpPr/>
            <p:nvPr/>
          </p:nvSpPr>
          <p:spPr>
            <a:xfrm>
              <a:off x="4941709" y="2135748"/>
              <a:ext cx="233206" cy="58877"/>
            </a:xfrm>
            <a:custGeom>
              <a:avLst/>
              <a:gdLst/>
              <a:ahLst/>
              <a:cxnLst/>
              <a:rect l="l" t="t" r="r" b="b"/>
              <a:pathLst>
                <a:path w="8924" h="2253" extrusionOk="0">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91" name="Google Shape;18591;p25"/>
            <p:cNvSpPr/>
            <p:nvPr/>
          </p:nvSpPr>
          <p:spPr>
            <a:xfrm>
              <a:off x="5217119" y="2012873"/>
              <a:ext cx="17613" cy="314897"/>
            </a:xfrm>
            <a:custGeom>
              <a:avLst/>
              <a:gdLst/>
              <a:ahLst/>
              <a:cxnLst/>
              <a:rect l="l" t="t" r="r" b="b"/>
              <a:pathLst>
                <a:path w="674" h="12050" extrusionOk="0">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92" name="Google Shape;18592;p25"/>
            <p:cNvSpPr/>
            <p:nvPr/>
          </p:nvSpPr>
          <p:spPr>
            <a:xfrm>
              <a:off x="5221379" y="2012873"/>
              <a:ext cx="13354" cy="314897"/>
            </a:xfrm>
            <a:custGeom>
              <a:avLst/>
              <a:gdLst/>
              <a:ahLst/>
              <a:cxnLst/>
              <a:rect l="l" t="t" r="r" b="b"/>
              <a:pathLst>
                <a:path w="511" h="12050" extrusionOk="0">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93" name="Google Shape;18593;p25"/>
            <p:cNvSpPr/>
            <p:nvPr/>
          </p:nvSpPr>
          <p:spPr>
            <a:xfrm>
              <a:off x="4877867" y="1995991"/>
              <a:ext cx="360393" cy="119478"/>
            </a:xfrm>
            <a:custGeom>
              <a:avLst/>
              <a:gdLst/>
              <a:ahLst/>
              <a:cxnLst/>
              <a:rect l="l" t="t" r="r" b="b"/>
              <a:pathLst>
                <a:path w="13791" h="4572" extrusionOk="0">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94" name="Google Shape;18594;p25"/>
            <p:cNvSpPr/>
            <p:nvPr/>
          </p:nvSpPr>
          <p:spPr>
            <a:xfrm>
              <a:off x="5138461" y="1997533"/>
              <a:ext cx="100035" cy="117675"/>
            </a:xfrm>
            <a:custGeom>
              <a:avLst/>
              <a:gdLst/>
              <a:ahLst/>
              <a:cxnLst/>
              <a:rect l="l" t="t" r="r" b="b"/>
              <a:pathLst>
                <a:path w="3828" h="4503" extrusionOk="0">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95" name="Google Shape;18595;p25"/>
            <p:cNvSpPr/>
            <p:nvPr/>
          </p:nvSpPr>
          <p:spPr>
            <a:xfrm>
              <a:off x="5085438" y="2010077"/>
              <a:ext cx="137222" cy="91568"/>
            </a:xfrm>
            <a:custGeom>
              <a:avLst/>
              <a:gdLst/>
              <a:ahLst/>
              <a:cxnLst/>
              <a:rect l="l" t="t" r="r" b="b"/>
              <a:pathLst>
                <a:path w="5251" h="3504" extrusionOk="0">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96" name="Google Shape;18596;p25"/>
            <p:cNvSpPr/>
            <p:nvPr/>
          </p:nvSpPr>
          <p:spPr>
            <a:xfrm>
              <a:off x="5089959" y="2014336"/>
              <a:ext cx="127683" cy="83023"/>
            </a:xfrm>
            <a:custGeom>
              <a:avLst/>
              <a:gdLst/>
              <a:ahLst/>
              <a:cxnLst/>
              <a:rect l="l" t="t" r="r" b="b"/>
              <a:pathLst>
                <a:path w="4886" h="3177" extrusionOk="0">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97" name="Google Shape;18597;p25"/>
            <p:cNvSpPr/>
            <p:nvPr/>
          </p:nvSpPr>
          <p:spPr>
            <a:xfrm>
              <a:off x="4893704" y="2009815"/>
              <a:ext cx="136987" cy="91568"/>
            </a:xfrm>
            <a:custGeom>
              <a:avLst/>
              <a:gdLst/>
              <a:ahLst/>
              <a:cxnLst/>
              <a:rect l="l" t="t" r="r" b="b"/>
              <a:pathLst>
                <a:path w="5242" h="3504" extrusionOk="0">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98" name="Google Shape;18598;p25"/>
            <p:cNvSpPr/>
            <p:nvPr/>
          </p:nvSpPr>
          <p:spPr>
            <a:xfrm>
              <a:off x="4898721" y="2014101"/>
              <a:ext cx="127683" cy="83023"/>
            </a:xfrm>
            <a:custGeom>
              <a:avLst/>
              <a:gdLst/>
              <a:ahLst/>
              <a:cxnLst/>
              <a:rect l="l" t="t" r="r" b="b"/>
              <a:pathLst>
                <a:path w="4886" h="3177" extrusionOk="0">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99" name="Google Shape;18599;p25"/>
            <p:cNvSpPr/>
            <p:nvPr/>
          </p:nvSpPr>
          <p:spPr>
            <a:xfrm>
              <a:off x="4940690" y="2017133"/>
              <a:ext cx="85479" cy="79939"/>
            </a:xfrm>
            <a:custGeom>
              <a:avLst/>
              <a:gdLst/>
              <a:ahLst/>
              <a:cxnLst/>
              <a:rect l="l" t="t" r="r" b="b"/>
              <a:pathLst>
                <a:path w="3271" h="3059" extrusionOk="0">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00" name="Google Shape;18600;p25"/>
            <p:cNvSpPr/>
            <p:nvPr/>
          </p:nvSpPr>
          <p:spPr>
            <a:xfrm>
              <a:off x="5139715" y="2014624"/>
              <a:ext cx="77431" cy="82500"/>
            </a:xfrm>
            <a:custGeom>
              <a:avLst/>
              <a:gdLst/>
              <a:ahLst/>
              <a:cxnLst/>
              <a:rect l="l" t="t" r="r" b="b"/>
              <a:pathLst>
                <a:path w="2963" h="3157" extrusionOk="0">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01" name="Google Shape;18601;p25"/>
            <p:cNvSpPr/>
            <p:nvPr/>
          </p:nvSpPr>
          <p:spPr>
            <a:xfrm>
              <a:off x="4969096" y="2146802"/>
              <a:ext cx="177675" cy="36716"/>
            </a:xfrm>
            <a:custGeom>
              <a:avLst/>
              <a:gdLst/>
              <a:ahLst/>
              <a:cxnLst/>
              <a:rect l="l" t="t" r="r" b="b"/>
              <a:pathLst>
                <a:path w="6799" h="1405" extrusionOk="0">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602" name="Google Shape;18602;p25"/>
          <p:cNvGrpSpPr/>
          <p:nvPr/>
        </p:nvGrpSpPr>
        <p:grpSpPr>
          <a:xfrm>
            <a:off x="7050889" y="2728856"/>
            <a:ext cx="363530" cy="339514"/>
            <a:chOff x="7050889" y="2913503"/>
            <a:chExt cx="363530" cy="339514"/>
          </a:xfrm>
        </p:grpSpPr>
        <p:sp>
          <p:nvSpPr>
            <p:cNvPr id="18603" name="Google Shape;18603;p25"/>
            <p:cNvSpPr/>
            <p:nvPr/>
          </p:nvSpPr>
          <p:spPr>
            <a:xfrm>
              <a:off x="7057814" y="2913503"/>
              <a:ext cx="217893" cy="268146"/>
            </a:xfrm>
            <a:custGeom>
              <a:avLst/>
              <a:gdLst/>
              <a:ahLst/>
              <a:cxnLst/>
              <a:rect l="l" t="t" r="r" b="b"/>
              <a:pathLst>
                <a:path w="8338" h="10261" extrusionOk="0">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04" name="Google Shape;18604;p25"/>
            <p:cNvSpPr/>
            <p:nvPr/>
          </p:nvSpPr>
          <p:spPr>
            <a:xfrm>
              <a:off x="7262118" y="2972223"/>
              <a:ext cx="152300" cy="280794"/>
            </a:xfrm>
            <a:custGeom>
              <a:avLst/>
              <a:gdLst/>
              <a:ahLst/>
              <a:cxnLst/>
              <a:rect l="l" t="t" r="r" b="b"/>
              <a:pathLst>
                <a:path w="5828" h="10745" extrusionOk="0">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05" name="Google Shape;18605;p25"/>
            <p:cNvSpPr/>
            <p:nvPr/>
          </p:nvSpPr>
          <p:spPr>
            <a:xfrm>
              <a:off x="7263373" y="3037136"/>
              <a:ext cx="151046" cy="214626"/>
            </a:xfrm>
            <a:custGeom>
              <a:avLst/>
              <a:gdLst/>
              <a:ahLst/>
              <a:cxnLst/>
              <a:rect l="l" t="t" r="r" b="b"/>
              <a:pathLst>
                <a:path w="5780" h="8213" extrusionOk="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06" name="Google Shape;18606;p25"/>
            <p:cNvSpPr/>
            <p:nvPr/>
          </p:nvSpPr>
          <p:spPr>
            <a:xfrm>
              <a:off x="7105323" y="2913739"/>
              <a:ext cx="170384" cy="97788"/>
            </a:xfrm>
            <a:custGeom>
              <a:avLst/>
              <a:gdLst/>
              <a:ahLst/>
              <a:cxnLst/>
              <a:rect l="l" t="t" r="r" b="b"/>
              <a:pathLst>
                <a:path w="6520" h="3742" extrusionOk="0">
                  <a:moveTo>
                    <a:pt x="6520" y="1"/>
                  </a:moveTo>
                  <a:lnTo>
                    <a:pt x="0" y="1443"/>
                  </a:lnTo>
                  <a:lnTo>
                    <a:pt x="0" y="3741"/>
                  </a:lnTo>
                  <a:lnTo>
                    <a:pt x="6520" y="2289"/>
                  </a:lnTo>
                  <a:lnTo>
                    <a:pt x="6520" y="1"/>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07" name="Google Shape;18607;p25"/>
            <p:cNvSpPr/>
            <p:nvPr/>
          </p:nvSpPr>
          <p:spPr>
            <a:xfrm>
              <a:off x="7082196" y="2913503"/>
              <a:ext cx="193511" cy="267884"/>
            </a:xfrm>
            <a:custGeom>
              <a:avLst/>
              <a:gdLst/>
              <a:ahLst/>
              <a:cxnLst/>
              <a:rect l="l" t="t" r="r" b="b"/>
              <a:pathLst>
                <a:path w="7405" h="10251" extrusionOk="0">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08" name="Google Shape;18608;p25"/>
            <p:cNvSpPr/>
            <p:nvPr/>
          </p:nvSpPr>
          <p:spPr>
            <a:xfrm>
              <a:off x="7354601" y="3215961"/>
              <a:ext cx="50775" cy="17195"/>
            </a:xfrm>
            <a:custGeom>
              <a:avLst/>
              <a:gdLst/>
              <a:ahLst/>
              <a:cxnLst/>
              <a:rect l="l" t="t" r="r" b="b"/>
              <a:pathLst>
                <a:path w="1943" h="658" extrusionOk="0">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09" name="Google Shape;18609;p25"/>
            <p:cNvSpPr/>
            <p:nvPr/>
          </p:nvSpPr>
          <p:spPr>
            <a:xfrm>
              <a:off x="7050889" y="3195813"/>
              <a:ext cx="197431" cy="26786"/>
            </a:xfrm>
            <a:custGeom>
              <a:avLst/>
              <a:gdLst/>
              <a:ahLst/>
              <a:cxnLst/>
              <a:rect l="l" t="t" r="r" b="b"/>
              <a:pathLst>
                <a:path w="7555" h="1025" extrusionOk="0">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10" name="Google Shape;18610;p25"/>
            <p:cNvSpPr/>
            <p:nvPr/>
          </p:nvSpPr>
          <p:spPr>
            <a:xfrm>
              <a:off x="7357371" y="3166361"/>
              <a:ext cx="47509" cy="16803"/>
            </a:xfrm>
            <a:custGeom>
              <a:avLst/>
              <a:gdLst/>
              <a:ahLst/>
              <a:cxnLst/>
              <a:rect l="l" t="t" r="r" b="b"/>
              <a:pathLst>
                <a:path w="1818" h="643" extrusionOk="0">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11" name="Google Shape;18611;p25"/>
            <p:cNvSpPr/>
            <p:nvPr/>
          </p:nvSpPr>
          <p:spPr>
            <a:xfrm>
              <a:off x="7145855" y="3147938"/>
              <a:ext cx="145872" cy="31464"/>
            </a:xfrm>
            <a:custGeom>
              <a:avLst/>
              <a:gdLst/>
              <a:ahLst/>
              <a:cxnLst/>
              <a:rect l="l" t="t" r="r" b="b"/>
              <a:pathLst>
                <a:path w="5582" h="1204" extrusionOk="0">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612" name="Google Shape;18612;p25"/>
          <p:cNvGrpSpPr/>
          <p:nvPr/>
        </p:nvGrpSpPr>
        <p:grpSpPr>
          <a:xfrm>
            <a:off x="7510900" y="1796814"/>
            <a:ext cx="372937" cy="360629"/>
            <a:chOff x="7510900" y="1981462"/>
            <a:chExt cx="372937" cy="360629"/>
          </a:xfrm>
        </p:grpSpPr>
        <p:sp>
          <p:nvSpPr>
            <p:cNvPr id="18613" name="Google Shape;18613;p25"/>
            <p:cNvSpPr/>
            <p:nvPr/>
          </p:nvSpPr>
          <p:spPr>
            <a:xfrm>
              <a:off x="7617207" y="2027455"/>
              <a:ext cx="160584" cy="264121"/>
            </a:xfrm>
            <a:custGeom>
              <a:avLst/>
              <a:gdLst/>
              <a:ahLst/>
              <a:cxnLst/>
              <a:rect l="l" t="t" r="r" b="b"/>
              <a:pathLst>
                <a:path w="6145" h="10107" extrusionOk="0">
                  <a:moveTo>
                    <a:pt x="0" y="0"/>
                  </a:moveTo>
                  <a:lnTo>
                    <a:pt x="0" y="10106"/>
                  </a:lnTo>
                  <a:lnTo>
                    <a:pt x="6145" y="10106"/>
                  </a:lnTo>
                  <a:lnTo>
                    <a:pt x="6145"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14" name="Google Shape;18614;p25"/>
            <p:cNvSpPr/>
            <p:nvPr/>
          </p:nvSpPr>
          <p:spPr>
            <a:xfrm>
              <a:off x="7739585" y="2027455"/>
              <a:ext cx="38206" cy="264121"/>
            </a:xfrm>
            <a:custGeom>
              <a:avLst/>
              <a:gdLst/>
              <a:ahLst/>
              <a:cxnLst/>
              <a:rect l="l" t="t" r="r" b="b"/>
              <a:pathLst>
                <a:path w="1462" h="10107" extrusionOk="0">
                  <a:moveTo>
                    <a:pt x="0" y="0"/>
                  </a:moveTo>
                  <a:lnTo>
                    <a:pt x="0" y="10106"/>
                  </a:lnTo>
                  <a:lnTo>
                    <a:pt x="1462" y="10106"/>
                  </a:lnTo>
                  <a:lnTo>
                    <a:pt x="1462" y="0"/>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15" name="Google Shape;18615;p25"/>
            <p:cNvSpPr/>
            <p:nvPr/>
          </p:nvSpPr>
          <p:spPr>
            <a:xfrm>
              <a:off x="7576231" y="2011619"/>
              <a:ext cx="243529" cy="64861"/>
            </a:xfrm>
            <a:custGeom>
              <a:avLst/>
              <a:gdLst/>
              <a:ahLst/>
              <a:cxnLst/>
              <a:rect l="l" t="t" r="r" b="b"/>
              <a:pathLst>
                <a:path w="9319" h="2482" extrusionOk="0">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16" name="Google Shape;18616;p25"/>
            <p:cNvSpPr/>
            <p:nvPr/>
          </p:nvSpPr>
          <p:spPr>
            <a:xfrm>
              <a:off x="7576231" y="2011619"/>
              <a:ext cx="243529" cy="63842"/>
            </a:xfrm>
            <a:custGeom>
              <a:avLst/>
              <a:gdLst/>
              <a:ahLst/>
              <a:cxnLst/>
              <a:rect l="l" t="t" r="r" b="b"/>
              <a:pathLst>
                <a:path w="9319" h="2443" extrusionOk="0">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17" name="Google Shape;18617;p25"/>
            <p:cNvSpPr/>
            <p:nvPr/>
          </p:nvSpPr>
          <p:spPr>
            <a:xfrm>
              <a:off x="7510900" y="1981462"/>
              <a:ext cx="372937" cy="92169"/>
            </a:xfrm>
            <a:custGeom>
              <a:avLst/>
              <a:gdLst/>
              <a:ahLst/>
              <a:cxnLst/>
              <a:rect l="l" t="t" r="r" b="b"/>
              <a:pathLst>
                <a:path w="14271" h="3527" extrusionOk="0">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18" name="Google Shape;18618;p25"/>
            <p:cNvSpPr/>
            <p:nvPr/>
          </p:nvSpPr>
          <p:spPr>
            <a:xfrm>
              <a:off x="7785056" y="1981462"/>
              <a:ext cx="88746" cy="91986"/>
            </a:xfrm>
            <a:custGeom>
              <a:avLst/>
              <a:gdLst/>
              <a:ahLst/>
              <a:cxnLst/>
              <a:rect l="l" t="t" r="r" b="b"/>
              <a:pathLst>
                <a:path w="3396" h="3520" extrusionOk="0">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19" name="Google Shape;18619;p25"/>
            <p:cNvSpPr/>
            <p:nvPr/>
          </p:nvSpPr>
          <p:spPr>
            <a:xfrm>
              <a:off x="7553365" y="2027455"/>
              <a:ext cx="64861" cy="46124"/>
            </a:xfrm>
            <a:custGeom>
              <a:avLst/>
              <a:gdLst/>
              <a:ahLst/>
              <a:cxnLst/>
              <a:rect l="l" t="t" r="r" b="b"/>
              <a:pathLst>
                <a:path w="2482" h="1765" extrusionOk="0">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20" name="Google Shape;18620;p25"/>
            <p:cNvSpPr/>
            <p:nvPr/>
          </p:nvSpPr>
          <p:spPr>
            <a:xfrm>
              <a:off x="7584280" y="2275478"/>
              <a:ext cx="226438" cy="40479"/>
            </a:xfrm>
            <a:custGeom>
              <a:avLst/>
              <a:gdLst/>
              <a:ahLst/>
              <a:cxnLst/>
              <a:rect l="l" t="t" r="r" b="b"/>
              <a:pathLst>
                <a:path w="8665" h="1549" extrusionOk="0">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21" name="Google Shape;18621;p25"/>
            <p:cNvSpPr/>
            <p:nvPr/>
          </p:nvSpPr>
          <p:spPr>
            <a:xfrm>
              <a:off x="7584018" y="2275478"/>
              <a:ext cx="226438" cy="40479"/>
            </a:xfrm>
            <a:custGeom>
              <a:avLst/>
              <a:gdLst/>
              <a:ahLst/>
              <a:cxnLst/>
              <a:rect l="l" t="t" r="r" b="b"/>
              <a:pathLst>
                <a:path w="8665" h="1549" extrusionOk="0">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22" name="Google Shape;18622;p25"/>
            <p:cNvSpPr/>
            <p:nvPr/>
          </p:nvSpPr>
          <p:spPr>
            <a:xfrm>
              <a:off x="7549837" y="2308876"/>
              <a:ext cx="295062" cy="33214"/>
            </a:xfrm>
            <a:custGeom>
              <a:avLst/>
              <a:gdLst/>
              <a:ahLst/>
              <a:cxnLst/>
              <a:rect l="l" t="t" r="r" b="b"/>
              <a:pathLst>
                <a:path w="11291" h="1271" extrusionOk="0">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23" name="Google Shape;18623;p25"/>
            <p:cNvSpPr/>
            <p:nvPr/>
          </p:nvSpPr>
          <p:spPr>
            <a:xfrm>
              <a:off x="7549837" y="2308641"/>
              <a:ext cx="295062" cy="33450"/>
            </a:xfrm>
            <a:custGeom>
              <a:avLst/>
              <a:gdLst/>
              <a:ahLst/>
              <a:cxnLst/>
              <a:rect l="l" t="t" r="r" b="b"/>
              <a:pathLst>
                <a:path w="11291" h="1280" extrusionOk="0">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24" name="Google Shape;18624;p25"/>
            <p:cNvSpPr/>
            <p:nvPr/>
          </p:nvSpPr>
          <p:spPr>
            <a:xfrm>
              <a:off x="7550098" y="2006078"/>
              <a:ext cx="42988" cy="42753"/>
            </a:xfrm>
            <a:custGeom>
              <a:avLst/>
              <a:gdLst/>
              <a:ahLst/>
              <a:cxnLst/>
              <a:rect l="l" t="t" r="r" b="b"/>
              <a:pathLst>
                <a:path w="1645" h="1636" extrusionOk="0">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25" name="Google Shape;18625;p25"/>
            <p:cNvSpPr/>
            <p:nvPr/>
          </p:nvSpPr>
          <p:spPr>
            <a:xfrm>
              <a:off x="7801885" y="2006078"/>
              <a:ext cx="42753" cy="42753"/>
            </a:xfrm>
            <a:custGeom>
              <a:avLst/>
              <a:gdLst/>
              <a:ahLst/>
              <a:cxnLst/>
              <a:rect l="l" t="t" r="r" b="b"/>
              <a:pathLst>
                <a:path w="1636" h="1636" extrusionOk="0">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26" name="Google Shape;18626;p25"/>
            <p:cNvSpPr/>
            <p:nvPr/>
          </p:nvSpPr>
          <p:spPr>
            <a:xfrm>
              <a:off x="7642816" y="2097804"/>
              <a:ext cx="20906" cy="153319"/>
            </a:xfrm>
            <a:custGeom>
              <a:avLst/>
              <a:gdLst/>
              <a:ahLst/>
              <a:cxnLst/>
              <a:rect l="l" t="t" r="r" b="b"/>
              <a:pathLst>
                <a:path w="800" h="5867" extrusionOk="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27" name="Google Shape;18627;p25"/>
            <p:cNvSpPr/>
            <p:nvPr/>
          </p:nvSpPr>
          <p:spPr>
            <a:xfrm>
              <a:off x="7687059" y="2097804"/>
              <a:ext cx="20880" cy="153319"/>
            </a:xfrm>
            <a:custGeom>
              <a:avLst/>
              <a:gdLst/>
              <a:ahLst/>
              <a:cxnLst/>
              <a:rect l="l" t="t" r="r" b="b"/>
              <a:pathLst>
                <a:path w="799" h="5867" extrusionOk="0">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28" name="Google Shape;18628;p25"/>
            <p:cNvSpPr/>
            <p:nvPr/>
          </p:nvSpPr>
          <p:spPr>
            <a:xfrm>
              <a:off x="7731275" y="2097804"/>
              <a:ext cx="20880" cy="153319"/>
            </a:xfrm>
            <a:custGeom>
              <a:avLst/>
              <a:gdLst/>
              <a:ahLst/>
              <a:cxnLst/>
              <a:rect l="l" t="t" r="r" b="b"/>
              <a:pathLst>
                <a:path w="799" h="5867" extrusionOk="0">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629" name="Google Shape;18629;p25"/>
          <p:cNvGrpSpPr/>
          <p:nvPr/>
        </p:nvGrpSpPr>
        <p:grpSpPr>
          <a:xfrm>
            <a:off x="6599476" y="2733612"/>
            <a:ext cx="360629" cy="329975"/>
            <a:chOff x="6599476" y="2918260"/>
            <a:chExt cx="360629" cy="329975"/>
          </a:xfrm>
        </p:grpSpPr>
        <p:sp>
          <p:nvSpPr>
            <p:cNvPr id="18630" name="Google Shape;18630;p25"/>
            <p:cNvSpPr/>
            <p:nvPr/>
          </p:nvSpPr>
          <p:spPr>
            <a:xfrm>
              <a:off x="6604990" y="2918521"/>
              <a:ext cx="349313" cy="329714"/>
            </a:xfrm>
            <a:custGeom>
              <a:avLst/>
              <a:gdLst/>
              <a:ahLst/>
              <a:cxnLst/>
              <a:rect l="l" t="t" r="r" b="b"/>
              <a:pathLst>
                <a:path w="13367" h="12617" extrusionOk="0">
                  <a:moveTo>
                    <a:pt x="1" y="0"/>
                  </a:moveTo>
                  <a:lnTo>
                    <a:pt x="1" y="12617"/>
                  </a:lnTo>
                  <a:lnTo>
                    <a:pt x="13367" y="12617"/>
                  </a:lnTo>
                  <a:lnTo>
                    <a:pt x="13367" y="0"/>
                  </a:ln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31" name="Google Shape;18631;p25"/>
            <p:cNvSpPr/>
            <p:nvPr/>
          </p:nvSpPr>
          <p:spPr>
            <a:xfrm>
              <a:off x="6604990" y="2918521"/>
              <a:ext cx="349078" cy="329714"/>
            </a:xfrm>
            <a:custGeom>
              <a:avLst/>
              <a:gdLst/>
              <a:ahLst/>
              <a:cxnLst/>
              <a:rect l="l" t="t" r="r" b="b"/>
              <a:pathLst>
                <a:path w="13358" h="12617" extrusionOk="0">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32" name="Google Shape;18632;p25"/>
            <p:cNvSpPr/>
            <p:nvPr/>
          </p:nvSpPr>
          <p:spPr>
            <a:xfrm>
              <a:off x="6604990" y="3145926"/>
              <a:ext cx="349313" cy="102309"/>
            </a:xfrm>
            <a:custGeom>
              <a:avLst/>
              <a:gdLst/>
              <a:ahLst/>
              <a:cxnLst/>
              <a:rect l="l" t="t" r="r" b="b"/>
              <a:pathLst>
                <a:path w="13367" h="3915" extrusionOk="0">
                  <a:moveTo>
                    <a:pt x="1" y="1"/>
                  </a:moveTo>
                  <a:lnTo>
                    <a:pt x="1" y="3915"/>
                  </a:lnTo>
                  <a:lnTo>
                    <a:pt x="13367" y="3915"/>
                  </a:lnTo>
                  <a:lnTo>
                    <a:pt x="13367" y="1"/>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33" name="Google Shape;18633;p25"/>
            <p:cNvSpPr/>
            <p:nvPr/>
          </p:nvSpPr>
          <p:spPr>
            <a:xfrm>
              <a:off x="6604990" y="3145926"/>
              <a:ext cx="277449" cy="29687"/>
            </a:xfrm>
            <a:custGeom>
              <a:avLst/>
              <a:gdLst/>
              <a:ahLst/>
              <a:cxnLst/>
              <a:rect l="l" t="t" r="r" b="b"/>
              <a:pathLst>
                <a:path w="10617" h="1136" extrusionOk="0">
                  <a:moveTo>
                    <a:pt x="1" y="1"/>
                  </a:moveTo>
                  <a:lnTo>
                    <a:pt x="1" y="1136"/>
                  </a:lnTo>
                  <a:lnTo>
                    <a:pt x="8963" y="1136"/>
                  </a:lnTo>
                  <a:cubicBezTo>
                    <a:pt x="9694" y="1136"/>
                    <a:pt x="10357" y="684"/>
                    <a:pt x="10617" y="1"/>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34" name="Google Shape;18634;p25"/>
            <p:cNvSpPr/>
            <p:nvPr/>
          </p:nvSpPr>
          <p:spPr>
            <a:xfrm>
              <a:off x="6604990" y="2918260"/>
              <a:ext cx="150811" cy="329975"/>
            </a:xfrm>
            <a:custGeom>
              <a:avLst/>
              <a:gdLst/>
              <a:ahLst/>
              <a:cxnLst/>
              <a:rect l="l" t="t" r="r" b="b"/>
              <a:pathLst>
                <a:path w="5771" h="12627" extrusionOk="0">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35" name="Google Shape;18635;p25"/>
            <p:cNvSpPr/>
            <p:nvPr/>
          </p:nvSpPr>
          <p:spPr>
            <a:xfrm>
              <a:off x="6604990" y="2918521"/>
              <a:ext cx="54800" cy="329714"/>
            </a:xfrm>
            <a:custGeom>
              <a:avLst/>
              <a:gdLst/>
              <a:ahLst/>
              <a:cxnLst/>
              <a:rect l="l" t="t" r="r" b="b"/>
              <a:pathLst>
                <a:path w="2097" h="12617" extrusionOk="0">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36" name="Google Shape;18636;p25"/>
            <p:cNvSpPr/>
            <p:nvPr/>
          </p:nvSpPr>
          <p:spPr>
            <a:xfrm>
              <a:off x="6615051" y="2918521"/>
              <a:ext cx="140750" cy="329714"/>
            </a:xfrm>
            <a:custGeom>
              <a:avLst/>
              <a:gdLst/>
              <a:ahLst/>
              <a:cxnLst/>
              <a:rect l="l" t="t" r="r" b="b"/>
              <a:pathLst>
                <a:path w="5386" h="12617" extrusionOk="0">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37" name="Google Shape;18637;p25"/>
            <p:cNvSpPr/>
            <p:nvPr/>
          </p:nvSpPr>
          <p:spPr>
            <a:xfrm>
              <a:off x="6599476" y="3080359"/>
              <a:ext cx="46516" cy="21638"/>
            </a:xfrm>
            <a:custGeom>
              <a:avLst/>
              <a:gdLst/>
              <a:ahLst/>
              <a:cxnLst/>
              <a:rect l="l" t="t" r="r" b="b"/>
              <a:pathLst>
                <a:path w="1780" h="828" extrusionOk="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38" name="Google Shape;18638;p25"/>
            <p:cNvSpPr/>
            <p:nvPr/>
          </p:nvSpPr>
          <p:spPr>
            <a:xfrm>
              <a:off x="6803519" y="2918260"/>
              <a:ext cx="150785" cy="329975"/>
            </a:xfrm>
            <a:custGeom>
              <a:avLst/>
              <a:gdLst/>
              <a:ahLst/>
              <a:cxnLst/>
              <a:rect l="l" t="t" r="r" b="b"/>
              <a:pathLst>
                <a:path w="5770" h="12627" extrusionOk="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39" name="Google Shape;18639;p25"/>
            <p:cNvSpPr/>
            <p:nvPr/>
          </p:nvSpPr>
          <p:spPr>
            <a:xfrm>
              <a:off x="6899765" y="2918521"/>
              <a:ext cx="54539" cy="329714"/>
            </a:xfrm>
            <a:custGeom>
              <a:avLst/>
              <a:gdLst/>
              <a:ahLst/>
              <a:cxnLst/>
              <a:rect l="l" t="t" r="r" b="b"/>
              <a:pathLst>
                <a:path w="2087" h="12617" extrusionOk="0">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40" name="Google Shape;18640;p25"/>
            <p:cNvSpPr/>
            <p:nvPr/>
          </p:nvSpPr>
          <p:spPr>
            <a:xfrm>
              <a:off x="6803519" y="2918521"/>
              <a:ext cx="140750" cy="329714"/>
            </a:xfrm>
            <a:custGeom>
              <a:avLst/>
              <a:gdLst/>
              <a:ahLst/>
              <a:cxnLst/>
              <a:rect l="l" t="t" r="r" b="b"/>
              <a:pathLst>
                <a:path w="5386" h="12617" extrusionOk="0">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41" name="Google Shape;18641;p25"/>
            <p:cNvSpPr/>
            <p:nvPr/>
          </p:nvSpPr>
          <p:spPr>
            <a:xfrm>
              <a:off x="6913328" y="3080359"/>
              <a:ext cx="46777" cy="21638"/>
            </a:xfrm>
            <a:custGeom>
              <a:avLst/>
              <a:gdLst/>
              <a:ahLst/>
              <a:cxnLst/>
              <a:rect l="l" t="t" r="r" b="b"/>
              <a:pathLst>
                <a:path w="1790" h="828" extrusionOk="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42" name="Google Shape;18642;p25"/>
            <p:cNvSpPr/>
            <p:nvPr/>
          </p:nvSpPr>
          <p:spPr>
            <a:xfrm>
              <a:off x="6913328" y="3085873"/>
              <a:ext cx="46777" cy="16124"/>
            </a:xfrm>
            <a:custGeom>
              <a:avLst/>
              <a:gdLst/>
              <a:ahLst/>
              <a:cxnLst/>
              <a:rect l="l" t="t" r="r" b="b"/>
              <a:pathLst>
                <a:path w="1790" h="617" extrusionOk="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43" name="Google Shape;18643;p25"/>
            <p:cNvSpPr/>
            <p:nvPr/>
          </p:nvSpPr>
          <p:spPr>
            <a:xfrm>
              <a:off x="6881420" y="3101971"/>
              <a:ext cx="58066" cy="146264"/>
            </a:xfrm>
            <a:custGeom>
              <a:avLst/>
              <a:gdLst/>
              <a:ahLst/>
              <a:cxnLst/>
              <a:rect l="l" t="t" r="r" b="b"/>
              <a:pathLst>
                <a:path w="2222" h="5597" extrusionOk="0">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44" name="Google Shape;18644;p25"/>
            <p:cNvSpPr/>
            <p:nvPr/>
          </p:nvSpPr>
          <p:spPr>
            <a:xfrm>
              <a:off x="6599476" y="3085873"/>
              <a:ext cx="46516" cy="16124"/>
            </a:xfrm>
            <a:custGeom>
              <a:avLst/>
              <a:gdLst/>
              <a:ahLst/>
              <a:cxnLst/>
              <a:rect l="l" t="t" r="r" b="b"/>
              <a:pathLst>
                <a:path w="1780" h="617" extrusionOk="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45" name="Google Shape;18645;p25"/>
            <p:cNvSpPr/>
            <p:nvPr/>
          </p:nvSpPr>
          <p:spPr>
            <a:xfrm>
              <a:off x="6619834" y="3101971"/>
              <a:ext cx="58302" cy="146264"/>
            </a:xfrm>
            <a:custGeom>
              <a:avLst/>
              <a:gdLst/>
              <a:ahLst/>
              <a:cxnLst/>
              <a:rect l="l" t="t" r="r" b="b"/>
              <a:pathLst>
                <a:path w="2231" h="5597" extrusionOk="0">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46" name="Google Shape;18646;p25"/>
            <p:cNvSpPr/>
            <p:nvPr/>
          </p:nvSpPr>
          <p:spPr>
            <a:xfrm>
              <a:off x="6604990" y="2918521"/>
              <a:ext cx="349313" cy="53807"/>
            </a:xfrm>
            <a:custGeom>
              <a:avLst/>
              <a:gdLst/>
              <a:ahLst/>
              <a:cxnLst/>
              <a:rect l="l" t="t" r="r" b="b"/>
              <a:pathLst>
                <a:path w="13367" h="2059" extrusionOk="0">
                  <a:moveTo>
                    <a:pt x="1" y="0"/>
                  </a:moveTo>
                  <a:cubicBezTo>
                    <a:pt x="1" y="933"/>
                    <a:pt x="3001" y="2058"/>
                    <a:pt x="6684" y="2058"/>
                  </a:cubicBezTo>
                  <a:cubicBezTo>
                    <a:pt x="10376" y="2058"/>
                    <a:pt x="13367" y="933"/>
                    <a:pt x="13367"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47" name="Google Shape;18647;p25"/>
            <p:cNvSpPr/>
            <p:nvPr/>
          </p:nvSpPr>
          <p:spPr>
            <a:xfrm>
              <a:off x="6717073"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48" name="Google Shape;18648;p25"/>
            <p:cNvSpPr/>
            <p:nvPr/>
          </p:nvSpPr>
          <p:spPr>
            <a:xfrm>
              <a:off x="6654250"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49" name="Google Shape;18649;p25"/>
            <p:cNvSpPr/>
            <p:nvPr/>
          </p:nvSpPr>
          <p:spPr>
            <a:xfrm>
              <a:off x="6669825"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50" name="Google Shape;18650;p25"/>
            <p:cNvSpPr/>
            <p:nvPr/>
          </p:nvSpPr>
          <p:spPr>
            <a:xfrm>
              <a:off x="6732648"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51" name="Google Shape;18651;p25"/>
            <p:cNvSpPr/>
            <p:nvPr/>
          </p:nvSpPr>
          <p:spPr>
            <a:xfrm>
              <a:off x="6779634" y="3195447"/>
              <a:ext cx="62849" cy="52788"/>
            </a:xfrm>
            <a:custGeom>
              <a:avLst/>
              <a:gdLst/>
              <a:ahLst/>
              <a:cxnLst/>
              <a:rect l="l" t="t" r="r" b="b"/>
              <a:pathLst>
                <a:path w="2405" h="2020" extrusionOk="0">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52" name="Google Shape;18652;p25"/>
            <p:cNvSpPr/>
            <p:nvPr/>
          </p:nvSpPr>
          <p:spPr>
            <a:xfrm>
              <a:off x="6842221" y="3195447"/>
              <a:ext cx="62849" cy="52788"/>
            </a:xfrm>
            <a:custGeom>
              <a:avLst/>
              <a:gdLst/>
              <a:ahLst/>
              <a:cxnLst/>
              <a:rect l="l" t="t" r="r" b="b"/>
              <a:pathLst>
                <a:path w="2405" h="2020" extrusionOk="0">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53" name="Google Shape;18653;p25"/>
            <p:cNvSpPr/>
            <p:nvPr/>
          </p:nvSpPr>
          <p:spPr>
            <a:xfrm>
              <a:off x="6795235" y="3195447"/>
              <a:ext cx="47248" cy="52552"/>
            </a:xfrm>
            <a:custGeom>
              <a:avLst/>
              <a:gdLst/>
              <a:ahLst/>
              <a:cxnLst/>
              <a:rect l="l" t="t" r="r" b="b"/>
              <a:pathLst>
                <a:path w="1808" h="2011" extrusionOk="0">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54" name="Google Shape;18654;p25"/>
            <p:cNvSpPr/>
            <p:nvPr/>
          </p:nvSpPr>
          <p:spPr>
            <a:xfrm>
              <a:off x="6858057" y="3195447"/>
              <a:ext cx="47012" cy="52552"/>
            </a:xfrm>
            <a:custGeom>
              <a:avLst/>
              <a:gdLst/>
              <a:ahLst/>
              <a:cxnLst/>
              <a:rect l="l" t="t" r="r" b="b"/>
              <a:pathLst>
                <a:path w="1799" h="2011" extrusionOk="0">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655" name="Google Shape;18655;p25"/>
          <p:cNvGrpSpPr/>
          <p:nvPr/>
        </p:nvGrpSpPr>
        <p:grpSpPr>
          <a:xfrm>
            <a:off x="5290499" y="2296886"/>
            <a:ext cx="360628" cy="247293"/>
            <a:chOff x="5290499" y="2481533"/>
            <a:chExt cx="360628" cy="247293"/>
          </a:xfrm>
        </p:grpSpPr>
        <p:sp>
          <p:nvSpPr>
            <p:cNvPr id="18656" name="Google Shape;18656;p25"/>
            <p:cNvSpPr/>
            <p:nvPr/>
          </p:nvSpPr>
          <p:spPr>
            <a:xfrm>
              <a:off x="5540013" y="2624008"/>
              <a:ext cx="76673" cy="48763"/>
            </a:xfrm>
            <a:custGeom>
              <a:avLst/>
              <a:gdLst/>
              <a:ahLst/>
              <a:cxnLst/>
              <a:rect l="l" t="t" r="r" b="b"/>
              <a:pathLst>
                <a:path w="2934" h="1866" extrusionOk="0">
                  <a:moveTo>
                    <a:pt x="1" y="0"/>
                  </a:moveTo>
                  <a:lnTo>
                    <a:pt x="1" y="1866"/>
                  </a:lnTo>
                  <a:lnTo>
                    <a:pt x="2934" y="1866"/>
                  </a:lnTo>
                  <a:lnTo>
                    <a:pt x="2934" y="0"/>
                  </a:ln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57" name="Google Shape;18657;p25"/>
            <p:cNvSpPr/>
            <p:nvPr/>
          </p:nvSpPr>
          <p:spPr>
            <a:xfrm>
              <a:off x="5540013" y="2648389"/>
              <a:ext cx="76673" cy="24382"/>
            </a:xfrm>
            <a:custGeom>
              <a:avLst/>
              <a:gdLst/>
              <a:ahLst/>
              <a:cxnLst/>
              <a:rect l="l" t="t" r="r" b="b"/>
              <a:pathLst>
                <a:path w="2934" h="933" extrusionOk="0">
                  <a:moveTo>
                    <a:pt x="1" y="0"/>
                  </a:moveTo>
                  <a:lnTo>
                    <a:pt x="1" y="933"/>
                  </a:lnTo>
                  <a:lnTo>
                    <a:pt x="2934" y="933"/>
                  </a:lnTo>
                  <a:lnTo>
                    <a:pt x="2934" y="0"/>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58" name="Google Shape;18658;p25"/>
            <p:cNvSpPr/>
            <p:nvPr/>
          </p:nvSpPr>
          <p:spPr>
            <a:xfrm>
              <a:off x="5597582" y="2591290"/>
              <a:ext cx="53545" cy="114121"/>
            </a:xfrm>
            <a:custGeom>
              <a:avLst/>
              <a:gdLst/>
              <a:ahLst/>
              <a:cxnLst/>
              <a:rect l="l" t="t" r="r" b="b"/>
              <a:pathLst>
                <a:path w="2049" h="4367" extrusionOk="0">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59" name="Google Shape;18659;p25"/>
            <p:cNvSpPr/>
            <p:nvPr/>
          </p:nvSpPr>
          <p:spPr>
            <a:xfrm>
              <a:off x="5317886" y="2567980"/>
              <a:ext cx="246037" cy="160584"/>
            </a:xfrm>
            <a:custGeom>
              <a:avLst/>
              <a:gdLst/>
              <a:ahLst/>
              <a:cxnLst/>
              <a:rect l="l" t="t" r="r" b="b"/>
              <a:pathLst>
                <a:path w="9415" h="6145" extrusionOk="0">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60" name="Google Shape;18660;p25"/>
            <p:cNvSpPr/>
            <p:nvPr/>
          </p:nvSpPr>
          <p:spPr>
            <a:xfrm>
              <a:off x="5317886" y="2567980"/>
              <a:ext cx="246037" cy="160846"/>
            </a:xfrm>
            <a:custGeom>
              <a:avLst/>
              <a:gdLst/>
              <a:ahLst/>
              <a:cxnLst/>
              <a:rect l="l" t="t" r="r" b="b"/>
              <a:pathLst>
                <a:path w="9415" h="6155" extrusionOk="0">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61" name="Google Shape;18661;p25"/>
            <p:cNvSpPr/>
            <p:nvPr/>
          </p:nvSpPr>
          <p:spPr>
            <a:xfrm>
              <a:off x="5290499" y="2481533"/>
              <a:ext cx="146760" cy="147021"/>
            </a:xfrm>
            <a:custGeom>
              <a:avLst/>
              <a:gdLst/>
              <a:ahLst/>
              <a:cxnLst/>
              <a:rect l="l" t="t" r="r" b="b"/>
              <a:pathLst>
                <a:path w="5616" h="5626" extrusionOk="0">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62" name="Google Shape;18662;p25"/>
            <p:cNvSpPr/>
            <p:nvPr/>
          </p:nvSpPr>
          <p:spPr>
            <a:xfrm>
              <a:off x="5311850" y="2503145"/>
              <a:ext cx="132701" cy="125279"/>
            </a:xfrm>
            <a:custGeom>
              <a:avLst/>
              <a:gdLst/>
              <a:ahLst/>
              <a:cxnLst/>
              <a:rect l="l" t="t" r="r" b="b"/>
              <a:pathLst>
                <a:path w="5078" h="4794" extrusionOk="0">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63" name="Google Shape;18663;p25"/>
            <p:cNvSpPr/>
            <p:nvPr/>
          </p:nvSpPr>
          <p:spPr>
            <a:xfrm>
              <a:off x="5476693" y="2650401"/>
              <a:ext cx="53807" cy="53781"/>
            </a:xfrm>
            <a:custGeom>
              <a:avLst/>
              <a:gdLst/>
              <a:ahLst/>
              <a:cxnLst/>
              <a:rect l="l" t="t" r="r" b="b"/>
              <a:pathLst>
                <a:path w="2059" h="2058" extrusionOk="0">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64" name="Google Shape;18664;p25"/>
            <p:cNvSpPr/>
            <p:nvPr/>
          </p:nvSpPr>
          <p:spPr>
            <a:xfrm>
              <a:off x="5330953" y="2530401"/>
              <a:ext cx="57570" cy="49155"/>
            </a:xfrm>
            <a:custGeom>
              <a:avLst/>
              <a:gdLst/>
              <a:ahLst/>
              <a:cxnLst/>
              <a:rect l="l" t="t" r="r" b="b"/>
              <a:pathLst>
                <a:path w="2203" h="1881" extrusionOk="0">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65" name="Google Shape;18665;p25"/>
            <p:cNvSpPr/>
            <p:nvPr/>
          </p:nvSpPr>
          <p:spPr>
            <a:xfrm>
              <a:off x="5456598" y="2498624"/>
              <a:ext cx="112866" cy="112840"/>
            </a:xfrm>
            <a:custGeom>
              <a:avLst/>
              <a:gdLst/>
              <a:ahLst/>
              <a:cxnLst/>
              <a:rect l="l" t="t" r="r" b="b"/>
              <a:pathLst>
                <a:path w="4319" h="4318" extrusionOk="0">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66" name="Google Shape;18666;p25"/>
            <p:cNvSpPr/>
            <p:nvPr/>
          </p:nvSpPr>
          <p:spPr>
            <a:xfrm>
              <a:off x="5473427" y="2515192"/>
              <a:ext cx="101551" cy="96272"/>
            </a:xfrm>
            <a:custGeom>
              <a:avLst/>
              <a:gdLst/>
              <a:ahLst/>
              <a:cxnLst/>
              <a:rect l="l" t="t" r="r" b="b"/>
              <a:pathLst>
                <a:path w="3886" h="3684" extrusionOk="0">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67" name="Google Shape;18667;p25"/>
            <p:cNvSpPr/>
            <p:nvPr/>
          </p:nvSpPr>
          <p:spPr>
            <a:xfrm>
              <a:off x="5493026" y="2539992"/>
              <a:ext cx="35200" cy="30261"/>
            </a:xfrm>
            <a:custGeom>
              <a:avLst/>
              <a:gdLst/>
              <a:ahLst/>
              <a:cxnLst/>
              <a:rect l="l" t="t" r="r" b="b"/>
              <a:pathLst>
                <a:path w="1347" h="1158" extrusionOk="0">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68" name="Google Shape;18668;p25"/>
            <p:cNvSpPr/>
            <p:nvPr/>
          </p:nvSpPr>
          <p:spPr>
            <a:xfrm>
              <a:off x="5384890" y="2509782"/>
              <a:ext cx="26603" cy="22160"/>
            </a:xfrm>
            <a:custGeom>
              <a:avLst/>
              <a:gdLst/>
              <a:ahLst/>
              <a:cxnLst/>
              <a:rect l="l" t="t" r="r" b="b"/>
              <a:pathLst>
                <a:path w="1018" h="848" extrusionOk="0">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69" name="Google Shape;18669;p25"/>
            <p:cNvSpPr/>
            <p:nvPr/>
          </p:nvSpPr>
          <p:spPr>
            <a:xfrm>
              <a:off x="5316109" y="2578276"/>
              <a:ext cx="26760" cy="22134"/>
            </a:xfrm>
            <a:custGeom>
              <a:avLst/>
              <a:gdLst/>
              <a:ahLst/>
              <a:cxnLst/>
              <a:rect l="l" t="t" r="r" b="b"/>
              <a:pathLst>
                <a:path w="1024" h="847" extrusionOk="0">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70" name="Google Shape;18670;p25"/>
            <p:cNvSpPr/>
            <p:nvPr/>
          </p:nvSpPr>
          <p:spPr>
            <a:xfrm>
              <a:off x="5384916" y="2578276"/>
              <a:ext cx="26551" cy="22134"/>
            </a:xfrm>
            <a:custGeom>
              <a:avLst/>
              <a:gdLst/>
              <a:ahLst/>
              <a:cxnLst/>
              <a:rect l="l" t="t" r="r" b="b"/>
              <a:pathLst>
                <a:path w="1016" h="847" extrusionOk="0">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71" name="Google Shape;18671;p25"/>
            <p:cNvSpPr/>
            <p:nvPr/>
          </p:nvSpPr>
          <p:spPr>
            <a:xfrm>
              <a:off x="5316083" y="2509782"/>
              <a:ext cx="26786" cy="22160"/>
            </a:xfrm>
            <a:custGeom>
              <a:avLst/>
              <a:gdLst/>
              <a:ahLst/>
              <a:cxnLst/>
              <a:rect l="l" t="t" r="r" b="b"/>
              <a:pathLst>
                <a:path w="1025" h="848" extrusionOk="0">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72" name="Google Shape;18672;p25"/>
            <p:cNvSpPr/>
            <p:nvPr/>
          </p:nvSpPr>
          <p:spPr>
            <a:xfrm>
              <a:off x="5528802" y="2520340"/>
              <a:ext cx="21324" cy="17012"/>
            </a:xfrm>
            <a:custGeom>
              <a:avLst/>
              <a:gdLst/>
              <a:ahLst/>
              <a:cxnLst/>
              <a:rect l="l" t="t" r="r" b="b"/>
              <a:pathLst>
                <a:path w="816" h="651" extrusionOk="0">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73" name="Google Shape;18673;p25"/>
            <p:cNvSpPr/>
            <p:nvPr/>
          </p:nvSpPr>
          <p:spPr>
            <a:xfrm>
              <a:off x="5476119" y="2572736"/>
              <a:ext cx="21533" cy="17117"/>
            </a:xfrm>
            <a:custGeom>
              <a:avLst/>
              <a:gdLst/>
              <a:ahLst/>
              <a:cxnLst/>
              <a:rect l="l" t="t" r="r" b="b"/>
              <a:pathLst>
                <a:path w="824" h="655" extrusionOk="0">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74" name="Google Shape;18674;p25"/>
            <p:cNvSpPr/>
            <p:nvPr/>
          </p:nvSpPr>
          <p:spPr>
            <a:xfrm>
              <a:off x="5528462" y="2572736"/>
              <a:ext cx="21664" cy="17117"/>
            </a:xfrm>
            <a:custGeom>
              <a:avLst/>
              <a:gdLst/>
              <a:ahLst/>
              <a:cxnLst/>
              <a:rect l="l" t="t" r="r" b="b"/>
              <a:pathLst>
                <a:path w="829" h="655" extrusionOk="0">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75" name="Google Shape;18675;p25"/>
            <p:cNvSpPr/>
            <p:nvPr/>
          </p:nvSpPr>
          <p:spPr>
            <a:xfrm>
              <a:off x="5476092" y="2520340"/>
              <a:ext cx="21612" cy="17117"/>
            </a:xfrm>
            <a:custGeom>
              <a:avLst/>
              <a:gdLst/>
              <a:ahLst/>
              <a:cxnLst/>
              <a:rect l="l" t="t" r="r" b="b"/>
              <a:pathLst>
                <a:path w="827" h="655" extrusionOk="0">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76" name="Google Shape;18676;p25"/>
            <p:cNvSpPr/>
            <p:nvPr/>
          </p:nvSpPr>
          <p:spPr>
            <a:xfrm>
              <a:off x="5339994" y="2645123"/>
              <a:ext cx="104556" cy="10819"/>
            </a:xfrm>
            <a:custGeom>
              <a:avLst/>
              <a:gdLst/>
              <a:ahLst/>
              <a:cxnLst/>
              <a:rect l="l" t="t" r="r" b="b"/>
              <a:pathLst>
                <a:path w="4001" h="414" extrusionOk="0">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77" name="Google Shape;18677;p25"/>
            <p:cNvSpPr/>
            <p:nvPr/>
          </p:nvSpPr>
          <p:spPr>
            <a:xfrm>
              <a:off x="5339994" y="2698642"/>
              <a:ext cx="104556" cy="11080"/>
            </a:xfrm>
            <a:custGeom>
              <a:avLst/>
              <a:gdLst/>
              <a:ahLst/>
              <a:cxnLst/>
              <a:rect l="l" t="t" r="r" b="b"/>
              <a:pathLst>
                <a:path w="4001" h="424" extrusionOk="0">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78" name="Google Shape;18678;p25"/>
            <p:cNvSpPr/>
            <p:nvPr/>
          </p:nvSpPr>
          <p:spPr>
            <a:xfrm>
              <a:off x="5339994" y="2671752"/>
              <a:ext cx="104556" cy="11080"/>
            </a:xfrm>
            <a:custGeom>
              <a:avLst/>
              <a:gdLst/>
              <a:ahLst/>
              <a:cxnLst/>
              <a:rect l="l" t="t" r="r" b="b"/>
              <a:pathLst>
                <a:path w="4001" h="424" extrusionOk="0">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79" name="Google Shape;18679;p25"/>
            <p:cNvSpPr/>
            <p:nvPr/>
          </p:nvSpPr>
          <p:spPr>
            <a:xfrm>
              <a:off x="5503584" y="2650401"/>
              <a:ext cx="26916" cy="53781"/>
            </a:xfrm>
            <a:custGeom>
              <a:avLst/>
              <a:gdLst/>
              <a:ahLst/>
              <a:cxnLst/>
              <a:rect l="l" t="t" r="r" b="b"/>
              <a:pathLst>
                <a:path w="1030" h="2058" extrusionOk="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80" name="Google Shape;18680;p25"/>
            <p:cNvSpPr/>
            <p:nvPr/>
          </p:nvSpPr>
          <p:spPr>
            <a:xfrm>
              <a:off x="5597582" y="2648128"/>
              <a:ext cx="53545" cy="57282"/>
            </a:xfrm>
            <a:custGeom>
              <a:avLst/>
              <a:gdLst/>
              <a:ahLst/>
              <a:cxnLst/>
              <a:rect l="l" t="t" r="r" b="b"/>
              <a:pathLst>
                <a:path w="2049" h="2192" extrusionOk="0">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81" name="Google Shape;18681;p25"/>
            <p:cNvSpPr/>
            <p:nvPr/>
          </p:nvSpPr>
          <p:spPr>
            <a:xfrm>
              <a:off x="5363879" y="2530532"/>
              <a:ext cx="23650" cy="49025"/>
            </a:xfrm>
            <a:custGeom>
              <a:avLst/>
              <a:gdLst/>
              <a:ahLst/>
              <a:cxnLst/>
              <a:rect l="l" t="t" r="r" b="b"/>
              <a:pathLst>
                <a:path w="905" h="1876" extrusionOk="0">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82" name="Google Shape;18682;p25"/>
            <p:cNvSpPr/>
            <p:nvPr/>
          </p:nvSpPr>
          <p:spPr>
            <a:xfrm>
              <a:off x="5513148" y="2540070"/>
              <a:ext cx="15078" cy="29948"/>
            </a:xfrm>
            <a:custGeom>
              <a:avLst/>
              <a:gdLst/>
              <a:ahLst/>
              <a:cxnLst/>
              <a:rect l="l" t="t" r="r" b="b"/>
              <a:pathLst>
                <a:path w="577" h="1146" extrusionOk="0">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683" name="Google Shape;18683;p25"/>
          <p:cNvGrpSpPr/>
          <p:nvPr/>
        </p:nvGrpSpPr>
        <p:grpSpPr>
          <a:xfrm>
            <a:off x="6201923" y="1796866"/>
            <a:ext cx="351325" cy="360576"/>
            <a:chOff x="6201923" y="1981514"/>
            <a:chExt cx="351325" cy="360576"/>
          </a:xfrm>
        </p:grpSpPr>
        <p:sp>
          <p:nvSpPr>
            <p:cNvPr id="18684" name="Google Shape;18684;p25"/>
            <p:cNvSpPr/>
            <p:nvPr/>
          </p:nvSpPr>
          <p:spPr>
            <a:xfrm>
              <a:off x="6201923" y="2195304"/>
              <a:ext cx="351325" cy="146786"/>
            </a:xfrm>
            <a:custGeom>
              <a:avLst/>
              <a:gdLst/>
              <a:ahLst/>
              <a:cxnLst/>
              <a:rect l="l" t="t" r="r" b="b"/>
              <a:pathLst>
                <a:path w="13444" h="5617" extrusionOk="0">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85" name="Google Shape;18685;p25"/>
            <p:cNvSpPr/>
            <p:nvPr/>
          </p:nvSpPr>
          <p:spPr>
            <a:xfrm>
              <a:off x="6231583" y="2195304"/>
              <a:ext cx="292527" cy="117126"/>
            </a:xfrm>
            <a:custGeom>
              <a:avLst/>
              <a:gdLst/>
              <a:ahLst/>
              <a:cxnLst/>
              <a:rect l="l" t="t" r="r" b="b"/>
              <a:pathLst>
                <a:path w="11194" h="4482" extrusionOk="0">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86" name="Google Shape;18686;p25"/>
            <p:cNvSpPr/>
            <p:nvPr/>
          </p:nvSpPr>
          <p:spPr>
            <a:xfrm>
              <a:off x="6377820" y="2195304"/>
              <a:ext cx="146290" cy="116891"/>
            </a:xfrm>
            <a:custGeom>
              <a:avLst/>
              <a:gdLst/>
              <a:ahLst/>
              <a:cxnLst/>
              <a:rect l="l" t="t" r="r" b="b"/>
              <a:pathLst>
                <a:path w="5598" h="4473" extrusionOk="0">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87" name="Google Shape;18687;p25"/>
            <p:cNvSpPr/>
            <p:nvPr/>
          </p:nvSpPr>
          <p:spPr>
            <a:xfrm>
              <a:off x="6280843" y="2023666"/>
              <a:ext cx="194008" cy="226961"/>
            </a:xfrm>
            <a:custGeom>
              <a:avLst/>
              <a:gdLst/>
              <a:ahLst/>
              <a:cxnLst/>
              <a:rect l="l" t="t" r="r" b="b"/>
              <a:pathLst>
                <a:path w="7424" h="8685" extrusionOk="0">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88" name="Google Shape;18688;p25"/>
            <p:cNvSpPr/>
            <p:nvPr/>
          </p:nvSpPr>
          <p:spPr>
            <a:xfrm>
              <a:off x="6298169" y="2023927"/>
              <a:ext cx="176943" cy="226935"/>
            </a:xfrm>
            <a:custGeom>
              <a:avLst/>
              <a:gdLst/>
              <a:ahLst/>
              <a:cxnLst/>
              <a:rect l="l" t="t" r="r" b="b"/>
              <a:pathLst>
                <a:path w="6771" h="8684" extrusionOk="0">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89" name="Google Shape;18689;p25"/>
            <p:cNvSpPr/>
            <p:nvPr/>
          </p:nvSpPr>
          <p:spPr>
            <a:xfrm>
              <a:off x="6280843" y="1981514"/>
              <a:ext cx="193746" cy="103746"/>
            </a:xfrm>
            <a:custGeom>
              <a:avLst/>
              <a:gdLst/>
              <a:ahLst/>
              <a:cxnLst/>
              <a:rect l="l" t="t" r="r" b="b"/>
              <a:pathLst>
                <a:path w="7414" h="3970" extrusionOk="0">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90" name="Google Shape;18690;p25"/>
            <p:cNvSpPr/>
            <p:nvPr/>
          </p:nvSpPr>
          <p:spPr>
            <a:xfrm>
              <a:off x="6428335" y="2023666"/>
              <a:ext cx="46255" cy="61594"/>
            </a:xfrm>
            <a:custGeom>
              <a:avLst/>
              <a:gdLst/>
              <a:ahLst/>
              <a:cxnLst/>
              <a:rect l="l" t="t" r="r" b="b"/>
              <a:pathLst>
                <a:path w="1770" h="2357" extrusionOk="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691" name="Google Shape;18691;p25"/>
          <p:cNvGrpSpPr/>
          <p:nvPr/>
        </p:nvGrpSpPr>
        <p:grpSpPr>
          <a:xfrm>
            <a:off x="4894461" y="3156044"/>
            <a:ext cx="312884" cy="360785"/>
            <a:chOff x="4894461" y="3340691"/>
            <a:chExt cx="312884" cy="360785"/>
          </a:xfrm>
        </p:grpSpPr>
        <p:sp>
          <p:nvSpPr>
            <p:cNvPr id="18692" name="Google Shape;18692;p25"/>
            <p:cNvSpPr/>
            <p:nvPr/>
          </p:nvSpPr>
          <p:spPr>
            <a:xfrm>
              <a:off x="4894461" y="3503732"/>
              <a:ext cx="312884" cy="76202"/>
            </a:xfrm>
            <a:custGeom>
              <a:avLst/>
              <a:gdLst/>
              <a:ahLst/>
              <a:cxnLst/>
              <a:rect l="l" t="t" r="r" b="b"/>
              <a:pathLst>
                <a:path w="11973" h="2916" extrusionOk="0">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93" name="Google Shape;18693;p25"/>
            <p:cNvSpPr/>
            <p:nvPr/>
          </p:nvSpPr>
          <p:spPr>
            <a:xfrm>
              <a:off x="4939200" y="3362042"/>
              <a:ext cx="223407" cy="178694"/>
            </a:xfrm>
            <a:custGeom>
              <a:avLst/>
              <a:gdLst/>
              <a:ahLst/>
              <a:cxnLst/>
              <a:rect l="l" t="t" r="r" b="b"/>
              <a:pathLst>
                <a:path w="8549" h="6838" extrusionOk="0">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94" name="Google Shape;18694;p25"/>
            <p:cNvSpPr/>
            <p:nvPr/>
          </p:nvSpPr>
          <p:spPr>
            <a:xfrm>
              <a:off x="5033173" y="3362042"/>
              <a:ext cx="129434" cy="178694"/>
            </a:xfrm>
            <a:custGeom>
              <a:avLst/>
              <a:gdLst/>
              <a:ahLst/>
              <a:cxnLst/>
              <a:rect l="l" t="t" r="r" b="b"/>
              <a:pathLst>
                <a:path w="4953" h="6838" extrusionOk="0">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95" name="Google Shape;18695;p25"/>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96" name="Google Shape;18696;p25"/>
            <p:cNvSpPr/>
            <p:nvPr/>
          </p:nvSpPr>
          <p:spPr>
            <a:xfrm>
              <a:off x="4968338" y="3499995"/>
              <a:ext cx="26" cy="6324"/>
            </a:xfrm>
            <a:custGeom>
              <a:avLst/>
              <a:gdLst/>
              <a:ahLst/>
              <a:cxnLst/>
              <a:rect l="l" t="t" r="r" b="b"/>
              <a:pathLst>
                <a:path w="1" h="242" extrusionOk="0">
                  <a:moveTo>
                    <a:pt x="0" y="1"/>
                  </a:moveTo>
                  <a:lnTo>
                    <a:pt x="0" y="1"/>
                  </a:lnTo>
                  <a:lnTo>
                    <a:pt x="0" y="241"/>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97" name="Google Shape;18697;p25"/>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98" name="Google Shape;18698;p25"/>
            <p:cNvSpPr/>
            <p:nvPr/>
          </p:nvSpPr>
          <p:spPr>
            <a:xfrm>
              <a:off x="4968077" y="3499995"/>
              <a:ext cx="165393" cy="40741"/>
            </a:xfrm>
            <a:custGeom>
              <a:avLst/>
              <a:gdLst/>
              <a:ahLst/>
              <a:cxnLst/>
              <a:rect l="l" t="t" r="r" b="b"/>
              <a:pathLst>
                <a:path w="6329" h="1559" extrusionOk="0">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99" name="Google Shape;18699;p25"/>
            <p:cNvSpPr/>
            <p:nvPr/>
          </p:nvSpPr>
          <p:spPr>
            <a:xfrm>
              <a:off x="4939200" y="3340691"/>
              <a:ext cx="223407" cy="43484"/>
            </a:xfrm>
            <a:custGeom>
              <a:avLst/>
              <a:gdLst/>
              <a:ahLst/>
              <a:cxnLst/>
              <a:rect l="l" t="t" r="r" b="b"/>
              <a:pathLst>
                <a:path w="8549" h="1664" extrusionOk="0">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00" name="Google Shape;18700;p25"/>
            <p:cNvSpPr/>
            <p:nvPr/>
          </p:nvSpPr>
          <p:spPr>
            <a:xfrm>
              <a:off x="4936927" y="3599847"/>
              <a:ext cx="113859" cy="101629"/>
            </a:xfrm>
            <a:custGeom>
              <a:avLst/>
              <a:gdLst/>
              <a:ahLst/>
              <a:cxnLst/>
              <a:rect l="l" t="t" r="r" b="b"/>
              <a:pathLst>
                <a:path w="4357" h="3889" extrusionOk="0">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01" name="Google Shape;18701;p25"/>
            <p:cNvSpPr/>
            <p:nvPr/>
          </p:nvSpPr>
          <p:spPr>
            <a:xfrm>
              <a:off x="5051021" y="3599847"/>
              <a:ext cx="113859" cy="101629"/>
            </a:xfrm>
            <a:custGeom>
              <a:avLst/>
              <a:gdLst/>
              <a:ahLst/>
              <a:cxnLst/>
              <a:rect l="l" t="t" r="r" b="b"/>
              <a:pathLst>
                <a:path w="4357" h="3889" extrusionOk="0">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02" name="Google Shape;18702;p25"/>
            <p:cNvSpPr/>
            <p:nvPr/>
          </p:nvSpPr>
          <p:spPr>
            <a:xfrm>
              <a:off x="5059044" y="3628672"/>
              <a:ext cx="46437" cy="19364"/>
            </a:xfrm>
            <a:custGeom>
              <a:avLst/>
              <a:gdLst/>
              <a:ahLst/>
              <a:cxnLst/>
              <a:rect l="l" t="t" r="r" b="b"/>
              <a:pathLst>
                <a:path w="1777" h="741" extrusionOk="0">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03" name="Google Shape;18703;p25"/>
            <p:cNvSpPr/>
            <p:nvPr/>
          </p:nvSpPr>
          <p:spPr>
            <a:xfrm>
              <a:off x="5058913" y="3653053"/>
              <a:ext cx="46542" cy="19364"/>
            </a:xfrm>
            <a:custGeom>
              <a:avLst/>
              <a:gdLst/>
              <a:ahLst/>
              <a:cxnLst/>
              <a:rect l="l" t="t" r="r" b="b"/>
              <a:pathLst>
                <a:path w="1781" h="741" extrusionOk="0">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04" name="Google Shape;18704;p25"/>
            <p:cNvSpPr/>
            <p:nvPr/>
          </p:nvSpPr>
          <p:spPr>
            <a:xfrm>
              <a:off x="4996326" y="3628672"/>
              <a:ext cx="46568" cy="19364"/>
            </a:xfrm>
            <a:custGeom>
              <a:avLst/>
              <a:gdLst/>
              <a:ahLst/>
              <a:cxnLst/>
              <a:rect l="l" t="t" r="r" b="b"/>
              <a:pathLst>
                <a:path w="1782" h="741" extrusionOk="0">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05" name="Google Shape;18705;p25"/>
            <p:cNvSpPr/>
            <p:nvPr/>
          </p:nvSpPr>
          <p:spPr>
            <a:xfrm>
              <a:off x="4996326" y="3653053"/>
              <a:ext cx="46568" cy="19364"/>
            </a:xfrm>
            <a:custGeom>
              <a:avLst/>
              <a:gdLst/>
              <a:ahLst/>
              <a:cxnLst/>
              <a:rect l="l" t="t" r="r" b="b"/>
              <a:pathLst>
                <a:path w="1782" h="741" extrusionOk="0">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06" name="Google Shape;18706;p25"/>
            <p:cNvSpPr/>
            <p:nvPr/>
          </p:nvSpPr>
          <p:spPr>
            <a:xfrm>
              <a:off x="5033434" y="3619630"/>
              <a:ext cx="34939" cy="61829"/>
            </a:xfrm>
            <a:custGeom>
              <a:avLst/>
              <a:gdLst/>
              <a:ahLst/>
              <a:cxnLst/>
              <a:rect l="l" t="t" r="r" b="b"/>
              <a:pathLst>
                <a:path w="1337" h="2366" extrusionOk="0">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07" name="Google Shape;18707;p25"/>
            <p:cNvSpPr/>
            <p:nvPr/>
          </p:nvSpPr>
          <p:spPr>
            <a:xfrm>
              <a:off x="5042215" y="3619682"/>
              <a:ext cx="26159" cy="61542"/>
            </a:xfrm>
            <a:custGeom>
              <a:avLst/>
              <a:gdLst/>
              <a:ahLst/>
              <a:cxnLst/>
              <a:rect l="l" t="t" r="r" b="b"/>
              <a:pathLst>
                <a:path w="1001" h="2355" extrusionOk="0">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708" name="Google Shape;18708;p25"/>
          <p:cNvGrpSpPr/>
          <p:nvPr/>
        </p:nvGrpSpPr>
        <p:grpSpPr>
          <a:xfrm>
            <a:off x="5339237" y="1316603"/>
            <a:ext cx="245541" cy="360628"/>
            <a:chOff x="5339237" y="1501251"/>
            <a:chExt cx="245541" cy="360628"/>
          </a:xfrm>
        </p:grpSpPr>
        <p:sp>
          <p:nvSpPr>
            <p:cNvPr id="18709" name="Google Shape;18709;p25"/>
            <p:cNvSpPr/>
            <p:nvPr/>
          </p:nvSpPr>
          <p:spPr>
            <a:xfrm>
              <a:off x="5349794" y="1654021"/>
              <a:ext cx="220402" cy="10845"/>
            </a:xfrm>
            <a:custGeom>
              <a:avLst/>
              <a:gdLst/>
              <a:ahLst/>
              <a:cxnLst/>
              <a:rect l="l" t="t" r="r" b="b"/>
              <a:pathLst>
                <a:path w="8434" h="415" extrusionOk="0">
                  <a:moveTo>
                    <a:pt x="1" y="1"/>
                  </a:moveTo>
                  <a:lnTo>
                    <a:pt x="1" y="414"/>
                  </a:lnTo>
                  <a:lnTo>
                    <a:pt x="8434" y="414"/>
                  </a:lnTo>
                  <a:lnTo>
                    <a:pt x="8434" y="1"/>
                  </a:lnTo>
                  <a:close/>
                </a:path>
              </a:pathLst>
            </a:custGeom>
            <a:solidFill>
              <a:srgbClr val="ED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10" name="Google Shape;18710;p25"/>
            <p:cNvSpPr/>
            <p:nvPr/>
          </p:nvSpPr>
          <p:spPr>
            <a:xfrm>
              <a:off x="5349794" y="1659562"/>
              <a:ext cx="220402" cy="5305"/>
            </a:xfrm>
            <a:custGeom>
              <a:avLst/>
              <a:gdLst/>
              <a:ahLst/>
              <a:cxnLst/>
              <a:rect l="l" t="t" r="r" b="b"/>
              <a:pathLst>
                <a:path w="8434" h="203" extrusionOk="0">
                  <a:moveTo>
                    <a:pt x="1" y="0"/>
                  </a:moveTo>
                  <a:lnTo>
                    <a:pt x="1" y="202"/>
                  </a:lnTo>
                  <a:lnTo>
                    <a:pt x="8434" y="202"/>
                  </a:lnTo>
                  <a:lnTo>
                    <a:pt x="8434" y="0"/>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11" name="Google Shape;18711;p25"/>
            <p:cNvSpPr/>
            <p:nvPr/>
          </p:nvSpPr>
          <p:spPr>
            <a:xfrm>
              <a:off x="5447791" y="1779170"/>
              <a:ext cx="28432" cy="70636"/>
            </a:xfrm>
            <a:custGeom>
              <a:avLst/>
              <a:gdLst/>
              <a:ahLst/>
              <a:cxnLst/>
              <a:rect l="l" t="t" r="r" b="b"/>
              <a:pathLst>
                <a:path w="1088" h="2703" extrusionOk="0">
                  <a:moveTo>
                    <a:pt x="1" y="0"/>
                  </a:moveTo>
                  <a:lnTo>
                    <a:pt x="1" y="2703"/>
                  </a:lnTo>
                  <a:lnTo>
                    <a:pt x="1087" y="2703"/>
                  </a:lnTo>
                  <a:lnTo>
                    <a:pt x="1087" y="0"/>
                  </a:ln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12" name="Google Shape;18712;p25"/>
            <p:cNvSpPr/>
            <p:nvPr/>
          </p:nvSpPr>
          <p:spPr>
            <a:xfrm>
              <a:off x="5462112" y="1779170"/>
              <a:ext cx="14112" cy="70636"/>
            </a:xfrm>
            <a:custGeom>
              <a:avLst/>
              <a:gdLst/>
              <a:ahLst/>
              <a:cxnLst/>
              <a:rect l="l" t="t" r="r" b="b"/>
              <a:pathLst>
                <a:path w="540" h="2703" extrusionOk="0">
                  <a:moveTo>
                    <a:pt x="1" y="0"/>
                  </a:moveTo>
                  <a:lnTo>
                    <a:pt x="1" y="2703"/>
                  </a:lnTo>
                  <a:lnTo>
                    <a:pt x="539" y="2703"/>
                  </a:lnTo>
                  <a:lnTo>
                    <a:pt x="539" y="0"/>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13" name="Google Shape;18713;p25"/>
            <p:cNvSpPr/>
            <p:nvPr/>
          </p:nvSpPr>
          <p:spPr>
            <a:xfrm>
              <a:off x="5378958" y="1501251"/>
              <a:ext cx="166359" cy="249539"/>
            </a:xfrm>
            <a:custGeom>
              <a:avLst/>
              <a:gdLst/>
              <a:ahLst/>
              <a:cxnLst/>
              <a:rect l="l" t="t" r="r" b="b"/>
              <a:pathLst>
                <a:path w="6366" h="9549" extrusionOk="0">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14" name="Google Shape;18714;p25"/>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15" name="Google Shape;18715;p25"/>
            <p:cNvSpPr/>
            <p:nvPr/>
          </p:nvSpPr>
          <p:spPr>
            <a:xfrm>
              <a:off x="5446798" y="1611060"/>
              <a:ext cx="30418" cy="30183"/>
            </a:xfrm>
            <a:custGeom>
              <a:avLst/>
              <a:gdLst/>
              <a:ahLst/>
              <a:cxnLst/>
              <a:rect l="l" t="t" r="r" b="b"/>
              <a:pathLst>
                <a:path w="1164" h="1155" extrusionOk="0">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16" name="Google Shape;18716;p25"/>
            <p:cNvSpPr/>
            <p:nvPr/>
          </p:nvSpPr>
          <p:spPr>
            <a:xfrm>
              <a:off x="5356092" y="1836975"/>
              <a:ext cx="212091" cy="24904"/>
            </a:xfrm>
            <a:custGeom>
              <a:avLst/>
              <a:gdLst/>
              <a:ahLst/>
              <a:cxnLst/>
              <a:rect l="l" t="t" r="r" b="b"/>
              <a:pathLst>
                <a:path w="8116" h="953" extrusionOk="0">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17" name="Google Shape;18717;p25"/>
            <p:cNvSpPr/>
            <p:nvPr/>
          </p:nvSpPr>
          <p:spPr>
            <a:xfrm>
              <a:off x="5339237" y="1637192"/>
              <a:ext cx="245541" cy="155332"/>
            </a:xfrm>
            <a:custGeom>
              <a:avLst/>
              <a:gdLst/>
              <a:ahLst/>
              <a:cxnLst/>
              <a:rect l="l" t="t" r="r" b="b"/>
              <a:pathLst>
                <a:path w="9396" h="5944" extrusionOk="0">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18" name="Google Shape;18718;p25"/>
            <p:cNvSpPr/>
            <p:nvPr/>
          </p:nvSpPr>
          <p:spPr>
            <a:xfrm>
              <a:off x="5378697" y="1609544"/>
              <a:ext cx="56577" cy="10845"/>
            </a:xfrm>
            <a:custGeom>
              <a:avLst/>
              <a:gdLst/>
              <a:ahLst/>
              <a:cxnLst/>
              <a:rect l="l" t="t" r="r" b="b"/>
              <a:pathLst>
                <a:path w="2165" h="415" extrusionOk="0">
                  <a:moveTo>
                    <a:pt x="0" y="1"/>
                  </a:moveTo>
                  <a:lnTo>
                    <a:pt x="0" y="414"/>
                  </a:lnTo>
                  <a:lnTo>
                    <a:pt x="1914" y="414"/>
                  </a:lnTo>
                  <a:cubicBezTo>
                    <a:pt x="2164" y="395"/>
                    <a:pt x="2164" y="20"/>
                    <a:pt x="1914"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19" name="Google Shape;18719;p25"/>
            <p:cNvSpPr/>
            <p:nvPr/>
          </p:nvSpPr>
          <p:spPr>
            <a:xfrm>
              <a:off x="5378697" y="1631913"/>
              <a:ext cx="55296" cy="10819"/>
            </a:xfrm>
            <a:custGeom>
              <a:avLst/>
              <a:gdLst/>
              <a:ahLst/>
              <a:cxnLst/>
              <a:rect l="l" t="t" r="r" b="b"/>
              <a:pathLst>
                <a:path w="2116" h="414" extrusionOk="0">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20" name="Google Shape;18720;p25"/>
            <p:cNvSpPr/>
            <p:nvPr/>
          </p:nvSpPr>
          <p:spPr>
            <a:xfrm>
              <a:off x="5378697" y="1654021"/>
              <a:ext cx="71394" cy="10845"/>
            </a:xfrm>
            <a:custGeom>
              <a:avLst/>
              <a:gdLst/>
              <a:ahLst/>
              <a:cxnLst/>
              <a:rect l="l" t="t" r="r" b="b"/>
              <a:pathLst>
                <a:path w="2732" h="415" extrusionOk="0">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21" name="Google Shape;18721;p25"/>
            <p:cNvSpPr/>
            <p:nvPr/>
          </p:nvSpPr>
          <p:spPr>
            <a:xfrm>
              <a:off x="5378697" y="156480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22" name="Google Shape;18722;p25"/>
            <p:cNvSpPr/>
            <p:nvPr/>
          </p:nvSpPr>
          <p:spPr>
            <a:xfrm>
              <a:off x="5378697" y="158717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23" name="Google Shape;18723;p25"/>
            <p:cNvSpPr/>
            <p:nvPr/>
          </p:nvSpPr>
          <p:spPr>
            <a:xfrm>
              <a:off x="5378697" y="1676391"/>
              <a:ext cx="71394" cy="10819"/>
            </a:xfrm>
            <a:custGeom>
              <a:avLst/>
              <a:gdLst/>
              <a:ahLst/>
              <a:cxnLst/>
              <a:rect l="l" t="t" r="r" b="b"/>
              <a:pathLst>
                <a:path w="2732" h="414" extrusionOk="0">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24" name="Google Shape;18724;p25"/>
            <p:cNvSpPr/>
            <p:nvPr/>
          </p:nvSpPr>
          <p:spPr>
            <a:xfrm>
              <a:off x="5473923" y="1654257"/>
              <a:ext cx="71394" cy="10610"/>
            </a:xfrm>
            <a:custGeom>
              <a:avLst/>
              <a:gdLst/>
              <a:ahLst/>
              <a:cxnLst/>
              <a:rect l="l" t="t" r="r" b="b"/>
              <a:pathLst>
                <a:path w="2732" h="406" extrusionOk="0">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25" name="Google Shape;18725;p25"/>
            <p:cNvSpPr/>
            <p:nvPr/>
          </p:nvSpPr>
          <p:spPr>
            <a:xfrm>
              <a:off x="5490021" y="1631913"/>
              <a:ext cx="55296" cy="10819"/>
            </a:xfrm>
            <a:custGeom>
              <a:avLst/>
              <a:gdLst/>
              <a:ahLst/>
              <a:cxnLst/>
              <a:rect l="l" t="t" r="r" b="b"/>
              <a:pathLst>
                <a:path w="2116" h="414" extrusionOk="0">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26" name="Google Shape;18726;p25"/>
            <p:cNvSpPr/>
            <p:nvPr/>
          </p:nvSpPr>
          <p:spPr>
            <a:xfrm>
              <a:off x="5472669" y="1676391"/>
              <a:ext cx="72648" cy="10819"/>
            </a:xfrm>
            <a:custGeom>
              <a:avLst/>
              <a:gdLst/>
              <a:ahLst/>
              <a:cxnLst/>
              <a:rect l="l" t="t" r="r" b="b"/>
              <a:pathLst>
                <a:path w="2780" h="414" extrusionOk="0">
                  <a:moveTo>
                    <a:pt x="251" y="0"/>
                  </a:moveTo>
                  <a:cubicBezTo>
                    <a:pt x="1" y="20"/>
                    <a:pt x="1" y="395"/>
                    <a:pt x="251" y="414"/>
                  </a:cubicBezTo>
                  <a:lnTo>
                    <a:pt x="2780" y="414"/>
                  </a:lnTo>
                  <a:lnTo>
                    <a:pt x="2780"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27" name="Google Shape;18727;p25"/>
            <p:cNvSpPr/>
            <p:nvPr/>
          </p:nvSpPr>
          <p:spPr>
            <a:xfrm>
              <a:off x="5473923" y="1587175"/>
              <a:ext cx="71394" cy="10845"/>
            </a:xfrm>
            <a:custGeom>
              <a:avLst/>
              <a:gdLst/>
              <a:ahLst/>
              <a:cxnLst/>
              <a:rect l="l" t="t" r="r" b="b"/>
              <a:pathLst>
                <a:path w="2732" h="415" extrusionOk="0">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28" name="Google Shape;18728;p25"/>
            <p:cNvSpPr/>
            <p:nvPr/>
          </p:nvSpPr>
          <p:spPr>
            <a:xfrm>
              <a:off x="5473923" y="1564805"/>
              <a:ext cx="71394" cy="10845"/>
            </a:xfrm>
            <a:custGeom>
              <a:avLst/>
              <a:gdLst/>
              <a:ahLst/>
              <a:cxnLst/>
              <a:rect l="l" t="t" r="r" b="b"/>
              <a:pathLst>
                <a:path w="2732" h="415" extrusionOk="0">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29" name="Google Shape;18729;p25"/>
            <p:cNvSpPr/>
            <p:nvPr/>
          </p:nvSpPr>
          <p:spPr>
            <a:xfrm>
              <a:off x="5490021" y="1609544"/>
              <a:ext cx="55296" cy="10845"/>
            </a:xfrm>
            <a:custGeom>
              <a:avLst/>
              <a:gdLst/>
              <a:ahLst/>
              <a:cxnLst/>
              <a:rect l="l" t="t" r="r" b="b"/>
              <a:pathLst>
                <a:path w="2116" h="415" extrusionOk="0">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30" name="Google Shape;18730;p25"/>
            <p:cNvSpPr/>
            <p:nvPr/>
          </p:nvSpPr>
          <p:spPr>
            <a:xfrm>
              <a:off x="5490021" y="1501251"/>
              <a:ext cx="10819" cy="39852"/>
            </a:xfrm>
            <a:custGeom>
              <a:avLst/>
              <a:gdLst/>
              <a:ahLst/>
              <a:cxnLst/>
              <a:rect l="l" t="t" r="r" b="b"/>
              <a:pathLst>
                <a:path w="414" h="1525" extrusionOk="0">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31" name="Google Shape;18731;p25"/>
            <p:cNvSpPr/>
            <p:nvPr/>
          </p:nvSpPr>
          <p:spPr>
            <a:xfrm>
              <a:off x="5423435" y="1501251"/>
              <a:ext cx="10558" cy="39852"/>
            </a:xfrm>
            <a:custGeom>
              <a:avLst/>
              <a:gdLst/>
              <a:ahLst/>
              <a:cxnLst/>
              <a:rect l="l" t="t" r="r" b="b"/>
              <a:pathLst>
                <a:path w="404" h="1525" extrusionOk="0">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32" name="Google Shape;18732;p25"/>
            <p:cNvSpPr/>
            <p:nvPr/>
          </p:nvSpPr>
          <p:spPr>
            <a:xfrm>
              <a:off x="5467652" y="1501251"/>
              <a:ext cx="10845" cy="40479"/>
            </a:xfrm>
            <a:custGeom>
              <a:avLst/>
              <a:gdLst/>
              <a:ahLst/>
              <a:cxnLst/>
              <a:rect l="l" t="t" r="r" b="b"/>
              <a:pathLst>
                <a:path w="415" h="1549" extrusionOk="0">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33" name="Google Shape;18733;p25"/>
            <p:cNvSpPr/>
            <p:nvPr/>
          </p:nvSpPr>
          <p:spPr>
            <a:xfrm>
              <a:off x="5490021" y="1501486"/>
              <a:ext cx="10819" cy="24904"/>
            </a:xfrm>
            <a:custGeom>
              <a:avLst/>
              <a:gdLst/>
              <a:ahLst/>
              <a:cxnLst/>
              <a:rect l="l" t="t" r="r" b="b"/>
              <a:pathLst>
                <a:path w="414" h="953" extrusionOk="0">
                  <a:moveTo>
                    <a:pt x="0" y="1"/>
                  </a:moveTo>
                  <a:lnTo>
                    <a:pt x="0" y="453"/>
                  </a:lnTo>
                  <a:cubicBezTo>
                    <a:pt x="164" y="597"/>
                    <a:pt x="298" y="760"/>
                    <a:pt x="414" y="953"/>
                  </a:cubicBezTo>
                  <a:lnTo>
                    <a:pt x="414" y="1"/>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34" name="Google Shape;18734;p25"/>
            <p:cNvSpPr/>
            <p:nvPr/>
          </p:nvSpPr>
          <p:spPr>
            <a:xfrm>
              <a:off x="5467652" y="1501251"/>
              <a:ext cx="10845" cy="4782"/>
            </a:xfrm>
            <a:custGeom>
              <a:avLst/>
              <a:gdLst/>
              <a:ahLst/>
              <a:cxnLst/>
              <a:rect l="l" t="t" r="r" b="b"/>
              <a:pathLst>
                <a:path w="415" h="183" extrusionOk="0">
                  <a:moveTo>
                    <a:pt x="1" y="0"/>
                  </a:moveTo>
                  <a:lnTo>
                    <a:pt x="1" y="39"/>
                  </a:lnTo>
                  <a:cubicBezTo>
                    <a:pt x="145" y="77"/>
                    <a:pt x="279" y="115"/>
                    <a:pt x="414" y="183"/>
                  </a:cubicBezTo>
                  <a:lnTo>
                    <a:pt x="414" y="0"/>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35" name="Google Shape;18735;p25"/>
            <p:cNvSpPr/>
            <p:nvPr/>
          </p:nvSpPr>
          <p:spPr>
            <a:xfrm>
              <a:off x="5445544" y="1501251"/>
              <a:ext cx="10819" cy="40479"/>
            </a:xfrm>
            <a:custGeom>
              <a:avLst/>
              <a:gdLst/>
              <a:ahLst/>
              <a:cxnLst/>
              <a:rect l="l" t="t" r="r" b="b"/>
              <a:pathLst>
                <a:path w="414" h="1549" extrusionOk="0">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36" name="Google Shape;18736;p25"/>
            <p:cNvSpPr/>
            <p:nvPr/>
          </p:nvSpPr>
          <p:spPr>
            <a:xfrm>
              <a:off x="5490021" y="1710572"/>
              <a:ext cx="10819" cy="40218"/>
            </a:xfrm>
            <a:custGeom>
              <a:avLst/>
              <a:gdLst/>
              <a:ahLst/>
              <a:cxnLst/>
              <a:rect l="l" t="t" r="r" b="b"/>
              <a:pathLst>
                <a:path w="414" h="1539" extrusionOk="0">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37" name="Google Shape;18737;p25"/>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38" name="Google Shape;18738;p25"/>
            <p:cNvSpPr/>
            <p:nvPr/>
          </p:nvSpPr>
          <p:spPr>
            <a:xfrm>
              <a:off x="5490021" y="1725886"/>
              <a:ext cx="10819" cy="24904"/>
            </a:xfrm>
            <a:custGeom>
              <a:avLst/>
              <a:gdLst/>
              <a:ahLst/>
              <a:cxnLst/>
              <a:rect l="l" t="t" r="r" b="b"/>
              <a:pathLst>
                <a:path w="414" h="953" extrusionOk="0">
                  <a:moveTo>
                    <a:pt x="414" y="1"/>
                  </a:moveTo>
                  <a:cubicBezTo>
                    <a:pt x="298" y="184"/>
                    <a:pt x="164" y="347"/>
                    <a:pt x="0" y="491"/>
                  </a:cubicBezTo>
                  <a:lnTo>
                    <a:pt x="0" y="953"/>
                  </a:lnTo>
                  <a:lnTo>
                    <a:pt x="414" y="953"/>
                  </a:lnTo>
                  <a:lnTo>
                    <a:pt x="414" y="1"/>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39" name="Google Shape;18739;p25"/>
            <p:cNvSpPr/>
            <p:nvPr/>
          </p:nvSpPr>
          <p:spPr>
            <a:xfrm>
              <a:off x="5423174" y="1710938"/>
              <a:ext cx="10819" cy="39852"/>
            </a:xfrm>
            <a:custGeom>
              <a:avLst/>
              <a:gdLst/>
              <a:ahLst/>
              <a:cxnLst/>
              <a:rect l="l" t="t" r="r" b="b"/>
              <a:pathLst>
                <a:path w="414" h="1525" extrusionOk="0">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40" name="Google Shape;18740;p25"/>
            <p:cNvSpPr/>
            <p:nvPr/>
          </p:nvSpPr>
          <p:spPr>
            <a:xfrm>
              <a:off x="5445544" y="1710938"/>
              <a:ext cx="10819" cy="39852"/>
            </a:xfrm>
            <a:custGeom>
              <a:avLst/>
              <a:gdLst/>
              <a:ahLst/>
              <a:cxnLst/>
              <a:rect l="l" t="t" r="r" b="b"/>
              <a:pathLst>
                <a:path w="414" h="1525" extrusionOk="0">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41" name="Google Shape;18741;p25"/>
            <p:cNvSpPr/>
            <p:nvPr/>
          </p:nvSpPr>
          <p:spPr>
            <a:xfrm>
              <a:off x="5467652" y="1710546"/>
              <a:ext cx="10845" cy="40244"/>
            </a:xfrm>
            <a:custGeom>
              <a:avLst/>
              <a:gdLst/>
              <a:ahLst/>
              <a:cxnLst/>
              <a:rect l="l" t="t" r="r" b="b"/>
              <a:pathLst>
                <a:path w="415" h="1540" extrusionOk="0">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42" name="Google Shape;18742;p25"/>
            <p:cNvSpPr/>
            <p:nvPr/>
          </p:nvSpPr>
          <p:spPr>
            <a:xfrm>
              <a:off x="5467652" y="1746243"/>
              <a:ext cx="10845" cy="4547"/>
            </a:xfrm>
            <a:custGeom>
              <a:avLst/>
              <a:gdLst/>
              <a:ahLst/>
              <a:cxnLst/>
              <a:rect l="l" t="t" r="r" b="b"/>
              <a:pathLst>
                <a:path w="415" h="174" extrusionOk="0">
                  <a:moveTo>
                    <a:pt x="414" y="1"/>
                  </a:moveTo>
                  <a:cubicBezTo>
                    <a:pt x="279" y="58"/>
                    <a:pt x="145" y="106"/>
                    <a:pt x="1" y="135"/>
                  </a:cubicBezTo>
                  <a:lnTo>
                    <a:pt x="1" y="174"/>
                  </a:lnTo>
                  <a:lnTo>
                    <a:pt x="414" y="174"/>
                  </a:lnTo>
                  <a:lnTo>
                    <a:pt x="414" y="1"/>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43" name="Google Shape;18743;p25"/>
            <p:cNvSpPr/>
            <p:nvPr/>
          </p:nvSpPr>
          <p:spPr>
            <a:xfrm>
              <a:off x="5507608" y="1609544"/>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44" name="Google Shape;18744;p25"/>
            <p:cNvSpPr/>
            <p:nvPr/>
          </p:nvSpPr>
          <p:spPr>
            <a:xfrm>
              <a:off x="5507608" y="1654021"/>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45" name="Google Shape;18745;p25"/>
            <p:cNvSpPr/>
            <p:nvPr/>
          </p:nvSpPr>
          <p:spPr>
            <a:xfrm>
              <a:off x="5507608" y="1631913"/>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46" name="Google Shape;18746;p25"/>
            <p:cNvSpPr/>
            <p:nvPr/>
          </p:nvSpPr>
          <p:spPr>
            <a:xfrm>
              <a:off x="5507608" y="1676391"/>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47" name="Google Shape;18747;p25"/>
            <p:cNvSpPr/>
            <p:nvPr/>
          </p:nvSpPr>
          <p:spPr>
            <a:xfrm>
              <a:off x="5507608" y="156480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48" name="Google Shape;18748;p25"/>
            <p:cNvSpPr/>
            <p:nvPr/>
          </p:nvSpPr>
          <p:spPr>
            <a:xfrm>
              <a:off x="5507608" y="158717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49" name="Google Shape;18749;p25"/>
            <p:cNvSpPr/>
            <p:nvPr/>
          </p:nvSpPr>
          <p:spPr>
            <a:xfrm>
              <a:off x="5462112" y="1637192"/>
              <a:ext cx="122666" cy="155332"/>
            </a:xfrm>
            <a:custGeom>
              <a:avLst/>
              <a:gdLst/>
              <a:ahLst/>
              <a:cxnLst/>
              <a:rect l="l" t="t" r="r" b="b"/>
              <a:pathLst>
                <a:path w="4694" h="5944" extrusionOk="0">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50" name="Google Shape;18750;p25"/>
            <p:cNvSpPr/>
            <p:nvPr/>
          </p:nvSpPr>
          <p:spPr>
            <a:xfrm>
              <a:off x="5462112" y="1836975"/>
              <a:ext cx="106072" cy="24904"/>
            </a:xfrm>
            <a:custGeom>
              <a:avLst/>
              <a:gdLst/>
              <a:ahLst/>
              <a:cxnLst/>
              <a:rect l="l" t="t" r="r" b="b"/>
              <a:pathLst>
                <a:path w="4059" h="953" extrusionOk="0">
                  <a:moveTo>
                    <a:pt x="1" y="0"/>
                  </a:moveTo>
                  <a:lnTo>
                    <a:pt x="1" y="952"/>
                  </a:lnTo>
                  <a:lnTo>
                    <a:pt x="4059" y="952"/>
                  </a:lnTo>
                  <a:cubicBezTo>
                    <a:pt x="4059" y="423"/>
                    <a:pt x="3626" y="0"/>
                    <a:pt x="3097" y="0"/>
                  </a:cubicBezTo>
                  <a:close/>
                </a:path>
              </a:pathLst>
            </a:custGeom>
            <a:solidFill>
              <a:srgbClr val="798F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751" name="Google Shape;18751;p25"/>
          <p:cNvGrpSpPr/>
          <p:nvPr/>
        </p:nvGrpSpPr>
        <p:grpSpPr>
          <a:xfrm>
            <a:off x="7959464" y="2289568"/>
            <a:ext cx="370428" cy="261926"/>
            <a:chOff x="7959464" y="2474216"/>
            <a:chExt cx="370428" cy="261926"/>
          </a:xfrm>
        </p:grpSpPr>
        <p:sp>
          <p:nvSpPr>
            <p:cNvPr id="18752" name="Google Shape;18752;p25"/>
            <p:cNvSpPr/>
            <p:nvPr/>
          </p:nvSpPr>
          <p:spPr>
            <a:xfrm>
              <a:off x="8125301" y="2474216"/>
              <a:ext cx="204591" cy="234252"/>
            </a:xfrm>
            <a:custGeom>
              <a:avLst/>
              <a:gdLst/>
              <a:ahLst/>
              <a:cxnLst/>
              <a:rect l="l" t="t" r="r" b="b"/>
              <a:pathLst>
                <a:path w="7829" h="8964" extrusionOk="0">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53" name="Google Shape;18753;p25"/>
            <p:cNvSpPr/>
            <p:nvPr/>
          </p:nvSpPr>
          <p:spPr>
            <a:xfrm>
              <a:off x="8142653" y="2500375"/>
              <a:ext cx="187239" cy="208093"/>
            </a:xfrm>
            <a:custGeom>
              <a:avLst/>
              <a:gdLst/>
              <a:ahLst/>
              <a:cxnLst/>
              <a:rect l="l" t="t" r="r" b="b"/>
              <a:pathLst>
                <a:path w="7165" h="7963" extrusionOk="0">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54" name="Google Shape;18754;p25"/>
            <p:cNvSpPr/>
            <p:nvPr/>
          </p:nvSpPr>
          <p:spPr>
            <a:xfrm>
              <a:off x="8159743" y="2625053"/>
              <a:ext cx="76411" cy="48998"/>
            </a:xfrm>
            <a:custGeom>
              <a:avLst/>
              <a:gdLst/>
              <a:ahLst/>
              <a:cxnLst/>
              <a:rect l="l" t="t" r="r" b="b"/>
              <a:pathLst>
                <a:path w="2924" h="1875" extrusionOk="0">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55" name="Google Shape;18755;p25"/>
            <p:cNvSpPr/>
            <p:nvPr/>
          </p:nvSpPr>
          <p:spPr>
            <a:xfrm>
              <a:off x="8196433" y="2565157"/>
              <a:ext cx="38206" cy="52082"/>
            </a:xfrm>
            <a:custGeom>
              <a:avLst/>
              <a:gdLst/>
              <a:ahLst/>
              <a:cxnLst/>
              <a:rect l="l" t="t" r="r" b="b"/>
              <a:pathLst>
                <a:path w="1462" h="1993" extrusionOk="0">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56" name="Google Shape;18756;p25"/>
            <p:cNvSpPr/>
            <p:nvPr/>
          </p:nvSpPr>
          <p:spPr>
            <a:xfrm>
              <a:off x="8161259" y="2530427"/>
              <a:ext cx="55532" cy="22082"/>
            </a:xfrm>
            <a:custGeom>
              <a:avLst/>
              <a:gdLst/>
              <a:ahLst/>
              <a:cxnLst/>
              <a:rect l="l" t="t" r="r" b="b"/>
              <a:pathLst>
                <a:path w="2125" h="845" extrusionOk="0">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57" name="Google Shape;18757;p25"/>
            <p:cNvSpPr/>
            <p:nvPr/>
          </p:nvSpPr>
          <p:spPr>
            <a:xfrm>
              <a:off x="8246686" y="2553450"/>
              <a:ext cx="50880" cy="32352"/>
            </a:xfrm>
            <a:custGeom>
              <a:avLst/>
              <a:gdLst/>
              <a:ahLst/>
              <a:cxnLst/>
              <a:rect l="l" t="t" r="r" b="b"/>
              <a:pathLst>
                <a:path w="1947" h="1238" extrusionOk="0">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58" name="Google Shape;18758;p25"/>
            <p:cNvSpPr/>
            <p:nvPr/>
          </p:nvSpPr>
          <p:spPr>
            <a:xfrm>
              <a:off x="7959464" y="2502126"/>
              <a:ext cx="203311" cy="233990"/>
            </a:xfrm>
            <a:custGeom>
              <a:avLst/>
              <a:gdLst/>
              <a:ahLst/>
              <a:cxnLst/>
              <a:rect l="l" t="t" r="r" b="b"/>
              <a:pathLst>
                <a:path w="7780" h="8954" extrusionOk="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59" name="Google Shape;18759;p25"/>
            <p:cNvSpPr/>
            <p:nvPr/>
          </p:nvSpPr>
          <p:spPr>
            <a:xfrm>
              <a:off x="8061485" y="2502073"/>
              <a:ext cx="101290" cy="234069"/>
            </a:xfrm>
            <a:custGeom>
              <a:avLst/>
              <a:gdLst/>
              <a:ahLst/>
              <a:cxnLst/>
              <a:rect l="l" t="t" r="r" b="b"/>
              <a:pathLst>
                <a:path w="3876" h="8957" extrusionOk="0">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60" name="Google Shape;18760;p25"/>
            <p:cNvSpPr/>
            <p:nvPr/>
          </p:nvSpPr>
          <p:spPr>
            <a:xfrm>
              <a:off x="8045388" y="2647370"/>
              <a:ext cx="76438" cy="47561"/>
            </a:xfrm>
            <a:custGeom>
              <a:avLst/>
              <a:gdLst/>
              <a:ahLst/>
              <a:cxnLst/>
              <a:rect l="l" t="t" r="r" b="b"/>
              <a:pathLst>
                <a:path w="2925" h="1820" extrusionOk="0">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61" name="Google Shape;18761;p25"/>
            <p:cNvSpPr/>
            <p:nvPr/>
          </p:nvSpPr>
          <p:spPr>
            <a:xfrm>
              <a:off x="8055449" y="2591002"/>
              <a:ext cx="36246" cy="51376"/>
            </a:xfrm>
            <a:custGeom>
              <a:avLst/>
              <a:gdLst/>
              <a:ahLst/>
              <a:cxnLst/>
              <a:rect l="l" t="t" r="r" b="b"/>
              <a:pathLst>
                <a:path w="1387" h="1966" extrusionOk="0">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62" name="Google Shape;18762;p25"/>
            <p:cNvSpPr/>
            <p:nvPr/>
          </p:nvSpPr>
          <p:spPr>
            <a:xfrm>
              <a:off x="7988758" y="2585854"/>
              <a:ext cx="54643" cy="23859"/>
            </a:xfrm>
            <a:custGeom>
              <a:avLst/>
              <a:gdLst/>
              <a:ahLst/>
              <a:cxnLst/>
              <a:rect l="l" t="t" r="r" b="b"/>
              <a:pathLst>
                <a:path w="2091" h="913" extrusionOk="0">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63" name="Google Shape;18763;p25"/>
            <p:cNvSpPr/>
            <p:nvPr/>
          </p:nvSpPr>
          <p:spPr>
            <a:xfrm>
              <a:off x="8075309" y="2560349"/>
              <a:ext cx="53284" cy="31019"/>
            </a:xfrm>
            <a:custGeom>
              <a:avLst/>
              <a:gdLst/>
              <a:ahLst/>
              <a:cxnLst/>
              <a:rect l="l" t="t" r="r" b="b"/>
              <a:pathLst>
                <a:path w="2039" h="1187" extrusionOk="0">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764" name="Google Shape;18764;p25"/>
          <p:cNvGrpSpPr/>
          <p:nvPr/>
        </p:nvGrpSpPr>
        <p:grpSpPr>
          <a:xfrm>
            <a:off x="7518687" y="2273262"/>
            <a:ext cx="360629" cy="294461"/>
            <a:chOff x="7518687" y="2457909"/>
            <a:chExt cx="360629" cy="294461"/>
          </a:xfrm>
        </p:grpSpPr>
        <p:sp>
          <p:nvSpPr>
            <p:cNvPr id="18765" name="Google Shape;18765;p25"/>
            <p:cNvSpPr/>
            <p:nvPr/>
          </p:nvSpPr>
          <p:spPr>
            <a:xfrm>
              <a:off x="7671222" y="2457909"/>
              <a:ext cx="55558" cy="265376"/>
            </a:xfrm>
            <a:custGeom>
              <a:avLst/>
              <a:gdLst/>
              <a:ahLst/>
              <a:cxnLst/>
              <a:rect l="l" t="t" r="r" b="b"/>
              <a:pathLst>
                <a:path w="2126" h="10155" extrusionOk="0">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66" name="Google Shape;18766;p25"/>
            <p:cNvSpPr/>
            <p:nvPr/>
          </p:nvSpPr>
          <p:spPr>
            <a:xfrm>
              <a:off x="7699106" y="2457909"/>
              <a:ext cx="27674" cy="265376"/>
            </a:xfrm>
            <a:custGeom>
              <a:avLst/>
              <a:gdLst/>
              <a:ahLst/>
              <a:cxnLst/>
              <a:rect l="l" t="t" r="r" b="b"/>
              <a:pathLst>
                <a:path w="1059" h="10155" extrusionOk="0">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67" name="Google Shape;18767;p25"/>
            <p:cNvSpPr/>
            <p:nvPr/>
          </p:nvSpPr>
          <p:spPr>
            <a:xfrm>
              <a:off x="7694088" y="2574251"/>
              <a:ext cx="9826" cy="149034"/>
            </a:xfrm>
            <a:custGeom>
              <a:avLst/>
              <a:gdLst/>
              <a:ahLst/>
              <a:cxnLst/>
              <a:rect l="l" t="t" r="r" b="b"/>
              <a:pathLst>
                <a:path w="376" h="5703" extrusionOk="0">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68" name="Google Shape;18768;p25"/>
            <p:cNvSpPr/>
            <p:nvPr/>
          </p:nvSpPr>
          <p:spPr>
            <a:xfrm>
              <a:off x="7554384" y="2551516"/>
              <a:ext cx="148014" cy="171769"/>
            </a:xfrm>
            <a:custGeom>
              <a:avLst/>
              <a:gdLst/>
              <a:ahLst/>
              <a:cxnLst/>
              <a:rect l="l" t="t" r="r" b="b"/>
              <a:pathLst>
                <a:path w="5664" h="6573" extrusionOk="0">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69" name="Google Shape;18769;p25"/>
            <p:cNvSpPr/>
            <p:nvPr/>
          </p:nvSpPr>
          <p:spPr>
            <a:xfrm>
              <a:off x="7554384" y="2553136"/>
              <a:ext cx="148014" cy="170149"/>
            </a:xfrm>
            <a:custGeom>
              <a:avLst/>
              <a:gdLst/>
              <a:ahLst/>
              <a:cxnLst/>
              <a:rect l="l" t="t" r="r" b="b"/>
              <a:pathLst>
                <a:path w="5664" h="6511" extrusionOk="0">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70" name="Google Shape;18770;p25"/>
            <p:cNvSpPr/>
            <p:nvPr/>
          </p:nvSpPr>
          <p:spPr>
            <a:xfrm>
              <a:off x="7695604" y="2551516"/>
              <a:ext cx="148041" cy="171769"/>
            </a:xfrm>
            <a:custGeom>
              <a:avLst/>
              <a:gdLst/>
              <a:ahLst/>
              <a:cxnLst/>
              <a:rect l="l" t="t" r="r" b="b"/>
              <a:pathLst>
                <a:path w="5665" h="6573" extrusionOk="0">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71" name="Google Shape;18771;p25"/>
            <p:cNvSpPr/>
            <p:nvPr/>
          </p:nvSpPr>
          <p:spPr>
            <a:xfrm>
              <a:off x="7695604" y="2553136"/>
              <a:ext cx="148041" cy="170149"/>
            </a:xfrm>
            <a:custGeom>
              <a:avLst/>
              <a:gdLst/>
              <a:ahLst/>
              <a:cxnLst/>
              <a:rect l="l" t="t" r="r" b="b"/>
              <a:pathLst>
                <a:path w="5665" h="6511" extrusionOk="0">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72" name="Google Shape;18772;p25"/>
            <p:cNvSpPr/>
            <p:nvPr/>
          </p:nvSpPr>
          <p:spPr>
            <a:xfrm>
              <a:off x="7518687" y="2588833"/>
              <a:ext cx="180445" cy="148772"/>
            </a:xfrm>
            <a:custGeom>
              <a:avLst/>
              <a:gdLst/>
              <a:ahLst/>
              <a:cxnLst/>
              <a:rect l="l" t="t" r="r" b="b"/>
              <a:pathLst>
                <a:path w="6905" h="5693" extrusionOk="0">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73" name="Google Shape;18773;p25"/>
            <p:cNvSpPr/>
            <p:nvPr/>
          </p:nvSpPr>
          <p:spPr>
            <a:xfrm>
              <a:off x="7518687" y="2588833"/>
              <a:ext cx="180445" cy="138973"/>
            </a:xfrm>
            <a:custGeom>
              <a:avLst/>
              <a:gdLst/>
              <a:ahLst/>
              <a:cxnLst/>
              <a:rect l="l" t="t" r="r" b="b"/>
              <a:pathLst>
                <a:path w="6905" h="5318" extrusionOk="0">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74" name="Google Shape;18774;p25"/>
            <p:cNvSpPr/>
            <p:nvPr/>
          </p:nvSpPr>
          <p:spPr>
            <a:xfrm>
              <a:off x="7699106" y="2588833"/>
              <a:ext cx="180210" cy="148772"/>
            </a:xfrm>
            <a:custGeom>
              <a:avLst/>
              <a:gdLst/>
              <a:ahLst/>
              <a:cxnLst/>
              <a:rect l="l" t="t" r="r" b="b"/>
              <a:pathLst>
                <a:path w="6896" h="5693" extrusionOk="0">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75" name="Google Shape;18775;p25"/>
            <p:cNvSpPr/>
            <p:nvPr/>
          </p:nvSpPr>
          <p:spPr>
            <a:xfrm>
              <a:off x="7773244" y="2588833"/>
              <a:ext cx="106072" cy="148720"/>
            </a:xfrm>
            <a:custGeom>
              <a:avLst/>
              <a:gdLst/>
              <a:ahLst/>
              <a:cxnLst/>
              <a:rect l="l" t="t" r="r" b="b"/>
              <a:pathLst>
                <a:path w="4059" h="5691" extrusionOk="0">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76" name="Google Shape;18776;p25"/>
            <p:cNvSpPr/>
            <p:nvPr/>
          </p:nvSpPr>
          <p:spPr>
            <a:xfrm>
              <a:off x="7693592" y="2625732"/>
              <a:ext cx="51298" cy="103093"/>
            </a:xfrm>
            <a:custGeom>
              <a:avLst/>
              <a:gdLst/>
              <a:ahLst/>
              <a:cxnLst/>
              <a:rect l="l" t="t" r="r" b="b"/>
              <a:pathLst>
                <a:path w="1963" h="3945" extrusionOk="0">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77" name="Google Shape;18777;p25"/>
            <p:cNvSpPr/>
            <p:nvPr/>
          </p:nvSpPr>
          <p:spPr>
            <a:xfrm>
              <a:off x="7653139" y="2625732"/>
              <a:ext cx="51272" cy="103093"/>
            </a:xfrm>
            <a:custGeom>
              <a:avLst/>
              <a:gdLst/>
              <a:ahLst/>
              <a:cxnLst/>
              <a:rect l="l" t="t" r="r" b="b"/>
              <a:pathLst>
                <a:path w="1962" h="3945" extrusionOk="0">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78" name="Google Shape;18778;p25"/>
            <p:cNvSpPr/>
            <p:nvPr/>
          </p:nvSpPr>
          <p:spPr>
            <a:xfrm>
              <a:off x="7677494" y="2691168"/>
              <a:ext cx="43014" cy="61202"/>
            </a:xfrm>
            <a:custGeom>
              <a:avLst/>
              <a:gdLst/>
              <a:ahLst/>
              <a:cxnLst/>
              <a:rect l="l" t="t" r="r" b="b"/>
              <a:pathLst>
                <a:path w="1646" h="2342" extrusionOk="0">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79" name="Google Shape;18779;p25"/>
            <p:cNvSpPr/>
            <p:nvPr/>
          </p:nvSpPr>
          <p:spPr>
            <a:xfrm>
              <a:off x="7699106" y="2691351"/>
              <a:ext cx="21403" cy="60836"/>
            </a:xfrm>
            <a:custGeom>
              <a:avLst/>
              <a:gdLst/>
              <a:ahLst/>
              <a:cxnLst/>
              <a:rect l="l" t="t" r="r" b="b"/>
              <a:pathLst>
                <a:path w="819" h="2328" extrusionOk="0">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80" name="Google Shape;18780;p25"/>
            <p:cNvSpPr/>
            <p:nvPr/>
          </p:nvSpPr>
          <p:spPr>
            <a:xfrm>
              <a:off x="7575734" y="2657745"/>
              <a:ext cx="88981" cy="53493"/>
            </a:xfrm>
            <a:custGeom>
              <a:avLst/>
              <a:gdLst/>
              <a:ahLst/>
              <a:cxnLst/>
              <a:rect l="l" t="t" r="r" b="b"/>
              <a:pathLst>
                <a:path w="3405" h="2047" extrusionOk="0">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81" name="Google Shape;18781;p25"/>
            <p:cNvSpPr/>
            <p:nvPr/>
          </p:nvSpPr>
          <p:spPr>
            <a:xfrm>
              <a:off x="7581771" y="2663128"/>
              <a:ext cx="74661" cy="41446"/>
            </a:xfrm>
            <a:custGeom>
              <a:avLst/>
              <a:gdLst/>
              <a:ahLst/>
              <a:cxnLst/>
              <a:rect l="l" t="t" r="r" b="b"/>
              <a:pathLst>
                <a:path w="2857" h="1586" extrusionOk="0">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82" name="Google Shape;18782;p25"/>
            <p:cNvSpPr/>
            <p:nvPr/>
          </p:nvSpPr>
          <p:spPr>
            <a:xfrm>
              <a:off x="7733287" y="2657745"/>
              <a:ext cx="88981" cy="53493"/>
            </a:xfrm>
            <a:custGeom>
              <a:avLst/>
              <a:gdLst/>
              <a:ahLst/>
              <a:cxnLst/>
              <a:rect l="l" t="t" r="r" b="b"/>
              <a:pathLst>
                <a:path w="3405" h="2047" extrusionOk="0">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83" name="Google Shape;18783;p25"/>
            <p:cNvSpPr/>
            <p:nvPr/>
          </p:nvSpPr>
          <p:spPr>
            <a:xfrm>
              <a:off x="7741597" y="2663128"/>
              <a:ext cx="74634" cy="41446"/>
            </a:xfrm>
            <a:custGeom>
              <a:avLst/>
              <a:gdLst/>
              <a:ahLst/>
              <a:cxnLst/>
              <a:rect l="l" t="t" r="r" b="b"/>
              <a:pathLst>
                <a:path w="2856" h="1586" extrusionOk="0">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784" name="Google Shape;18784;p25"/>
          <p:cNvGrpSpPr/>
          <p:nvPr/>
        </p:nvGrpSpPr>
        <p:grpSpPr>
          <a:xfrm>
            <a:off x="7086220" y="1796919"/>
            <a:ext cx="343799" cy="360525"/>
            <a:chOff x="7086220" y="1981566"/>
            <a:chExt cx="343799" cy="360525"/>
          </a:xfrm>
        </p:grpSpPr>
        <p:sp>
          <p:nvSpPr>
            <p:cNvPr id="18785" name="Google Shape;18785;p25"/>
            <p:cNvSpPr/>
            <p:nvPr/>
          </p:nvSpPr>
          <p:spPr>
            <a:xfrm>
              <a:off x="7111098" y="2115156"/>
              <a:ext cx="222414" cy="226935"/>
            </a:xfrm>
            <a:custGeom>
              <a:avLst/>
              <a:gdLst/>
              <a:ahLst/>
              <a:cxnLst/>
              <a:rect l="l" t="t" r="r" b="b"/>
              <a:pathLst>
                <a:path w="8511" h="8684" extrusionOk="0">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86" name="Google Shape;18786;p25"/>
            <p:cNvSpPr/>
            <p:nvPr/>
          </p:nvSpPr>
          <p:spPr>
            <a:xfrm>
              <a:off x="7111098" y="2115156"/>
              <a:ext cx="222414" cy="226673"/>
            </a:xfrm>
            <a:custGeom>
              <a:avLst/>
              <a:gdLst/>
              <a:ahLst/>
              <a:cxnLst/>
              <a:rect l="l" t="t" r="r" b="b"/>
              <a:pathLst>
                <a:path w="8511" h="8674" extrusionOk="0">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87" name="Google Shape;18787;p25"/>
            <p:cNvSpPr/>
            <p:nvPr/>
          </p:nvSpPr>
          <p:spPr>
            <a:xfrm>
              <a:off x="7140236" y="2115156"/>
              <a:ext cx="163616" cy="73641"/>
            </a:xfrm>
            <a:custGeom>
              <a:avLst/>
              <a:gdLst/>
              <a:ahLst/>
              <a:cxnLst/>
              <a:rect l="l" t="t" r="r" b="b"/>
              <a:pathLst>
                <a:path w="6261" h="2818" extrusionOk="0">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88" name="Google Shape;18788;p25"/>
            <p:cNvSpPr/>
            <p:nvPr/>
          </p:nvSpPr>
          <p:spPr>
            <a:xfrm>
              <a:off x="7261622" y="2115156"/>
              <a:ext cx="42230" cy="71891"/>
            </a:xfrm>
            <a:custGeom>
              <a:avLst/>
              <a:gdLst/>
              <a:ahLst/>
              <a:cxnLst/>
              <a:rect l="l" t="t" r="r" b="b"/>
              <a:pathLst>
                <a:path w="1616" h="2751" extrusionOk="0">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89" name="Google Shape;18789;p25"/>
            <p:cNvSpPr/>
            <p:nvPr/>
          </p:nvSpPr>
          <p:spPr>
            <a:xfrm>
              <a:off x="7086220" y="2087743"/>
              <a:ext cx="271909" cy="65619"/>
            </a:xfrm>
            <a:custGeom>
              <a:avLst/>
              <a:gdLst/>
              <a:ahLst/>
              <a:cxnLst/>
              <a:rect l="l" t="t" r="r" b="b"/>
              <a:pathLst>
                <a:path w="10405" h="2511" extrusionOk="0">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90" name="Google Shape;18790;p25"/>
            <p:cNvSpPr/>
            <p:nvPr/>
          </p:nvSpPr>
          <p:spPr>
            <a:xfrm>
              <a:off x="7125916" y="2108622"/>
              <a:ext cx="192518" cy="23911"/>
            </a:xfrm>
            <a:custGeom>
              <a:avLst/>
              <a:gdLst/>
              <a:ahLst/>
              <a:cxnLst/>
              <a:rect l="l" t="t" r="r" b="b"/>
              <a:pathLst>
                <a:path w="7367" h="915" extrusionOk="0">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91" name="Google Shape;18791;p25"/>
            <p:cNvSpPr/>
            <p:nvPr/>
          </p:nvSpPr>
          <p:spPr>
            <a:xfrm>
              <a:off x="7182701" y="1981566"/>
              <a:ext cx="247318" cy="90758"/>
            </a:xfrm>
            <a:custGeom>
              <a:avLst/>
              <a:gdLst/>
              <a:ahLst/>
              <a:cxnLst/>
              <a:rect l="l" t="t" r="r" b="b"/>
              <a:pathLst>
                <a:path w="9464" h="3473" extrusionOk="0">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92" name="Google Shape;18792;p25"/>
            <p:cNvSpPr/>
            <p:nvPr/>
          </p:nvSpPr>
          <p:spPr>
            <a:xfrm>
              <a:off x="7184478" y="1993012"/>
              <a:ext cx="245541" cy="79312"/>
            </a:xfrm>
            <a:custGeom>
              <a:avLst/>
              <a:gdLst/>
              <a:ahLst/>
              <a:cxnLst/>
              <a:rect l="l" t="t" r="r" b="b"/>
              <a:pathLst>
                <a:path w="9396" h="3035" extrusionOk="0">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93" name="Google Shape;18793;p25"/>
            <p:cNvSpPr/>
            <p:nvPr/>
          </p:nvSpPr>
          <p:spPr>
            <a:xfrm>
              <a:off x="7182466" y="2042507"/>
              <a:ext cx="52291" cy="30000"/>
            </a:xfrm>
            <a:custGeom>
              <a:avLst/>
              <a:gdLst/>
              <a:ahLst/>
              <a:cxnLst/>
              <a:rect l="l" t="t" r="r" b="b"/>
              <a:pathLst>
                <a:path w="2001" h="1148" extrusionOk="0">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94" name="Google Shape;18794;p25"/>
            <p:cNvSpPr/>
            <p:nvPr/>
          </p:nvSpPr>
          <p:spPr>
            <a:xfrm>
              <a:off x="7184478" y="2052333"/>
              <a:ext cx="50279" cy="19103"/>
            </a:xfrm>
            <a:custGeom>
              <a:avLst/>
              <a:gdLst/>
              <a:ahLst/>
              <a:cxnLst/>
              <a:rect l="l" t="t" r="r" b="b"/>
              <a:pathLst>
                <a:path w="1924" h="731" extrusionOk="0">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95" name="Google Shape;18795;p25"/>
            <p:cNvSpPr/>
            <p:nvPr/>
          </p:nvSpPr>
          <p:spPr>
            <a:xfrm>
              <a:off x="7113607" y="2030460"/>
              <a:ext cx="37213" cy="33685"/>
            </a:xfrm>
            <a:custGeom>
              <a:avLst/>
              <a:gdLst/>
              <a:ahLst/>
              <a:cxnLst/>
              <a:rect l="l" t="t" r="r" b="b"/>
              <a:pathLst>
                <a:path w="1424" h="1289" extrusionOk="0">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96" name="Google Shape;18796;p25"/>
            <p:cNvSpPr/>
            <p:nvPr/>
          </p:nvSpPr>
          <p:spPr>
            <a:xfrm>
              <a:off x="7312371" y="2051314"/>
              <a:ext cx="37213" cy="33711"/>
            </a:xfrm>
            <a:custGeom>
              <a:avLst/>
              <a:gdLst/>
              <a:ahLst/>
              <a:cxnLst/>
              <a:rect l="l" t="t" r="r" b="b"/>
              <a:pathLst>
                <a:path w="1424" h="1290" extrusionOk="0">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97" name="Google Shape;18797;p25"/>
            <p:cNvSpPr/>
            <p:nvPr/>
          </p:nvSpPr>
          <p:spPr>
            <a:xfrm>
              <a:off x="7235489" y="1982455"/>
              <a:ext cx="37213" cy="33711"/>
            </a:xfrm>
            <a:custGeom>
              <a:avLst/>
              <a:gdLst/>
              <a:ahLst/>
              <a:cxnLst/>
              <a:rect l="l" t="t" r="r" b="b"/>
              <a:pathLst>
                <a:path w="1424" h="1290" extrusionOk="0">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98" name="Google Shape;18798;p25"/>
            <p:cNvSpPr/>
            <p:nvPr/>
          </p:nvSpPr>
          <p:spPr>
            <a:xfrm>
              <a:off x="7132213" y="2030460"/>
              <a:ext cx="18606" cy="33685"/>
            </a:xfrm>
            <a:custGeom>
              <a:avLst/>
              <a:gdLst/>
              <a:ahLst/>
              <a:cxnLst/>
              <a:rect l="l" t="t" r="r" b="b"/>
              <a:pathLst>
                <a:path w="712" h="1289" extrusionOk="0">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99" name="Google Shape;18799;p25"/>
            <p:cNvSpPr/>
            <p:nvPr/>
          </p:nvSpPr>
          <p:spPr>
            <a:xfrm>
              <a:off x="7254069" y="1982455"/>
              <a:ext cx="18632" cy="33711"/>
            </a:xfrm>
            <a:custGeom>
              <a:avLst/>
              <a:gdLst/>
              <a:ahLst/>
              <a:cxnLst/>
              <a:rect l="l" t="t" r="r" b="b"/>
              <a:pathLst>
                <a:path w="713" h="1290" extrusionOk="0">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00" name="Google Shape;18800;p25"/>
            <p:cNvSpPr/>
            <p:nvPr/>
          </p:nvSpPr>
          <p:spPr>
            <a:xfrm>
              <a:off x="7330977" y="2051314"/>
              <a:ext cx="18606" cy="33946"/>
            </a:xfrm>
            <a:custGeom>
              <a:avLst/>
              <a:gdLst/>
              <a:ahLst/>
              <a:cxnLst/>
              <a:rect l="l" t="t" r="r" b="b"/>
              <a:pathLst>
                <a:path w="712" h="1299" extrusionOk="0">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801" name="Google Shape;18801;p25"/>
          <p:cNvGrpSpPr/>
          <p:nvPr/>
        </p:nvGrpSpPr>
        <p:grpSpPr>
          <a:xfrm>
            <a:off x="6141112" y="2742915"/>
            <a:ext cx="368416" cy="311369"/>
            <a:chOff x="6141112" y="2927563"/>
            <a:chExt cx="368416" cy="311369"/>
          </a:xfrm>
        </p:grpSpPr>
        <p:sp>
          <p:nvSpPr>
            <p:cNvPr id="18802" name="Google Shape;18802;p25"/>
            <p:cNvSpPr/>
            <p:nvPr/>
          </p:nvSpPr>
          <p:spPr>
            <a:xfrm>
              <a:off x="6141112" y="3157163"/>
              <a:ext cx="368416" cy="81769"/>
            </a:xfrm>
            <a:custGeom>
              <a:avLst/>
              <a:gdLst/>
              <a:ahLst/>
              <a:cxnLst/>
              <a:rect l="l" t="t" r="r" b="b"/>
              <a:pathLst>
                <a:path w="14098" h="3129" extrusionOk="0">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03" name="Google Shape;18803;p25"/>
            <p:cNvSpPr/>
            <p:nvPr/>
          </p:nvSpPr>
          <p:spPr>
            <a:xfrm>
              <a:off x="6192619" y="2953460"/>
              <a:ext cx="265402" cy="248781"/>
            </a:xfrm>
            <a:custGeom>
              <a:avLst/>
              <a:gdLst/>
              <a:ahLst/>
              <a:cxnLst/>
              <a:rect l="l" t="t" r="r" b="b"/>
              <a:pathLst>
                <a:path w="10156" h="9520" extrusionOk="0">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04" name="Google Shape;18804;p25"/>
            <p:cNvSpPr/>
            <p:nvPr/>
          </p:nvSpPr>
          <p:spPr>
            <a:xfrm>
              <a:off x="6306453" y="2953460"/>
              <a:ext cx="151568" cy="248781"/>
            </a:xfrm>
            <a:custGeom>
              <a:avLst/>
              <a:gdLst/>
              <a:ahLst/>
              <a:cxnLst/>
              <a:rect l="l" t="t" r="r" b="b"/>
              <a:pathLst>
                <a:path w="5800" h="9520" extrusionOk="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05" name="Google Shape;18805;p25"/>
            <p:cNvSpPr/>
            <p:nvPr/>
          </p:nvSpPr>
          <p:spPr>
            <a:xfrm>
              <a:off x="6192619" y="2927563"/>
              <a:ext cx="265402" cy="52788"/>
            </a:xfrm>
            <a:custGeom>
              <a:avLst/>
              <a:gdLst/>
              <a:ahLst/>
              <a:cxnLst/>
              <a:rect l="l" t="t" r="r" b="b"/>
              <a:pathLst>
                <a:path w="10156" h="2020" extrusionOk="0">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06" name="Google Shape;18806;p25"/>
            <p:cNvSpPr/>
            <p:nvPr/>
          </p:nvSpPr>
          <p:spPr>
            <a:xfrm>
              <a:off x="6227062" y="3142921"/>
              <a:ext cx="196778" cy="59321"/>
            </a:xfrm>
            <a:custGeom>
              <a:avLst/>
              <a:gdLst/>
              <a:ahLst/>
              <a:cxnLst/>
              <a:rect l="l" t="t" r="r" b="b"/>
              <a:pathLst>
                <a:path w="7530" h="2270" extrusionOk="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07" name="Google Shape;18807;p25"/>
            <p:cNvSpPr/>
            <p:nvPr/>
          </p:nvSpPr>
          <p:spPr>
            <a:xfrm>
              <a:off x="6227062" y="3142921"/>
              <a:ext cx="523" cy="18868"/>
            </a:xfrm>
            <a:custGeom>
              <a:avLst/>
              <a:gdLst/>
              <a:ahLst/>
              <a:cxnLst/>
              <a:rect l="l" t="t" r="r" b="b"/>
              <a:pathLst>
                <a:path w="20" h="722" extrusionOk="0">
                  <a:moveTo>
                    <a:pt x="0" y="1"/>
                  </a:moveTo>
                  <a:cubicBezTo>
                    <a:pt x="10" y="231"/>
                    <a:pt x="10" y="472"/>
                    <a:pt x="10" y="722"/>
                  </a:cubicBezTo>
                  <a:cubicBezTo>
                    <a:pt x="19" y="481"/>
                    <a:pt x="10" y="241"/>
                    <a:pt x="10"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08" name="Google Shape;18808;p25"/>
            <p:cNvSpPr/>
            <p:nvPr/>
          </p:nvSpPr>
          <p:spPr>
            <a:xfrm>
              <a:off x="6226801" y="3142921"/>
              <a:ext cx="196778" cy="59321"/>
            </a:xfrm>
            <a:custGeom>
              <a:avLst/>
              <a:gdLst/>
              <a:ahLst/>
              <a:cxnLst/>
              <a:rect l="l" t="t" r="r" b="b"/>
              <a:pathLst>
                <a:path w="7530" h="2270" extrusionOk="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809" name="Google Shape;18809;p25"/>
          <p:cNvGrpSpPr/>
          <p:nvPr/>
        </p:nvGrpSpPr>
        <p:grpSpPr>
          <a:xfrm>
            <a:off x="7520699" y="2718298"/>
            <a:ext cx="335489" cy="360629"/>
            <a:chOff x="7520699" y="2902946"/>
            <a:chExt cx="335489" cy="360629"/>
          </a:xfrm>
        </p:grpSpPr>
        <p:sp>
          <p:nvSpPr>
            <p:cNvPr id="18810" name="Google Shape;18810;p25"/>
            <p:cNvSpPr/>
            <p:nvPr/>
          </p:nvSpPr>
          <p:spPr>
            <a:xfrm>
              <a:off x="7520699" y="2946666"/>
              <a:ext cx="128441" cy="174173"/>
            </a:xfrm>
            <a:custGeom>
              <a:avLst/>
              <a:gdLst/>
              <a:ahLst/>
              <a:cxnLst/>
              <a:rect l="l" t="t" r="r" b="b"/>
              <a:pathLst>
                <a:path w="4915" h="6665" extrusionOk="0">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11" name="Google Shape;18811;p25"/>
            <p:cNvSpPr/>
            <p:nvPr/>
          </p:nvSpPr>
          <p:spPr>
            <a:xfrm>
              <a:off x="7727512" y="2946404"/>
              <a:ext cx="128676" cy="174434"/>
            </a:xfrm>
            <a:custGeom>
              <a:avLst/>
              <a:gdLst/>
              <a:ahLst/>
              <a:cxnLst/>
              <a:rect l="l" t="t" r="r" b="b"/>
              <a:pathLst>
                <a:path w="4924" h="6675" extrusionOk="0">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12" name="Google Shape;18812;p25"/>
            <p:cNvSpPr/>
            <p:nvPr/>
          </p:nvSpPr>
          <p:spPr>
            <a:xfrm>
              <a:off x="7639315" y="3118800"/>
              <a:ext cx="98284" cy="97030"/>
            </a:xfrm>
            <a:custGeom>
              <a:avLst/>
              <a:gdLst/>
              <a:ahLst/>
              <a:cxnLst/>
              <a:rect l="l" t="t" r="r" b="b"/>
              <a:pathLst>
                <a:path w="3761" h="3713" extrusionOk="0">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13" name="Google Shape;18813;p25"/>
            <p:cNvSpPr/>
            <p:nvPr/>
          </p:nvSpPr>
          <p:spPr>
            <a:xfrm>
              <a:off x="7688313" y="3118800"/>
              <a:ext cx="49286" cy="96769"/>
            </a:xfrm>
            <a:custGeom>
              <a:avLst/>
              <a:gdLst/>
              <a:ahLst/>
              <a:cxnLst/>
              <a:rect l="l" t="t" r="r" b="b"/>
              <a:pathLst>
                <a:path w="1886" h="3703" extrusionOk="0">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14" name="Google Shape;18814;p25"/>
            <p:cNvSpPr/>
            <p:nvPr/>
          </p:nvSpPr>
          <p:spPr>
            <a:xfrm>
              <a:off x="7600351" y="2917502"/>
              <a:ext cx="175950" cy="221421"/>
            </a:xfrm>
            <a:custGeom>
              <a:avLst/>
              <a:gdLst/>
              <a:ahLst/>
              <a:cxnLst/>
              <a:rect l="l" t="t" r="r" b="b"/>
              <a:pathLst>
                <a:path w="6733" h="8473" extrusionOk="0">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15" name="Google Shape;18815;p25"/>
            <p:cNvSpPr/>
            <p:nvPr/>
          </p:nvSpPr>
          <p:spPr>
            <a:xfrm>
              <a:off x="7688313" y="2917502"/>
              <a:ext cx="87988" cy="221421"/>
            </a:xfrm>
            <a:custGeom>
              <a:avLst/>
              <a:gdLst/>
              <a:ahLst/>
              <a:cxnLst/>
              <a:rect l="l" t="t" r="r" b="b"/>
              <a:pathLst>
                <a:path w="3367" h="8473" extrusionOk="0">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16" name="Google Shape;18816;p25"/>
            <p:cNvSpPr/>
            <p:nvPr/>
          </p:nvSpPr>
          <p:spPr>
            <a:xfrm>
              <a:off x="7585534" y="2902946"/>
              <a:ext cx="205820" cy="25139"/>
            </a:xfrm>
            <a:custGeom>
              <a:avLst/>
              <a:gdLst/>
              <a:ahLst/>
              <a:cxnLst/>
              <a:rect l="l" t="t" r="r" b="b"/>
              <a:pathLst>
                <a:path w="7876" h="962" extrusionOk="0">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17" name="Google Shape;18817;p25"/>
            <p:cNvSpPr/>
            <p:nvPr/>
          </p:nvSpPr>
          <p:spPr>
            <a:xfrm>
              <a:off x="7585534" y="2909218"/>
              <a:ext cx="205820" cy="18868"/>
            </a:xfrm>
            <a:custGeom>
              <a:avLst/>
              <a:gdLst/>
              <a:ahLst/>
              <a:cxnLst/>
              <a:rect l="l" t="t" r="r" b="b"/>
              <a:pathLst>
                <a:path w="7876" h="722" extrusionOk="0">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18" name="Google Shape;18818;p25"/>
            <p:cNvSpPr/>
            <p:nvPr/>
          </p:nvSpPr>
          <p:spPr>
            <a:xfrm>
              <a:off x="7602625" y="3194689"/>
              <a:ext cx="171664" cy="49521"/>
            </a:xfrm>
            <a:custGeom>
              <a:avLst/>
              <a:gdLst/>
              <a:ahLst/>
              <a:cxnLst/>
              <a:rect l="l" t="t" r="r" b="b"/>
              <a:pathLst>
                <a:path w="6569" h="1895" extrusionOk="0">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19" name="Google Shape;18819;p25"/>
            <p:cNvSpPr/>
            <p:nvPr/>
          </p:nvSpPr>
          <p:spPr>
            <a:xfrm>
              <a:off x="7602625" y="3194689"/>
              <a:ext cx="171664" cy="49521"/>
            </a:xfrm>
            <a:custGeom>
              <a:avLst/>
              <a:gdLst/>
              <a:ahLst/>
              <a:cxnLst/>
              <a:rect l="l" t="t" r="r" b="b"/>
              <a:pathLst>
                <a:path w="6569" h="1895" extrusionOk="0">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20" name="Google Shape;18820;p25"/>
            <p:cNvSpPr/>
            <p:nvPr/>
          </p:nvSpPr>
          <p:spPr>
            <a:xfrm>
              <a:off x="7585795" y="3240421"/>
              <a:ext cx="205323" cy="23153"/>
            </a:xfrm>
            <a:custGeom>
              <a:avLst/>
              <a:gdLst/>
              <a:ahLst/>
              <a:cxnLst/>
              <a:rect l="l" t="t" r="r" b="b"/>
              <a:pathLst>
                <a:path w="7857" h="886" extrusionOk="0">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21" name="Google Shape;18821;p25"/>
            <p:cNvSpPr/>
            <p:nvPr/>
          </p:nvSpPr>
          <p:spPr>
            <a:xfrm>
              <a:off x="7655647" y="3121806"/>
              <a:ext cx="65357" cy="23650"/>
            </a:xfrm>
            <a:custGeom>
              <a:avLst/>
              <a:gdLst/>
              <a:ahLst/>
              <a:cxnLst/>
              <a:rect l="l" t="t" r="r" b="b"/>
              <a:pathLst>
                <a:path w="2501" h="905" extrusionOk="0">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22" name="Google Shape;18822;p25"/>
            <p:cNvSpPr/>
            <p:nvPr/>
          </p:nvSpPr>
          <p:spPr>
            <a:xfrm>
              <a:off x="7655647" y="3127581"/>
              <a:ext cx="65357" cy="17639"/>
            </a:xfrm>
            <a:custGeom>
              <a:avLst/>
              <a:gdLst/>
              <a:ahLst/>
              <a:cxnLst/>
              <a:rect l="l" t="t" r="r" b="b"/>
              <a:pathLst>
                <a:path w="2501" h="675" extrusionOk="0">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23" name="Google Shape;18823;p25"/>
            <p:cNvSpPr/>
            <p:nvPr/>
          </p:nvSpPr>
          <p:spPr>
            <a:xfrm>
              <a:off x="7634794" y="2953878"/>
              <a:ext cx="107065" cy="101081"/>
            </a:xfrm>
            <a:custGeom>
              <a:avLst/>
              <a:gdLst/>
              <a:ahLst/>
              <a:cxnLst/>
              <a:rect l="l" t="t" r="r" b="b"/>
              <a:pathLst>
                <a:path w="4097" h="3868" extrusionOk="0">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24" name="Google Shape;18824;p25"/>
            <p:cNvSpPr/>
            <p:nvPr/>
          </p:nvSpPr>
          <p:spPr>
            <a:xfrm>
              <a:off x="7585795" y="3240160"/>
              <a:ext cx="205323" cy="23415"/>
            </a:xfrm>
            <a:custGeom>
              <a:avLst/>
              <a:gdLst/>
              <a:ahLst/>
              <a:cxnLst/>
              <a:rect l="l" t="t" r="r" b="b"/>
              <a:pathLst>
                <a:path w="7857" h="896" extrusionOk="0">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825" name="Google Shape;18825;p25"/>
          <p:cNvGrpSpPr/>
          <p:nvPr/>
        </p:nvGrpSpPr>
        <p:grpSpPr>
          <a:xfrm>
            <a:off x="7988340" y="2718298"/>
            <a:ext cx="308886" cy="360628"/>
            <a:chOff x="7988340" y="2902946"/>
            <a:chExt cx="308886" cy="360628"/>
          </a:xfrm>
        </p:grpSpPr>
        <p:sp>
          <p:nvSpPr>
            <p:cNvPr id="18826" name="Google Shape;18826;p25"/>
            <p:cNvSpPr/>
            <p:nvPr/>
          </p:nvSpPr>
          <p:spPr>
            <a:xfrm>
              <a:off x="8048654" y="3170072"/>
              <a:ext cx="27413" cy="88223"/>
            </a:xfrm>
            <a:custGeom>
              <a:avLst/>
              <a:gdLst/>
              <a:ahLst/>
              <a:cxnLst/>
              <a:rect l="l" t="t" r="r" b="b"/>
              <a:pathLst>
                <a:path w="1049" h="3376" extrusionOk="0">
                  <a:moveTo>
                    <a:pt x="1" y="0"/>
                  </a:moveTo>
                  <a:lnTo>
                    <a:pt x="1"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27" name="Google Shape;18827;p25"/>
            <p:cNvSpPr/>
            <p:nvPr/>
          </p:nvSpPr>
          <p:spPr>
            <a:xfrm>
              <a:off x="8062478" y="3170072"/>
              <a:ext cx="13589" cy="88223"/>
            </a:xfrm>
            <a:custGeom>
              <a:avLst/>
              <a:gdLst/>
              <a:ahLst/>
              <a:cxnLst/>
              <a:rect l="l" t="t" r="r" b="b"/>
              <a:pathLst>
                <a:path w="520" h="3376" extrusionOk="0">
                  <a:moveTo>
                    <a:pt x="1" y="0"/>
                  </a:moveTo>
                  <a:lnTo>
                    <a:pt x="1"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28" name="Google Shape;18828;p25"/>
            <p:cNvSpPr/>
            <p:nvPr/>
          </p:nvSpPr>
          <p:spPr>
            <a:xfrm>
              <a:off x="8207984" y="3170072"/>
              <a:ext cx="27413" cy="88223"/>
            </a:xfrm>
            <a:custGeom>
              <a:avLst/>
              <a:gdLst/>
              <a:ahLst/>
              <a:cxnLst/>
              <a:rect l="l" t="t" r="r" b="b"/>
              <a:pathLst>
                <a:path w="1049" h="3376" extrusionOk="0">
                  <a:moveTo>
                    <a:pt x="0" y="0"/>
                  </a:moveTo>
                  <a:lnTo>
                    <a:pt x="0"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29" name="Google Shape;18829;p25"/>
            <p:cNvSpPr/>
            <p:nvPr/>
          </p:nvSpPr>
          <p:spPr>
            <a:xfrm>
              <a:off x="8221808" y="3170072"/>
              <a:ext cx="13589" cy="88223"/>
            </a:xfrm>
            <a:custGeom>
              <a:avLst/>
              <a:gdLst/>
              <a:ahLst/>
              <a:cxnLst/>
              <a:rect l="l" t="t" r="r" b="b"/>
              <a:pathLst>
                <a:path w="520" h="3376" extrusionOk="0">
                  <a:moveTo>
                    <a:pt x="0" y="0"/>
                  </a:moveTo>
                  <a:lnTo>
                    <a:pt x="0"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30" name="Google Shape;18830;p25"/>
            <p:cNvSpPr/>
            <p:nvPr/>
          </p:nvSpPr>
          <p:spPr>
            <a:xfrm>
              <a:off x="8021032" y="3149715"/>
              <a:ext cx="242248" cy="46516"/>
            </a:xfrm>
            <a:custGeom>
              <a:avLst/>
              <a:gdLst/>
              <a:ahLst/>
              <a:cxnLst/>
              <a:rect l="l" t="t" r="r" b="b"/>
              <a:pathLst>
                <a:path w="9270" h="1780" extrusionOk="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31" name="Google Shape;18831;p25"/>
            <p:cNvSpPr/>
            <p:nvPr/>
          </p:nvSpPr>
          <p:spPr>
            <a:xfrm>
              <a:off x="8028062" y="2902946"/>
              <a:ext cx="227954" cy="267153"/>
            </a:xfrm>
            <a:custGeom>
              <a:avLst/>
              <a:gdLst/>
              <a:ahLst/>
              <a:cxnLst/>
              <a:rect l="l" t="t" r="r" b="b"/>
              <a:pathLst>
                <a:path w="8723" h="10223" extrusionOk="0">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32" name="Google Shape;18832;p25"/>
            <p:cNvSpPr/>
            <p:nvPr/>
          </p:nvSpPr>
          <p:spPr>
            <a:xfrm>
              <a:off x="8179578" y="2902946"/>
              <a:ext cx="76438" cy="267153"/>
            </a:xfrm>
            <a:custGeom>
              <a:avLst/>
              <a:gdLst/>
              <a:ahLst/>
              <a:cxnLst/>
              <a:rect l="l" t="t" r="r" b="b"/>
              <a:pathLst>
                <a:path w="2925" h="10223" extrusionOk="0">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33" name="Google Shape;18833;p25"/>
            <p:cNvSpPr/>
            <p:nvPr/>
          </p:nvSpPr>
          <p:spPr>
            <a:xfrm>
              <a:off x="8001668" y="3072572"/>
              <a:ext cx="55558" cy="97526"/>
            </a:xfrm>
            <a:custGeom>
              <a:avLst/>
              <a:gdLst/>
              <a:ahLst/>
              <a:cxnLst/>
              <a:rect l="l" t="t" r="r" b="b"/>
              <a:pathLst>
                <a:path w="2126" h="3732" extrusionOk="0">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34" name="Google Shape;18834;p25"/>
            <p:cNvSpPr/>
            <p:nvPr/>
          </p:nvSpPr>
          <p:spPr>
            <a:xfrm>
              <a:off x="8029577" y="3072572"/>
              <a:ext cx="27648" cy="97526"/>
            </a:xfrm>
            <a:custGeom>
              <a:avLst/>
              <a:gdLst/>
              <a:ahLst/>
              <a:cxnLst/>
              <a:rect l="l" t="t" r="r" b="b"/>
              <a:pathLst>
                <a:path w="1058" h="3732" extrusionOk="0">
                  <a:moveTo>
                    <a:pt x="0" y="0"/>
                  </a:moveTo>
                  <a:lnTo>
                    <a:pt x="0" y="3731"/>
                  </a:lnTo>
                  <a:lnTo>
                    <a:pt x="1058" y="3731"/>
                  </a:lnTo>
                  <a:lnTo>
                    <a:pt x="1058" y="0"/>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35" name="Google Shape;18835;p25"/>
            <p:cNvSpPr/>
            <p:nvPr/>
          </p:nvSpPr>
          <p:spPr>
            <a:xfrm>
              <a:off x="8226826" y="3072572"/>
              <a:ext cx="55558" cy="97526"/>
            </a:xfrm>
            <a:custGeom>
              <a:avLst/>
              <a:gdLst/>
              <a:ahLst/>
              <a:cxnLst/>
              <a:rect l="l" t="t" r="r" b="b"/>
              <a:pathLst>
                <a:path w="2126" h="3732" extrusionOk="0">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36" name="Google Shape;18836;p25"/>
            <p:cNvSpPr/>
            <p:nvPr/>
          </p:nvSpPr>
          <p:spPr>
            <a:xfrm>
              <a:off x="8238899" y="3072572"/>
              <a:ext cx="43249" cy="97526"/>
            </a:xfrm>
            <a:custGeom>
              <a:avLst/>
              <a:gdLst/>
              <a:ahLst/>
              <a:cxnLst/>
              <a:rect l="l" t="t" r="r" b="b"/>
              <a:pathLst>
                <a:path w="1655" h="3732" extrusionOk="0">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37" name="Google Shape;18837;p25"/>
            <p:cNvSpPr/>
            <p:nvPr/>
          </p:nvSpPr>
          <p:spPr>
            <a:xfrm>
              <a:off x="8057199" y="3109759"/>
              <a:ext cx="169652" cy="60340"/>
            </a:xfrm>
            <a:custGeom>
              <a:avLst/>
              <a:gdLst/>
              <a:ahLst/>
              <a:cxnLst/>
              <a:rect l="l" t="t" r="r" b="b"/>
              <a:pathLst>
                <a:path w="6492" h="2309" extrusionOk="0">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38" name="Google Shape;18838;p25"/>
            <p:cNvSpPr/>
            <p:nvPr/>
          </p:nvSpPr>
          <p:spPr>
            <a:xfrm>
              <a:off x="8028297" y="3252729"/>
              <a:ext cx="68127" cy="10845"/>
            </a:xfrm>
            <a:custGeom>
              <a:avLst/>
              <a:gdLst/>
              <a:ahLst/>
              <a:cxnLst/>
              <a:rect l="l" t="t" r="r" b="b"/>
              <a:pathLst>
                <a:path w="2607" h="415" extrusionOk="0">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39" name="Google Shape;18839;p25"/>
            <p:cNvSpPr/>
            <p:nvPr/>
          </p:nvSpPr>
          <p:spPr>
            <a:xfrm>
              <a:off x="8187627" y="3252729"/>
              <a:ext cx="67866" cy="10845"/>
            </a:xfrm>
            <a:custGeom>
              <a:avLst/>
              <a:gdLst/>
              <a:ahLst/>
              <a:cxnLst/>
              <a:rect l="l" t="t" r="r" b="b"/>
              <a:pathLst>
                <a:path w="2597" h="415" extrusionOk="0">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40" name="Google Shape;18840;p25"/>
            <p:cNvSpPr/>
            <p:nvPr/>
          </p:nvSpPr>
          <p:spPr>
            <a:xfrm>
              <a:off x="7988340" y="3054723"/>
              <a:ext cx="82213" cy="25897"/>
            </a:xfrm>
            <a:custGeom>
              <a:avLst/>
              <a:gdLst/>
              <a:ahLst/>
              <a:cxnLst/>
              <a:rect l="l" t="t" r="r" b="b"/>
              <a:pathLst>
                <a:path w="3146" h="991" extrusionOk="0">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41" name="Google Shape;18841;p25"/>
            <p:cNvSpPr/>
            <p:nvPr/>
          </p:nvSpPr>
          <p:spPr>
            <a:xfrm>
              <a:off x="7988340" y="3062014"/>
              <a:ext cx="82213" cy="18606"/>
            </a:xfrm>
            <a:custGeom>
              <a:avLst/>
              <a:gdLst/>
              <a:ahLst/>
              <a:cxnLst/>
              <a:rect l="l" t="t" r="r" b="b"/>
              <a:pathLst>
                <a:path w="3146" h="712" extrusionOk="0">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42" name="Google Shape;18842;p25"/>
            <p:cNvSpPr/>
            <p:nvPr/>
          </p:nvSpPr>
          <p:spPr>
            <a:xfrm>
              <a:off x="8214778" y="3054959"/>
              <a:ext cx="82448" cy="25662"/>
            </a:xfrm>
            <a:custGeom>
              <a:avLst/>
              <a:gdLst/>
              <a:ahLst/>
              <a:cxnLst/>
              <a:rect l="l" t="t" r="r" b="b"/>
              <a:pathLst>
                <a:path w="3155" h="982" extrusionOk="0">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43" name="Google Shape;18843;p25"/>
            <p:cNvSpPr/>
            <p:nvPr/>
          </p:nvSpPr>
          <p:spPr>
            <a:xfrm>
              <a:off x="8214778" y="3062250"/>
              <a:ext cx="82448" cy="18371"/>
            </a:xfrm>
            <a:custGeom>
              <a:avLst/>
              <a:gdLst/>
              <a:ahLst/>
              <a:cxnLst/>
              <a:rect l="l" t="t" r="r" b="b"/>
              <a:pathLst>
                <a:path w="3155" h="703" extrusionOk="0">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44" name="Google Shape;18844;p25"/>
            <p:cNvSpPr/>
            <p:nvPr/>
          </p:nvSpPr>
          <p:spPr>
            <a:xfrm>
              <a:off x="8057461" y="3109759"/>
              <a:ext cx="169130" cy="30183"/>
            </a:xfrm>
            <a:custGeom>
              <a:avLst/>
              <a:gdLst/>
              <a:ahLst/>
              <a:cxnLst/>
              <a:rect l="l" t="t" r="r" b="b"/>
              <a:pathLst>
                <a:path w="6472" h="1155" extrusionOk="0">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45" name="Google Shape;18845;p25"/>
            <p:cNvSpPr/>
            <p:nvPr/>
          </p:nvSpPr>
          <p:spPr>
            <a:xfrm>
              <a:off x="8076564" y="2952937"/>
              <a:ext cx="34939" cy="31385"/>
            </a:xfrm>
            <a:custGeom>
              <a:avLst/>
              <a:gdLst/>
              <a:ahLst/>
              <a:cxnLst/>
              <a:rect l="l" t="t" r="r" b="b"/>
              <a:pathLst>
                <a:path w="1337" h="1201" extrusionOk="0">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46" name="Google Shape;18846;p25"/>
            <p:cNvSpPr/>
            <p:nvPr/>
          </p:nvSpPr>
          <p:spPr>
            <a:xfrm>
              <a:off x="8173803" y="2952937"/>
              <a:ext cx="34965" cy="31202"/>
            </a:xfrm>
            <a:custGeom>
              <a:avLst/>
              <a:gdLst/>
              <a:ahLst/>
              <a:cxnLst/>
              <a:rect l="l" t="t" r="r" b="b"/>
              <a:pathLst>
                <a:path w="1338" h="1194" extrusionOk="0">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47" name="Google Shape;18847;p25"/>
            <p:cNvSpPr/>
            <p:nvPr/>
          </p:nvSpPr>
          <p:spPr>
            <a:xfrm>
              <a:off x="8076564" y="3026579"/>
              <a:ext cx="34939" cy="31359"/>
            </a:xfrm>
            <a:custGeom>
              <a:avLst/>
              <a:gdLst/>
              <a:ahLst/>
              <a:cxnLst/>
              <a:rect l="l" t="t" r="r" b="b"/>
              <a:pathLst>
                <a:path w="1337" h="1200" extrusionOk="0">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48" name="Google Shape;18848;p25"/>
            <p:cNvSpPr/>
            <p:nvPr/>
          </p:nvSpPr>
          <p:spPr>
            <a:xfrm>
              <a:off x="8173803" y="3026579"/>
              <a:ext cx="34965" cy="31359"/>
            </a:xfrm>
            <a:custGeom>
              <a:avLst/>
              <a:gdLst/>
              <a:ahLst/>
              <a:cxnLst/>
              <a:rect l="l" t="t" r="r" b="b"/>
              <a:pathLst>
                <a:path w="1338" h="1200" extrusionOk="0">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849" name="Google Shape;18849;p25"/>
          <p:cNvGrpSpPr/>
          <p:nvPr/>
        </p:nvGrpSpPr>
        <p:grpSpPr>
          <a:xfrm>
            <a:off x="5690039" y="2718351"/>
            <a:ext cx="362902" cy="360498"/>
            <a:chOff x="5690039" y="2902998"/>
            <a:chExt cx="362902" cy="360498"/>
          </a:xfrm>
        </p:grpSpPr>
        <p:sp>
          <p:nvSpPr>
            <p:cNvPr id="18850" name="Google Shape;18850;p25"/>
            <p:cNvSpPr/>
            <p:nvPr/>
          </p:nvSpPr>
          <p:spPr>
            <a:xfrm>
              <a:off x="5690039" y="2902998"/>
              <a:ext cx="361883" cy="360498"/>
            </a:xfrm>
            <a:custGeom>
              <a:avLst/>
              <a:gdLst/>
              <a:ahLst/>
              <a:cxnLst/>
              <a:rect l="l" t="t" r="r" b="b"/>
              <a:pathLst>
                <a:path w="13848" h="13795" extrusionOk="0">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51" name="Google Shape;18851;p25"/>
            <p:cNvSpPr/>
            <p:nvPr/>
          </p:nvSpPr>
          <p:spPr>
            <a:xfrm>
              <a:off x="5808158" y="2902998"/>
              <a:ext cx="244783" cy="360498"/>
            </a:xfrm>
            <a:custGeom>
              <a:avLst/>
              <a:gdLst/>
              <a:ahLst/>
              <a:cxnLst/>
              <a:rect l="l" t="t" r="r" b="b"/>
              <a:pathLst>
                <a:path w="9367" h="13795" extrusionOk="0">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52" name="Google Shape;18852;p25"/>
            <p:cNvSpPr/>
            <p:nvPr/>
          </p:nvSpPr>
          <p:spPr>
            <a:xfrm>
              <a:off x="5740292" y="2985551"/>
              <a:ext cx="228450" cy="228398"/>
            </a:xfrm>
            <a:custGeom>
              <a:avLst/>
              <a:gdLst/>
              <a:ahLst/>
              <a:cxnLst/>
              <a:rect l="l" t="t" r="r" b="b"/>
              <a:pathLst>
                <a:path w="8742" h="8740" extrusionOk="0">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53" name="Google Shape;18853;p25"/>
            <p:cNvSpPr/>
            <p:nvPr/>
          </p:nvSpPr>
          <p:spPr>
            <a:xfrm>
              <a:off x="5826007" y="2985551"/>
              <a:ext cx="142997" cy="228398"/>
            </a:xfrm>
            <a:custGeom>
              <a:avLst/>
              <a:gdLst/>
              <a:ahLst/>
              <a:cxnLst/>
              <a:rect l="l" t="t" r="r" b="b"/>
              <a:pathLst>
                <a:path w="5472" h="8740" extrusionOk="0">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54" name="Google Shape;18854;p25"/>
            <p:cNvSpPr/>
            <p:nvPr/>
          </p:nvSpPr>
          <p:spPr>
            <a:xfrm>
              <a:off x="5767940" y="3015028"/>
              <a:ext cx="116708" cy="112579"/>
            </a:xfrm>
            <a:custGeom>
              <a:avLst/>
              <a:gdLst/>
              <a:ahLst/>
              <a:cxnLst/>
              <a:rect l="l" t="t" r="r" b="b"/>
              <a:pathLst>
                <a:path w="4466" h="4308" extrusionOk="0">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55" name="Google Shape;18855;p25"/>
            <p:cNvSpPr/>
            <p:nvPr/>
          </p:nvSpPr>
          <p:spPr>
            <a:xfrm>
              <a:off x="5796581" y="3043669"/>
              <a:ext cx="116917" cy="112605"/>
            </a:xfrm>
            <a:custGeom>
              <a:avLst/>
              <a:gdLst/>
              <a:ahLst/>
              <a:cxnLst/>
              <a:rect l="l" t="t" r="r" b="b"/>
              <a:pathLst>
                <a:path w="4474" h="4309" extrusionOk="0">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56" name="Google Shape;18856;p25"/>
            <p:cNvSpPr/>
            <p:nvPr/>
          </p:nvSpPr>
          <p:spPr>
            <a:xfrm>
              <a:off x="5825249" y="3072311"/>
              <a:ext cx="116682" cy="112605"/>
            </a:xfrm>
            <a:custGeom>
              <a:avLst/>
              <a:gdLst/>
              <a:ahLst/>
              <a:cxnLst/>
              <a:rect l="l" t="t" r="r" b="b"/>
              <a:pathLst>
                <a:path w="4465" h="4309" extrusionOk="0">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857" name="Google Shape;18857;p25"/>
          <p:cNvGrpSpPr/>
          <p:nvPr/>
        </p:nvGrpSpPr>
        <p:grpSpPr>
          <a:xfrm>
            <a:off x="4871935" y="1316342"/>
            <a:ext cx="258503" cy="360890"/>
            <a:chOff x="4871935" y="1500990"/>
            <a:chExt cx="258503" cy="360890"/>
          </a:xfrm>
        </p:grpSpPr>
        <p:sp>
          <p:nvSpPr>
            <p:cNvPr id="18858" name="Google Shape;18858;p25"/>
            <p:cNvSpPr/>
            <p:nvPr/>
          </p:nvSpPr>
          <p:spPr>
            <a:xfrm>
              <a:off x="4871935" y="1500990"/>
              <a:ext cx="258503" cy="147570"/>
            </a:xfrm>
            <a:custGeom>
              <a:avLst/>
              <a:gdLst/>
              <a:ahLst/>
              <a:cxnLst/>
              <a:rect l="l" t="t" r="r" b="b"/>
              <a:pathLst>
                <a:path w="9892" h="5647" extrusionOk="0">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59" name="Google Shape;18859;p25"/>
            <p:cNvSpPr/>
            <p:nvPr/>
          </p:nvSpPr>
          <p:spPr>
            <a:xfrm>
              <a:off x="4984671" y="1500990"/>
              <a:ext cx="145271" cy="147544"/>
            </a:xfrm>
            <a:custGeom>
              <a:avLst/>
              <a:gdLst/>
              <a:ahLst/>
              <a:cxnLst/>
              <a:rect l="l" t="t" r="r" b="b"/>
              <a:pathLst>
                <a:path w="5559" h="5646" extrusionOk="0">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60" name="Google Shape;18860;p25"/>
            <p:cNvSpPr/>
            <p:nvPr/>
          </p:nvSpPr>
          <p:spPr>
            <a:xfrm>
              <a:off x="4882911" y="1623107"/>
              <a:ext cx="237205" cy="238773"/>
            </a:xfrm>
            <a:custGeom>
              <a:avLst/>
              <a:gdLst/>
              <a:ahLst/>
              <a:cxnLst/>
              <a:rect l="l" t="t" r="r" b="b"/>
              <a:pathLst>
                <a:path w="9077" h="9137" extrusionOk="0">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61" name="Google Shape;18861;p25"/>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62" name="Google Shape;18862;p25"/>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63" name="Google Shape;18863;p25"/>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64" name="Google Shape;18864;p25"/>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65" name="Google Shape;18865;p25"/>
            <p:cNvSpPr/>
            <p:nvPr/>
          </p:nvSpPr>
          <p:spPr>
            <a:xfrm>
              <a:off x="5017101" y="1750529"/>
              <a:ext cx="42988" cy="111351"/>
            </a:xfrm>
            <a:custGeom>
              <a:avLst/>
              <a:gdLst/>
              <a:ahLst/>
              <a:cxnLst/>
              <a:rect l="l" t="t" r="r" b="b"/>
              <a:pathLst>
                <a:path w="1645" h="4261" extrusionOk="0">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66" name="Google Shape;18866;p25"/>
            <p:cNvSpPr/>
            <p:nvPr/>
          </p:nvSpPr>
          <p:spPr>
            <a:xfrm>
              <a:off x="4927624" y="1567836"/>
              <a:ext cx="34207" cy="32195"/>
            </a:xfrm>
            <a:custGeom>
              <a:avLst/>
              <a:gdLst/>
              <a:ahLst/>
              <a:cxnLst/>
              <a:rect l="l" t="t" r="r" b="b"/>
              <a:pathLst>
                <a:path w="1309" h="1232" extrusionOk="0">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67" name="Google Shape;18867;p25"/>
            <p:cNvSpPr/>
            <p:nvPr/>
          </p:nvSpPr>
          <p:spPr>
            <a:xfrm>
              <a:off x="5039967" y="1589187"/>
              <a:ext cx="33946" cy="32195"/>
            </a:xfrm>
            <a:custGeom>
              <a:avLst/>
              <a:gdLst/>
              <a:ahLst/>
              <a:cxnLst/>
              <a:rect l="l" t="t" r="r" b="b"/>
              <a:pathLst>
                <a:path w="1299" h="1232" extrusionOk="0">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68" name="Google Shape;18868;p25"/>
            <p:cNvSpPr/>
            <p:nvPr/>
          </p:nvSpPr>
          <p:spPr>
            <a:xfrm>
              <a:off x="4988146" y="1526469"/>
              <a:ext cx="39277" cy="27570"/>
            </a:xfrm>
            <a:custGeom>
              <a:avLst/>
              <a:gdLst/>
              <a:ahLst/>
              <a:cxnLst/>
              <a:rect l="l" t="t" r="r" b="b"/>
              <a:pathLst>
                <a:path w="1503" h="1055" extrusionOk="0">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69" name="Google Shape;18869;p25"/>
            <p:cNvSpPr/>
            <p:nvPr/>
          </p:nvSpPr>
          <p:spPr>
            <a:xfrm>
              <a:off x="4930132" y="1623107"/>
              <a:ext cx="56080" cy="238773"/>
            </a:xfrm>
            <a:custGeom>
              <a:avLst/>
              <a:gdLst/>
              <a:ahLst/>
              <a:cxnLst/>
              <a:rect l="l" t="t" r="r" b="b"/>
              <a:pathLst>
                <a:path w="2146" h="9137" extrusionOk="0">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70" name="Google Shape;18870;p25"/>
            <p:cNvSpPr/>
            <p:nvPr/>
          </p:nvSpPr>
          <p:spPr>
            <a:xfrm>
              <a:off x="4953260" y="1843508"/>
              <a:ext cx="32953" cy="18371"/>
            </a:xfrm>
            <a:custGeom>
              <a:avLst/>
              <a:gdLst/>
              <a:ahLst/>
              <a:cxnLst/>
              <a:rect l="l" t="t" r="r" b="b"/>
              <a:pathLst>
                <a:path w="1261" h="703" extrusionOk="0">
                  <a:moveTo>
                    <a:pt x="1" y="0"/>
                  </a:moveTo>
                  <a:lnTo>
                    <a:pt x="77" y="702"/>
                  </a:lnTo>
                  <a:lnTo>
                    <a:pt x="1260" y="702"/>
                  </a:lnTo>
                  <a:lnTo>
                    <a:pt x="1231" y="0"/>
                  </a:ln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71" name="Google Shape;18871;p25"/>
            <p:cNvSpPr/>
            <p:nvPr/>
          </p:nvSpPr>
          <p:spPr>
            <a:xfrm>
              <a:off x="4929636" y="1696748"/>
              <a:ext cx="143520" cy="99042"/>
            </a:xfrm>
            <a:custGeom>
              <a:avLst/>
              <a:gdLst/>
              <a:ahLst/>
              <a:cxnLst/>
              <a:rect l="l" t="t" r="r" b="b"/>
              <a:pathLst>
                <a:path w="5492" h="3790" extrusionOk="0">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8872" name="Google Shape;18872;p25"/>
          <p:cNvSpPr/>
          <p:nvPr/>
        </p:nvSpPr>
        <p:spPr>
          <a:xfrm>
            <a:off x="6342646" y="1664375"/>
            <a:ext cx="27413" cy="12857"/>
          </a:xfrm>
          <a:custGeom>
            <a:avLst/>
            <a:gdLst/>
            <a:ahLst/>
            <a:cxnLst/>
            <a:rect l="l" t="t" r="r" b="b"/>
            <a:pathLst>
              <a:path w="1049" h="492" extrusionOk="0">
                <a:moveTo>
                  <a:pt x="1" y="1"/>
                </a:moveTo>
                <a:lnTo>
                  <a:pt x="39" y="491"/>
                </a:lnTo>
                <a:lnTo>
                  <a:pt x="1049" y="491"/>
                </a:lnTo>
                <a:lnTo>
                  <a:pt x="1039" y="1"/>
                </a:ln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8873" name="Google Shape;18873;p25"/>
          <p:cNvGrpSpPr/>
          <p:nvPr/>
        </p:nvGrpSpPr>
        <p:grpSpPr>
          <a:xfrm>
            <a:off x="6265764" y="1316603"/>
            <a:ext cx="234983" cy="360628"/>
            <a:chOff x="6265764" y="1501251"/>
            <a:chExt cx="234983" cy="360628"/>
          </a:xfrm>
        </p:grpSpPr>
        <p:sp>
          <p:nvSpPr>
            <p:cNvPr id="18874" name="Google Shape;18874;p25"/>
            <p:cNvSpPr/>
            <p:nvPr/>
          </p:nvSpPr>
          <p:spPr>
            <a:xfrm>
              <a:off x="6347167" y="1501251"/>
              <a:ext cx="118642" cy="179687"/>
            </a:xfrm>
            <a:custGeom>
              <a:avLst/>
              <a:gdLst/>
              <a:ahLst/>
              <a:cxnLst/>
              <a:rect l="l" t="t" r="r" b="b"/>
              <a:pathLst>
                <a:path w="4540" h="6876" extrusionOk="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75" name="Google Shape;18875;p25"/>
            <p:cNvSpPr/>
            <p:nvPr/>
          </p:nvSpPr>
          <p:spPr>
            <a:xfrm>
              <a:off x="6288369" y="1614561"/>
              <a:ext cx="189487" cy="247318"/>
            </a:xfrm>
            <a:custGeom>
              <a:avLst/>
              <a:gdLst/>
              <a:ahLst/>
              <a:cxnLst/>
              <a:rect l="l" t="t" r="r" b="b"/>
              <a:pathLst>
                <a:path w="7251" h="9464" extrusionOk="0">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76" name="Google Shape;18876;p25"/>
            <p:cNvSpPr/>
            <p:nvPr/>
          </p:nvSpPr>
          <p:spPr>
            <a:xfrm>
              <a:off x="6314005" y="1614561"/>
              <a:ext cx="163851" cy="247318"/>
            </a:xfrm>
            <a:custGeom>
              <a:avLst/>
              <a:gdLst/>
              <a:ahLst/>
              <a:cxnLst/>
              <a:rect l="l" t="t" r="r" b="b"/>
              <a:pathLst>
                <a:path w="6270" h="9464" extrusionOk="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77" name="Google Shape;18877;p25"/>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78" name="Google Shape;18878;p25"/>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79" name="Google Shape;18879;p25"/>
            <p:cNvSpPr/>
            <p:nvPr/>
          </p:nvSpPr>
          <p:spPr>
            <a:xfrm>
              <a:off x="6396427" y="1614561"/>
              <a:ext cx="43746" cy="247318"/>
            </a:xfrm>
            <a:custGeom>
              <a:avLst/>
              <a:gdLst/>
              <a:ahLst/>
              <a:cxnLst/>
              <a:rect l="l" t="t" r="r" b="b"/>
              <a:pathLst>
                <a:path w="1674" h="9464" extrusionOk="0">
                  <a:moveTo>
                    <a:pt x="222" y="1"/>
                  </a:moveTo>
                  <a:lnTo>
                    <a:pt x="0" y="9463"/>
                  </a:lnTo>
                  <a:lnTo>
                    <a:pt x="1010" y="9463"/>
                  </a:lnTo>
                  <a:lnTo>
                    <a:pt x="1674"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80" name="Google Shape;18880;p25"/>
            <p:cNvSpPr/>
            <p:nvPr/>
          </p:nvSpPr>
          <p:spPr>
            <a:xfrm>
              <a:off x="6396427" y="1614561"/>
              <a:ext cx="43746" cy="247318"/>
            </a:xfrm>
            <a:custGeom>
              <a:avLst/>
              <a:gdLst/>
              <a:ahLst/>
              <a:cxnLst/>
              <a:rect l="l" t="t" r="r" b="b"/>
              <a:pathLst>
                <a:path w="1674" h="9464" extrusionOk="0">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81" name="Google Shape;18881;p25"/>
            <p:cNvSpPr/>
            <p:nvPr/>
          </p:nvSpPr>
          <p:spPr>
            <a:xfrm>
              <a:off x="6299919" y="1575624"/>
              <a:ext cx="166647" cy="33450"/>
            </a:xfrm>
            <a:custGeom>
              <a:avLst/>
              <a:gdLst/>
              <a:ahLst/>
              <a:cxnLst/>
              <a:rect l="l" t="t" r="r" b="b"/>
              <a:pathLst>
                <a:path w="6377" h="1280" extrusionOk="0">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82" name="Google Shape;18882;p25"/>
            <p:cNvSpPr/>
            <p:nvPr/>
          </p:nvSpPr>
          <p:spPr>
            <a:xfrm>
              <a:off x="6299919" y="1575624"/>
              <a:ext cx="166647" cy="33450"/>
            </a:xfrm>
            <a:custGeom>
              <a:avLst/>
              <a:gdLst/>
              <a:ahLst/>
              <a:cxnLst/>
              <a:rect l="l" t="t" r="r" b="b"/>
              <a:pathLst>
                <a:path w="6377" h="1280" extrusionOk="0">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83" name="Google Shape;18883;p25"/>
            <p:cNvSpPr/>
            <p:nvPr/>
          </p:nvSpPr>
          <p:spPr>
            <a:xfrm>
              <a:off x="6265764" y="1605781"/>
              <a:ext cx="234983" cy="29425"/>
            </a:xfrm>
            <a:custGeom>
              <a:avLst/>
              <a:gdLst/>
              <a:ahLst/>
              <a:cxnLst/>
              <a:rect l="l" t="t" r="r" b="b"/>
              <a:pathLst>
                <a:path w="8992" h="1126" extrusionOk="0">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84" name="Google Shape;18884;p25"/>
            <p:cNvSpPr/>
            <p:nvPr/>
          </p:nvSpPr>
          <p:spPr>
            <a:xfrm>
              <a:off x="6265764" y="1605781"/>
              <a:ext cx="234983" cy="29425"/>
            </a:xfrm>
            <a:custGeom>
              <a:avLst/>
              <a:gdLst/>
              <a:ahLst/>
              <a:cxnLst/>
              <a:rect l="l" t="t" r="r" b="b"/>
              <a:pathLst>
                <a:path w="8992" h="1126" extrusionOk="0">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85" name="Google Shape;18885;p25"/>
            <p:cNvSpPr/>
            <p:nvPr/>
          </p:nvSpPr>
          <p:spPr>
            <a:xfrm>
              <a:off x="6325817" y="1708795"/>
              <a:ext cx="113859" cy="78450"/>
            </a:xfrm>
            <a:custGeom>
              <a:avLst/>
              <a:gdLst/>
              <a:ahLst/>
              <a:cxnLst/>
              <a:rect l="l" t="t" r="r" b="b"/>
              <a:pathLst>
                <a:path w="4357" h="3002" extrusionOk="0">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886" name="Google Shape;18886;p25"/>
          <p:cNvGrpSpPr/>
          <p:nvPr/>
        </p:nvGrpSpPr>
        <p:grpSpPr>
          <a:xfrm>
            <a:off x="6193639" y="3217351"/>
            <a:ext cx="360628" cy="238251"/>
            <a:chOff x="6193639" y="3401998"/>
            <a:chExt cx="360628" cy="238251"/>
          </a:xfrm>
        </p:grpSpPr>
        <p:sp>
          <p:nvSpPr>
            <p:cNvPr id="18887" name="Google Shape;18887;p25"/>
            <p:cNvSpPr/>
            <p:nvPr/>
          </p:nvSpPr>
          <p:spPr>
            <a:xfrm>
              <a:off x="6417542" y="3401998"/>
              <a:ext cx="136725" cy="145532"/>
            </a:xfrm>
            <a:custGeom>
              <a:avLst/>
              <a:gdLst/>
              <a:ahLst/>
              <a:cxnLst/>
              <a:rect l="l" t="t" r="r" b="b"/>
              <a:pathLst>
                <a:path w="5232" h="5569" extrusionOk="0">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88" name="Google Shape;18888;p25"/>
            <p:cNvSpPr/>
            <p:nvPr/>
          </p:nvSpPr>
          <p:spPr>
            <a:xfrm>
              <a:off x="6429850" y="3421781"/>
              <a:ext cx="118380" cy="125750"/>
            </a:xfrm>
            <a:custGeom>
              <a:avLst/>
              <a:gdLst/>
              <a:ahLst/>
              <a:cxnLst/>
              <a:rect l="l" t="t" r="r" b="b"/>
              <a:pathLst>
                <a:path w="4530" h="4812" extrusionOk="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89" name="Google Shape;18889;p25"/>
            <p:cNvSpPr/>
            <p:nvPr/>
          </p:nvSpPr>
          <p:spPr>
            <a:xfrm>
              <a:off x="6193639" y="3401998"/>
              <a:ext cx="136725" cy="145532"/>
            </a:xfrm>
            <a:custGeom>
              <a:avLst/>
              <a:gdLst/>
              <a:ahLst/>
              <a:cxnLst/>
              <a:rect l="l" t="t" r="r" b="b"/>
              <a:pathLst>
                <a:path w="5232" h="5569" extrusionOk="0">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90" name="Google Shape;18890;p25"/>
            <p:cNvSpPr/>
            <p:nvPr/>
          </p:nvSpPr>
          <p:spPr>
            <a:xfrm>
              <a:off x="6199910" y="3421781"/>
              <a:ext cx="118380" cy="125750"/>
            </a:xfrm>
            <a:custGeom>
              <a:avLst/>
              <a:gdLst/>
              <a:ahLst/>
              <a:cxnLst/>
              <a:rect l="l" t="t" r="r" b="b"/>
              <a:pathLst>
                <a:path w="4530" h="4812" extrusionOk="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91" name="Google Shape;18891;p25"/>
            <p:cNvSpPr/>
            <p:nvPr/>
          </p:nvSpPr>
          <p:spPr>
            <a:xfrm>
              <a:off x="6193639" y="3522365"/>
              <a:ext cx="360628" cy="117884"/>
            </a:xfrm>
            <a:custGeom>
              <a:avLst/>
              <a:gdLst/>
              <a:ahLst/>
              <a:cxnLst/>
              <a:rect l="l" t="t" r="r" b="b"/>
              <a:pathLst>
                <a:path w="13800" h="4511" extrusionOk="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92" name="Google Shape;18892;p25"/>
            <p:cNvSpPr/>
            <p:nvPr/>
          </p:nvSpPr>
          <p:spPr>
            <a:xfrm>
              <a:off x="6219510" y="3548001"/>
              <a:ext cx="128938" cy="66377"/>
            </a:xfrm>
            <a:custGeom>
              <a:avLst/>
              <a:gdLst/>
              <a:ahLst/>
              <a:cxnLst/>
              <a:rect l="l" t="t" r="r" b="b"/>
              <a:pathLst>
                <a:path w="4934" h="2540" extrusionOk="0">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93" name="Google Shape;18893;p25"/>
            <p:cNvSpPr/>
            <p:nvPr/>
          </p:nvSpPr>
          <p:spPr>
            <a:xfrm>
              <a:off x="6306975" y="3548262"/>
              <a:ext cx="41237" cy="66350"/>
            </a:xfrm>
            <a:custGeom>
              <a:avLst/>
              <a:gdLst/>
              <a:ahLst/>
              <a:cxnLst/>
              <a:rect l="l" t="t" r="r" b="b"/>
              <a:pathLst>
                <a:path w="1578" h="2539" extrusionOk="0">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94" name="Google Shape;18894;p25"/>
            <p:cNvSpPr/>
            <p:nvPr/>
          </p:nvSpPr>
          <p:spPr>
            <a:xfrm>
              <a:off x="6394911" y="3522365"/>
              <a:ext cx="159356" cy="117884"/>
            </a:xfrm>
            <a:custGeom>
              <a:avLst/>
              <a:gdLst/>
              <a:ahLst/>
              <a:cxnLst/>
              <a:rect l="l" t="t" r="r" b="b"/>
              <a:pathLst>
                <a:path w="6098" h="4511" extrusionOk="0">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95" name="Google Shape;18895;p25"/>
            <p:cNvSpPr/>
            <p:nvPr/>
          </p:nvSpPr>
          <p:spPr>
            <a:xfrm>
              <a:off x="6399955" y="3548001"/>
              <a:ext cx="128676" cy="66377"/>
            </a:xfrm>
            <a:custGeom>
              <a:avLst/>
              <a:gdLst/>
              <a:ahLst/>
              <a:cxnLst/>
              <a:rect l="l" t="t" r="r" b="b"/>
              <a:pathLst>
                <a:path w="4924" h="2540" extrusionOk="0">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96" name="Google Shape;18896;p25"/>
            <p:cNvSpPr/>
            <p:nvPr/>
          </p:nvSpPr>
          <p:spPr>
            <a:xfrm>
              <a:off x="6487394" y="3548262"/>
              <a:ext cx="41237" cy="66350"/>
            </a:xfrm>
            <a:custGeom>
              <a:avLst/>
              <a:gdLst/>
              <a:ahLst/>
              <a:cxnLst/>
              <a:rect l="l" t="t" r="r" b="b"/>
              <a:pathLst>
                <a:path w="1578" h="2539" extrusionOk="0">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97" name="Google Shape;18897;p25"/>
            <p:cNvSpPr/>
            <p:nvPr/>
          </p:nvSpPr>
          <p:spPr>
            <a:xfrm>
              <a:off x="6193874" y="3627652"/>
              <a:ext cx="159356" cy="12596"/>
            </a:xfrm>
            <a:custGeom>
              <a:avLst/>
              <a:gdLst/>
              <a:ahLst/>
              <a:cxnLst/>
              <a:rect l="l" t="t" r="r" b="b"/>
              <a:pathLst>
                <a:path w="6098" h="482" extrusionOk="0">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898" name="Google Shape;18898;p25"/>
          <p:cNvGrpSpPr/>
          <p:nvPr/>
        </p:nvGrpSpPr>
        <p:grpSpPr>
          <a:xfrm>
            <a:off x="5801625" y="1316603"/>
            <a:ext cx="246038" cy="360628"/>
            <a:chOff x="5801625" y="1501251"/>
            <a:chExt cx="246038" cy="360628"/>
          </a:xfrm>
        </p:grpSpPr>
        <p:sp>
          <p:nvSpPr>
            <p:cNvPr id="18899" name="Google Shape;18899;p25"/>
            <p:cNvSpPr/>
            <p:nvPr/>
          </p:nvSpPr>
          <p:spPr>
            <a:xfrm>
              <a:off x="5872470" y="1548054"/>
              <a:ext cx="10845" cy="307527"/>
            </a:xfrm>
            <a:custGeom>
              <a:avLst/>
              <a:gdLst/>
              <a:ahLst/>
              <a:cxnLst/>
              <a:rect l="l" t="t" r="r" b="b"/>
              <a:pathLst>
                <a:path w="415" h="11768" extrusionOk="0">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00" name="Google Shape;18900;p25"/>
            <p:cNvSpPr/>
            <p:nvPr/>
          </p:nvSpPr>
          <p:spPr>
            <a:xfrm>
              <a:off x="5901634" y="1556077"/>
              <a:ext cx="11080" cy="244966"/>
            </a:xfrm>
            <a:custGeom>
              <a:avLst/>
              <a:gdLst/>
              <a:ahLst/>
              <a:cxnLst/>
              <a:rect l="l" t="t" r="r" b="b"/>
              <a:pathLst>
                <a:path w="424" h="9374" extrusionOk="0">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01" name="Google Shape;18901;p25"/>
            <p:cNvSpPr/>
            <p:nvPr/>
          </p:nvSpPr>
          <p:spPr>
            <a:xfrm>
              <a:off x="5930772" y="1577688"/>
              <a:ext cx="11080" cy="178380"/>
            </a:xfrm>
            <a:custGeom>
              <a:avLst/>
              <a:gdLst/>
              <a:ahLst/>
              <a:cxnLst/>
              <a:rect l="l" t="t" r="r" b="b"/>
              <a:pathLst>
                <a:path w="424" h="6826" extrusionOk="0">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02" name="Google Shape;18902;p25"/>
            <p:cNvSpPr/>
            <p:nvPr/>
          </p:nvSpPr>
          <p:spPr>
            <a:xfrm>
              <a:off x="5960171" y="1611870"/>
              <a:ext cx="10845" cy="107509"/>
            </a:xfrm>
            <a:custGeom>
              <a:avLst/>
              <a:gdLst/>
              <a:ahLst/>
              <a:cxnLst/>
              <a:rect l="l" t="t" r="r" b="b"/>
              <a:pathLst>
                <a:path w="415" h="4114" extrusionOk="0">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03" name="Google Shape;18903;p25"/>
            <p:cNvSpPr/>
            <p:nvPr/>
          </p:nvSpPr>
          <p:spPr>
            <a:xfrm>
              <a:off x="5989335" y="1607845"/>
              <a:ext cx="11080" cy="67317"/>
            </a:xfrm>
            <a:custGeom>
              <a:avLst/>
              <a:gdLst/>
              <a:ahLst/>
              <a:cxnLst/>
              <a:rect l="l" t="t" r="r" b="b"/>
              <a:pathLst>
                <a:path w="424" h="2576" extrusionOk="0">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04" name="Google Shape;18904;p25"/>
            <p:cNvSpPr/>
            <p:nvPr/>
          </p:nvSpPr>
          <p:spPr>
            <a:xfrm>
              <a:off x="5839805" y="1522366"/>
              <a:ext cx="207858" cy="329452"/>
            </a:xfrm>
            <a:custGeom>
              <a:avLst/>
              <a:gdLst/>
              <a:ahLst/>
              <a:cxnLst/>
              <a:rect l="l" t="t" r="r" b="b"/>
              <a:pathLst>
                <a:path w="7954" h="12607" extrusionOk="0">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05" name="Google Shape;18905;p25"/>
            <p:cNvSpPr/>
            <p:nvPr/>
          </p:nvSpPr>
          <p:spPr>
            <a:xfrm>
              <a:off x="5839805" y="1542383"/>
              <a:ext cx="199809" cy="309435"/>
            </a:xfrm>
            <a:custGeom>
              <a:avLst/>
              <a:gdLst/>
              <a:ahLst/>
              <a:cxnLst/>
              <a:rect l="l" t="t" r="r" b="b"/>
              <a:pathLst>
                <a:path w="7646" h="11841" extrusionOk="0">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06" name="Google Shape;18906;p25"/>
            <p:cNvSpPr/>
            <p:nvPr/>
          </p:nvSpPr>
          <p:spPr>
            <a:xfrm>
              <a:off x="5826738" y="1530389"/>
              <a:ext cx="24146" cy="313381"/>
            </a:xfrm>
            <a:custGeom>
              <a:avLst/>
              <a:gdLst/>
              <a:ahLst/>
              <a:cxnLst/>
              <a:rect l="l" t="t" r="r" b="b"/>
              <a:pathLst>
                <a:path w="924" h="11992" extrusionOk="0">
                  <a:moveTo>
                    <a:pt x="1" y="1"/>
                  </a:moveTo>
                  <a:lnTo>
                    <a:pt x="1" y="11992"/>
                  </a:lnTo>
                  <a:lnTo>
                    <a:pt x="924" y="11992"/>
                  </a:lnTo>
                  <a:lnTo>
                    <a:pt x="924" y="1"/>
                  </a:ln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07" name="Google Shape;18907;p25"/>
            <p:cNvSpPr/>
            <p:nvPr/>
          </p:nvSpPr>
          <p:spPr>
            <a:xfrm>
              <a:off x="5838812" y="1530389"/>
              <a:ext cx="12073" cy="313381"/>
            </a:xfrm>
            <a:custGeom>
              <a:avLst/>
              <a:gdLst/>
              <a:ahLst/>
              <a:cxnLst/>
              <a:rect l="l" t="t" r="r" b="b"/>
              <a:pathLst>
                <a:path w="462" h="11992" extrusionOk="0">
                  <a:moveTo>
                    <a:pt x="0" y="1"/>
                  </a:moveTo>
                  <a:lnTo>
                    <a:pt x="0" y="11992"/>
                  </a:lnTo>
                  <a:lnTo>
                    <a:pt x="462" y="11992"/>
                  </a:lnTo>
                  <a:lnTo>
                    <a:pt x="462" y="1"/>
                  </a:lnTo>
                  <a:close/>
                </a:path>
              </a:pathLst>
            </a:custGeom>
            <a:solidFill>
              <a:srgbClr val="AA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08" name="Google Shape;18908;p25"/>
            <p:cNvSpPr/>
            <p:nvPr/>
          </p:nvSpPr>
          <p:spPr>
            <a:xfrm>
              <a:off x="5818951" y="1541443"/>
              <a:ext cx="39486" cy="17613"/>
            </a:xfrm>
            <a:custGeom>
              <a:avLst/>
              <a:gdLst/>
              <a:ahLst/>
              <a:cxnLst/>
              <a:rect l="l" t="t" r="r" b="b"/>
              <a:pathLst>
                <a:path w="1511" h="674" extrusionOk="0">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09" name="Google Shape;18909;p25"/>
            <p:cNvSpPr/>
            <p:nvPr/>
          </p:nvSpPr>
          <p:spPr>
            <a:xfrm>
              <a:off x="5819447" y="1501251"/>
              <a:ext cx="38728" cy="40479"/>
            </a:xfrm>
            <a:custGeom>
              <a:avLst/>
              <a:gdLst/>
              <a:ahLst/>
              <a:cxnLst/>
              <a:rect l="l" t="t" r="r" b="b"/>
              <a:pathLst>
                <a:path w="1482" h="1549" extrusionOk="0">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10" name="Google Shape;18910;p25"/>
            <p:cNvSpPr/>
            <p:nvPr/>
          </p:nvSpPr>
          <p:spPr>
            <a:xfrm>
              <a:off x="5818951" y="1780921"/>
              <a:ext cx="39486" cy="17378"/>
            </a:xfrm>
            <a:custGeom>
              <a:avLst/>
              <a:gdLst/>
              <a:ahLst/>
              <a:cxnLst/>
              <a:rect l="l" t="t" r="r" b="b"/>
              <a:pathLst>
                <a:path w="1511" h="665" extrusionOk="0">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11" name="Google Shape;18911;p25"/>
            <p:cNvSpPr/>
            <p:nvPr/>
          </p:nvSpPr>
          <p:spPr>
            <a:xfrm>
              <a:off x="5819447" y="1798508"/>
              <a:ext cx="38728" cy="40244"/>
            </a:xfrm>
            <a:custGeom>
              <a:avLst/>
              <a:gdLst/>
              <a:ahLst/>
              <a:cxnLst/>
              <a:rect l="l" t="t" r="r" b="b"/>
              <a:pathLst>
                <a:path w="1482" h="1540" extrusionOk="0">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12" name="Google Shape;18912;p25"/>
            <p:cNvSpPr/>
            <p:nvPr/>
          </p:nvSpPr>
          <p:spPr>
            <a:xfrm>
              <a:off x="5838812" y="1541704"/>
              <a:ext cx="19626" cy="17352"/>
            </a:xfrm>
            <a:custGeom>
              <a:avLst/>
              <a:gdLst/>
              <a:ahLst/>
              <a:cxnLst/>
              <a:rect l="l" t="t" r="r" b="b"/>
              <a:pathLst>
                <a:path w="751" h="664" extrusionOk="0">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13" name="Google Shape;18913;p25"/>
            <p:cNvSpPr/>
            <p:nvPr/>
          </p:nvSpPr>
          <p:spPr>
            <a:xfrm>
              <a:off x="5838812" y="1780921"/>
              <a:ext cx="19626" cy="17613"/>
            </a:xfrm>
            <a:custGeom>
              <a:avLst/>
              <a:gdLst/>
              <a:ahLst/>
              <a:cxnLst/>
              <a:rect l="l" t="t" r="r" b="b"/>
              <a:pathLst>
                <a:path w="751" h="674" extrusionOk="0">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14" name="Google Shape;18914;p25"/>
            <p:cNvSpPr/>
            <p:nvPr/>
          </p:nvSpPr>
          <p:spPr>
            <a:xfrm>
              <a:off x="5838812" y="1501251"/>
              <a:ext cx="19364" cy="40479"/>
            </a:xfrm>
            <a:custGeom>
              <a:avLst/>
              <a:gdLst/>
              <a:ahLst/>
              <a:cxnLst/>
              <a:rect l="l" t="t" r="r" b="b"/>
              <a:pathLst>
                <a:path w="741" h="1549" extrusionOk="0">
                  <a:moveTo>
                    <a:pt x="0" y="0"/>
                  </a:moveTo>
                  <a:lnTo>
                    <a:pt x="0" y="1548"/>
                  </a:lnTo>
                  <a:lnTo>
                    <a:pt x="491" y="1548"/>
                  </a:lnTo>
                  <a:lnTo>
                    <a:pt x="731" y="39"/>
                  </a:lnTo>
                  <a:cubicBezTo>
                    <a:pt x="741" y="19"/>
                    <a:pt x="731" y="0"/>
                    <a:pt x="71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15" name="Google Shape;18915;p25"/>
            <p:cNvSpPr/>
            <p:nvPr/>
          </p:nvSpPr>
          <p:spPr>
            <a:xfrm>
              <a:off x="5838812" y="1798508"/>
              <a:ext cx="19364" cy="40244"/>
            </a:xfrm>
            <a:custGeom>
              <a:avLst/>
              <a:gdLst/>
              <a:ahLst/>
              <a:cxnLst/>
              <a:rect l="l" t="t" r="r" b="b"/>
              <a:pathLst>
                <a:path w="741" h="1540" extrusionOk="0">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16" name="Google Shape;18916;p25"/>
            <p:cNvSpPr/>
            <p:nvPr/>
          </p:nvSpPr>
          <p:spPr>
            <a:xfrm>
              <a:off x="5801625" y="1837210"/>
              <a:ext cx="141246" cy="24669"/>
            </a:xfrm>
            <a:custGeom>
              <a:avLst/>
              <a:gdLst/>
              <a:ahLst/>
              <a:cxnLst/>
              <a:rect l="l" t="t" r="r" b="b"/>
              <a:pathLst>
                <a:path w="5405" h="944" extrusionOk="0">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17" name="Google Shape;18917;p25"/>
            <p:cNvSpPr/>
            <p:nvPr/>
          </p:nvSpPr>
          <p:spPr>
            <a:xfrm>
              <a:off x="5801625" y="1843743"/>
              <a:ext cx="141246" cy="18136"/>
            </a:xfrm>
            <a:custGeom>
              <a:avLst/>
              <a:gdLst/>
              <a:ahLst/>
              <a:cxnLst/>
              <a:rect l="l" t="t" r="r" b="b"/>
              <a:pathLst>
                <a:path w="5405" h="694" extrusionOk="0">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918" name="Google Shape;18918;p25"/>
          <p:cNvGrpSpPr/>
          <p:nvPr/>
        </p:nvGrpSpPr>
        <p:grpSpPr>
          <a:xfrm>
            <a:off x="6641680" y="1796814"/>
            <a:ext cx="352084" cy="360863"/>
            <a:chOff x="6641680" y="1981462"/>
            <a:chExt cx="352084" cy="360863"/>
          </a:xfrm>
        </p:grpSpPr>
        <p:sp>
          <p:nvSpPr>
            <p:cNvPr id="18919" name="Google Shape;18919;p25"/>
            <p:cNvSpPr/>
            <p:nvPr/>
          </p:nvSpPr>
          <p:spPr>
            <a:xfrm>
              <a:off x="6641680" y="1981462"/>
              <a:ext cx="351848" cy="351587"/>
            </a:xfrm>
            <a:custGeom>
              <a:avLst/>
              <a:gdLst/>
              <a:ahLst/>
              <a:cxnLst/>
              <a:rect l="l" t="t" r="r" b="b"/>
              <a:pathLst>
                <a:path w="13464" h="13454" extrusionOk="0">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20" name="Google Shape;18920;p25"/>
            <p:cNvSpPr/>
            <p:nvPr/>
          </p:nvSpPr>
          <p:spPr>
            <a:xfrm>
              <a:off x="6759041" y="1981462"/>
              <a:ext cx="234722" cy="351587"/>
            </a:xfrm>
            <a:custGeom>
              <a:avLst/>
              <a:gdLst/>
              <a:ahLst/>
              <a:cxnLst/>
              <a:rect l="l" t="t" r="r" b="b"/>
              <a:pathLst>
                <a:path w="8982" h="13454" extrusionOk="0">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21" name="Google Shape;18921;p25"/>
            <p:cNvSpPr/>
            <p:nvPr/>
          </p:nvSpPr>
          <p:spPr>
            <a:xfrm>
              <a:off x="6641680" y="2266410"/>
              <a:ext cx="352083" cy="66873"/>
            </a:xfrm>
            <a:custGeom>
              <a:avLst/>
              <a:gdLst/>
              <a:ahLst/>
              <a:cxnLst/>
              <a:rect l="l" t="t" r="r" b="b"/>
              <a:pathLst>
                <a:path w="13473" h="2559" extrusionOk="0">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22" name="Google Shape;18922;p25"/>
            <p:cNvSpPr/>
            <p:nvPr/>
          </p:nvSpPr>
          <p:spPr>
            <a:xfrm>
              <a:off x="6641680" y="2266410"/>
              <a:ext cx="34469" cy="75915"/>
            </a:xfrm>
            <a:custGeom>
              <a:avLst/>
              <a:gdLst/>
              <a:ahLst/>
              <a:cxnLst/>
              <a:rect l="l" t="t" r="r" b="b"/>
              <a:pathLst>
                <a:path w="1319" h="2905" extrusionOk="0">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23" name="Google Shape;18923;p25"/>
            <p:cNvSpPr/>
            <p:nvPr/>
          </p:nvSpPr>
          <p:spPr>
            <a:xfrm>
              <a:off x="6659032" y="2266410"/>
              <a:ext cx="17117" cy="75680"/>
            </a:xfrm>
            <a:custGeom>
              <a:avLst/>
              <a:gdLst/>
              <a:ahLst/>
              <a:cxnLst/>
              <a:rect l="l" t="t" r="r" b="b"/>
              <a:pathLst>
                <a:path w="655" h="2896" extrusionOk="0">
                  <a:moveTo>
                    <a:pt x="0" y="1"/>
                  </a:moveTo>
                  <a:lnTo>
                    <a:pt x="0" y="2895"/>
                  </a:lnTo>
                  <a:lnTo>
                    <a:pt x="654" y="2895"/>
                  </a:lnTo>
                  <a:lnTo>
                    <a:pt x="654"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24" name="Google Shape;18924;p25"/>
            <p:cNvSpPr/>
            <p:nvPr/>
          </p:nvSpPr>
          <p:spPr>
            <a:xfrm>
              <a:off x="6959060" y="2266410"/>
              <a:ext cx="34469" cy="75680"/>
            </a:xfrm>
            <a:custGeom>
              <a:avLst/>
              <a:gdLst/>
              <a:ahLst/>
              <a:cxnLst/>
              <a:rect l="l" t="t" r="r" b="b"/>
              <a:pathLst>
                <a:path w="1319" h="2896" extrusionOk="0">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25" name="Google Shape;18925;p25"/>
            <p:cNvSpPr/>
            <p:nvPr/>
          </p:nvSpPr>
          <p:spPr>
            <a:xfrm>
              <a:off x="6970375" y="2266410"/>
              <a:ext cx="23389" cy="75915"/>
            </a:xfrm>
            <a:custGeom>
              <a:avLst/>
              <a:gdLst/>
              <a:ahLst/>
              <a:cxnLst/>
              <a:rect l="l" t="t" r="r" b="b"/>
              <a:pathLst>
                <a:path w="895" h="2905" extrusionOk="0">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26" name="Google Shape;18926;p25"/>
            <p:cNvSpPr/>
            <p:nvPr/>
          </p:nvSpPr>
          <p:spPr>
            <a:xfrm>
              <a:off x="6676123"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27" name="Google Shape;18927;p25"/>
            <p:cNvSpPr/>
            <p:nvPr/>
          </p:nvSpPr>
          <p:spPr>
            <a:xfrm>
              <a:off x="670450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28" name="Google Shape;18928;p25"/>
            <p:cNvSpPr/>
            <p:nvPr/>
          </p:nvSpPr>
          <p:spPr>
            <a:xfrm>
              <a:off x="673264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29" name="Google Shape;18929;p25"/>
            <p:cNvSpPr/>
            <p:nvPr/>
          </p:nvSpPr>
          <p:spPr>
            <a:xfrm>
              <a:off x="6761054"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30" name="Google Shape;18930;p25"/>
            <p:cNvSpPr/>
            <p:nvPr/>
          </p:nvSpPr>
          <p:spPr>
            <a:xfrm>
              <a:off x="678943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31" name="Google Shape;18931;p25"/>
            <p:cNvSpPr/>
            <p:nvPr/>
          </p:nvSpPr>
          <p:spPr>
            <a:xfrm>
              <a:off x="681757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32" name="Google Shape;18932;p25"/>
            <p:cNvSpPr/>
            <p:nvPr/>
          </p:nvSpPr>
          <p:spPr>
            <a:xfrm>
              <a:off x="6845984" y="2259146"/>
              <a:ext cx="28171" cy="73903"/>
            </a:xfrm>
            <a:custGeom>
              <a:avLst/>
              <a:gdLst/>
              <a:ahLst/>
              <a:cxnLst/>
              <a:rect l="l" t="t" r="r" b="b"/>
              <a:pathLst>
                <a:path w="1078" h="2828" extrusionOk="0">
                  <a:moveTo>
                    <a:pt x="0" y="0"/>
                  </a:moveTo>
                  <a:lnTo>
                    <a:pt x="0" y="2827"/>
                  </a:lnTo>
                  <a:lnTo>
                    <a:pt x="1077" y="2827"/>
                  </a:lnTo>
                  <a:lnTo>
                    <a:pt x="1077" y="0"/>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33" name="Google Shape;18933;p25"/>
            <p:cNvSpPr/>
            <p:nvPr/>
          </p:nvSpPr>
          <p:spPr>
            <a:xfrm>
              <a:off x="6874129" y="2259146"/>
              <a:ext cx="28432" cy="73903"/>
            </a:xfrm>
            <a:custGeom>
              <a:avLst/>
              <a:gdLst/>
              <a:ahLst/>
              <a:cxnLst/>
              <a:rect l="l" t="t" r="r" b="b"/>
              <a:pathLst>
                <a:path w="1088"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34" name="Google Shape;18934;p25"/>
            <p:cNvSpPr/>
            <p:nvPr/>
          </p:nvSpPr>
          <p:spPr>
            <a:xfrm>
              <a:off x="6902535"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35" name="Google Shape;18935;p25"/>
            <p:cNvSpPr/>
            <p:nvPr/>
          </p:nvSpPr>
          <p:spPr>
            <a:xfrm>
              <a:off x="6930915"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36" name="Google Shape;18936;p25"/>
            <p:cNvSpPr/>
            <p:nvPr/>
          </p:nvSpPr>
          <p:spPr>
            <a:xfrm>
              <a:off x="6694207"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37" name="Google Shape;18937;p25"/>
            <p:cNvSpPr/>
            <p:nvPr/>
          </p:nvSpPr>
          <p:spPr>
            <a:xfrm>
              <a:off x="6699224" y="2259146"/>
              <a:ext cx="15601" cy="39068"/>
            </a:xfrm>
            <a:custGeom>
              <a:avLst/>
              <a:gdLst/>
              <a:ahLst/>
              <a:cxnLst/>
              <a:rect l="l" t="t" r="r" b="b"/>
              <a:pathLst>
                <a:path w="597" h="1495" extrusionOk="0">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38" name="Google Shape;18938;p25"/>
            <p:cNvSpPr/>
            <p:nvPr/>
          </p:nvSpPr>
          <p:spPr>
            <a:xfrm>
              <a:off x="6750757" y="2259146"/>
              <a:ext cx="20619" cy="38964"/>
            </a:xfrm>
            <a:custGeom>
              <a:avLst/>
              <a:gdLst/>
              <a:ahLst/>
              <a:cxnLst/>
              <a:rect l="l" t="t" r="r" b="b"/>
              <a:pathLst>
                <a:path w="789" h="1491" extrusionOk="0">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39" name="Google Shape;18939;p25"/>
            <p:cNvSpPr/>
            <p:nvPr/>
          </p:nvSpPr>
          <p:spPr>
            <a:xfrm>
              <a:off x="6807282" y="2259146"/>
              <a:ext cx="20645" cy="38964"/>
            </a:xfrm>
            <a:custGeom>
              <a:avLst/>
              <a:gdLst/>
              <a:ahLst/>
              <a:cxnLst/>
              <a:rect l="l" t="t" r="r" b="b"/>
              <a:pathLst>
                <a:path w="790" h="1491" extrusionOk="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40" name="Google Shape;18940;p25"/>
            <p:cNvSpPr/>
            <p:nvPr/>
          </p:nvSpPr>
          <p:spPr>
            <a:xfrm>
              <a:off x="6863833" y="2259146"/>
              <a:ext cx="20619" cy="38964"/>
            </a:xfrm>
            <a:custGeom>
              <a:avLst/>
              <a:gdLst/>
              <a:ahLst/>
              <a:cxnLst/>
              <a:rect l="l" t="t" r="r" b="b"/>
              <a:pathLst>
                <a:path w="789" h="1491" extrusionOk="0">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41" name="Google Shape;18941;p25"/>
            <p:cNvSpPr/>
            <p:nvPr/>
          </p:nvSpPr>
          <p:spPr>
            <a:xfrm>
              <a:off x="6920619"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42" name="Google Shape;18942;p25"/>
            <p:cNvSpPr/>
            <p:nvPr/>
          </p:nvSpPr>
          <p:spPr>
            <a:xfrm>
              <a:off x="6755775" y="2259146"/>
              <a:ext cx="15601" cy="39068"/>
            </a:xfrm>
            <a:custGeom>
              <a:avLst/>
              <a:gdLst/>
              <a:ahLst/>
              <a:cxnLst/>
              <a:rect l="l" t="t" r="r" b="b"/>
              <a:pathLst>
                <a:path w="597" h="1495" extrusionOk="0">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43" name="Google Shape;18943;p25"/>
            <p:cNvSpPr/>
            <p:nvPr/>
          </p:nvSpPr>
          <p:spPr>
            <a:xfrm>
              <a:off x="6812561" y="2259146"/>
              <a:ext cx="15366" cy="39068"/>
            </a:xfrm>
            <a:custGeom>
              <a:avLst/>
              <a:gdLst/>
              <a:ahLst/>
              <a:cxnLst/>
              <a:rect l="l" t="t" r="r" b="b"/>
              <a:pathLst>
                <a:path w="588" h="1495" extrusionOk="0">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44" name="Google Shape;18944;p25"/>
            <p:cNvSpPr/>
            <p:nvPr/>
          </p:nvSpPr>
          <p:spPr>
            <a:xfrm>
              <a:off x="6869111" y="2259146"/>
              <a:ext cx="15340" cy="39068"/>
            </a:xfrm>
            <a:custGeom>
              <a:avLst/>
              <a:gdLst/>
              <a:ahLst/>
              <a:cxnLst/>
              <a:rect l="l" t="t" r="r" b="b"/>
              <a:pathLst>
                <a:path w="587" h="1495" extrusionOk="0">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45" name="Google Shape;18945;p25"/>
            <p:cNvSpPr/>
            <p:nvPr/>
          </p:nvSpPr>
          <p:spPr>
            <a:xfrm>
              <a:off x="6925636" y="2259146"/>
              <a:ext cx="15601" cy="39068"/>
            </a:xfrm>
            <a:custGeom>
              <a:avLst/>
              <a:gdLst/>
              <a:ahLst/>
              <a:cxnLst/>
              <a:rect l="l" t="t" r="r" b="b"/>
              <a:pathLst>
                <a:path w="597" h="1495" extrusionOk="0">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46" name="Google Shape;18946;p25"/>
            <p:cNvSpPr/>
            <p:nvPr/>
          </p:nvSpPr>
          <p:spPr>
            <a:xfrm>
              <a:off x="6641680" y="2239781"/>
              <a:ext cx="352083" cy="26655"/>
            </a:xfrm>
            <a:custGeom>
              <a:avLst/>
              <a:gdLst/>
              <a:ahLst/>
              <a:cxnLst/>
              <a:rect l="l" t="t" r="r" b="b"/>
              <a:pathLst>
                <a:path w="13473" h="1020" extrusionOk="0">
                  <a:moveTo>
                    <a:pt x="1" y="1"/>
                  </a:moveTo>
                  <a:lnTo>
                    <a:pt x="1" y="1020"/>
                  </a:lnTo>
                  <a:lnTo>
                    <a:pt x="13473" y="1020"/>
                  </a:lnTo>
                  <a:lnTo>
                    <a:pt x="13473"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947" name="Google Shape;18947;p25"/>
          <p:cNvGrpSpPr/>
          <p:nvPr/>
        </p:nvGrpSpPr>
        <p:grpSpPr>
          <a:xfrm>
            <a:off x="7205332" y="1316603"/>
            <a:ext cx="198032" cy="360629"/>
            <a:chOff x="7205332" y="1501251"/>
            <a:chExt cx="198032" cy="360629"/>
          </a:xfrm>
        </p:grpSpPr>
        <p:sp>
          <p:nvSpPr>
            <p:cNvPr id="18948" name="Google Shape;18948;p25"/>
            <p:cNvSpPr/>
            <p:nvPr/>
          </p:nvSpPr>
          <p:spPr>
            <a:xfrm>
              <a:off x="7237005" y="1701766"/>
              <a:ext cx="38467" cy="10845"/>
            </a:xfrm>
            <a:custGeom>
              <a:avLst/>
              <a:gdLst/>
              <a:ahLst/>
              <a:cxnLst/>
              <a:rect l="l" t="t" r="r" b="b"/>
              <a:pathLst>
                <a:path w="1472" h="415" extrusionOk="0">
                  <a:moveTo>
                    <a:pt x="0" y="1"/>
                  </a:moveTo>
                  <a:lnTo>
                    <a:pt x="0" y="414"/>
                  </a:lnTo>
                  <a:lnTo>
                    <a:pt x="1192" y="414"/>
                  </a:lnTo>
                  <a:cubicBezTo>
                    <a:pt x="1471" y="41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49" name="Google Shape;18949;p25"/>
            <p:cNvSpPr/>
            <p:nvPr/>
          </p:nvSpPr>
          <p:spPr>
            <a:xfrm>
              <a:off x="7231465" y="1688778"/>
              <a:ext cx="11080" cy="36821"/>
            </a:xfrm>
            <a:custGeom>
              <a:avLst/>
              <a:gdLst/>
              <a:ahLst/>
              <a:cxnLst/>
              <a:rect l="l" t="t" r="r" b="b"/>
              <a:pathLst>
                <a:path w="424" h="1409" extrusionOk="0">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50" name="Google Shape;18950;p25"/>
            <p:cNvSpPr/>
            <p:nvPr/>
          </p:nvSpPr>
          <p:spPr>
            <a:xfrm>
              <a:off x="7237005" y="1753273"/>
              <a:ext cx="38467" cy="10845"/>
            </a:xfrm>
            <a:custGeom>
              <a:avLst/>
              <a:gdLst/>
              <a:ahLst/>
              <a:cxnLst/>
              <a:rect l="l" t="t" r="r" b="b"/>
              <a:pathLst>
                <a:path w="1472" h="415" extrusionOk="0">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51" name="Google Shape;18951;p25"/>
            <p:cNvSpPr/>
            <p:nvPr/>
          </p:nvSpPr>
          <p:spPr>
            <a:xfrm>
              <a:off x="7231465" y="1740285"/>
              <a:ext cx="11080" cy="36899"/>
            </a:xfrm>
            <a:custGeom>
              <a:avLst/>
              <a:gdLst/>
              <a:ahLst/>
              <a:cxnLst/>
              <a:rect l="l" t="t" r="r" b="b"/>
              <a:pathLst>
                <a:path w="424" h="1412" extrusionOk="0">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52" name="Google Shape;18952;p25"/>
            <p:cNvSpPr/>
            <p:nvPr/>
          </p:nvSpPr>
          <p:spPr>
            <a:xfrm>
              <a:off x="7237005" y="1649997"/>
              <a:ext cx="38467" cy="11080"/>
            </a:xfrm>
            <a:custGeom>
              <a:avLst/>
              <a:gdLst/>
              <a:ahLst/>
              <a:cxnLst/>
              <a:rect l="l" t="t" r="r" b="b"/>
              <a:pathLst>
                <a:path w="1472" h="424" extrusionOk="0">
                  <a:moveTo>
                    <a:pt x="0" y="1"/>
                  </a:moveTo>
                  <a:lnTo>
                    <a:pt x="0" y="424"/>
                  </a:lnTo>
                  <a:lnTo>
                    <a:pt x="1192" y="424"/>
                  </a:lnTo>
                  <a:cubicBezTo>
                    <a:pt x="1471" y="42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53" name="Google Shape;18953;p25"/>
            <p:cNvSpPr/>
            <p:nvPr/>
          </p:nvSpPr>
          <p:spPr>
            <a:xfrm>
              <a:off x="7231465" y="1637192"/>
              <a:ext cx="11080" cy="36899"/>
            </a:xfrm>
            <a:custGeom>
              <a:avLst/>
              <a:gdLst/>
              <a:ahLst/>
              <a:cxnLst/>
              <a:rect l="l" t="t" r="r" b="b"/>
              <a:pathLst>
                <a:path w="424" h="1412" extrusionOk="0">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54" name="Google Shape;18954;p25"/>
            <p:cNvSpPr/>
            <p:nvPr/>
          </p:nvSpPr>
          <p:spPr>
            <a:xfrm>
              <a:off x="7273669" y="1594230"/>
              <a:ext cx="107091" cy="227170"/>
            </a:xfrm>
            <a:custGeom>
              <a:avLst/>
              <a:gdLst/>
              <a:ahLst/>
              <a:cxnLst/>
              <a:rect l="l" t="t" r="r" b="b"/>
              <a:pathLst>
                <a:path w="4098" h="8693" extrusionOk="0">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55" name="Google Shape;18955;p25"/>
            <p:cNvSpPr/>
            <p:nvPr/>
          </p:nvSpPr>
          <p:spPr>
            <a:xfrm>
              <a:off x="7280724" y="1601495"/>
              <a:ext cx="92483" cy="212640"/>
            </a:xfrm>
            <a:custGeom>
              <a:avLst/>
              <a:gdLst/>
              <a:ahLst/>
              <a:cxnLst/>
              <a:rect l="l" t="t" r="r" b="b"/>
              <a:pathLst>
                <a:path w="3539" h="8137" extrusionOk="0">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56" name="Google Shape;18956;p25"/>
            <p:cNvSpPr/>
            <p:nvPr/>
          </p:nvSpPr>
          <p:spPr>
            <a:xfrm>
              <a:off x="7219156" y="1515807"/>
              <a:ext cx="136229" cy="332484"/>
            </a:xfrm>
            <a:custGeom>
              <a:avLst/>
              <a:gdLst/>
              <a:ahLst/>
              <a:cxnLst/>
              <a:rect l="l" t="t" r="r" b="b"/>
              <a:pathLst>
                <a:path w="5213" h="12723" extrusionOk="0">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57" name="Google Shape;18957;p25"/>
            <p:cNvSpPr/>
            <p:nvPr/>
          </p:nvSpPr>
          <p:spPr>
            <a:xfrm>
              <a:off x="7286996" y="1515807"/>
              <a:ext cx="68389" cy="332484"/>
            </a:xfrm>
            <a:custGeom>
              <a:avLst/>
              <a:gdLst/>
              <a:ahLst/>
              <a:cxnLst/>
              <a:rect l="l" t="t" r="r" b="b"/>
              <a:pathLst>
                <a:path w="2617" h="12723" extrusionOk="0">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58" name="Google Shape;18958;p25"/>
            <p:cNvSpPr/>
            <p:nvPr/>
          </p:nvSpPr>
          <p:spPr>
            <a:xfrm>
              <a:off x="7208599" y="1501251"/>
              <a:ext cx="157344" cy="25139"/>
            </a:xfrm>
            <a:custGeom>
              <a:avLst/>
              <a:gdLst/>
              <a:ahLst/>
              <a:cxnLst/>
              <a:rect l="l" t="t" r="r" b="b"/>
              <a:pathLst>
                <a:path w="6021" h="962" extrusionOk="0">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59" name="Google Shape;18959;p25"/>
            <p:cNvSpPr/>
            <p:nvPr/>
          </p:nvSpPr>
          <p:spPr>
            <a:xfrm>
              <a:off x="7205332" y="1507523"/>
              <a:ext cx="163877" cy="18868"/>
            </a:xfrm>
            <a:custGeom>
              <a:avLst/>
              <a:gdLst/>
              <a:ahLst/>
              <a:cxnLst/>
              <a:rect l="l" t="t" r="r" b="b"/>
              <a:pathLst>
                <a:path w="6271" h="722" extrusionOk="0">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60" name="Google Shape;18960;p25"/>
            <p:cNvSpPr/>
            <p:nvPr/>
          </p:nvSpPr>
          <p:spPr>
            <a:xfrm>
              <a:off x="7254592" y="1643725"/>
              <a:ext cx="145767" cy="23650"/>
            </a:xfrm>
            <a:custGeom>
              <a:avLst/>
              <a:gdLst/>
              <a:ahLst/>
              <a:cxnLst/>
              <a:rect l="l" t="t" r="r" b="b"/>
              <a:pathLst>
                <a:path w="5578" h="905" extrusionOk="0">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61" name="Google Shape;18961;p25"/>
            <p:cNvSpPr/>
            <p:nvPr/>
          </p:nvSpPr>
          <p:spPr>
            <a:xfrm>
              <a:off x="7254592" y="1649501"/>
              <a:ext cx="148772" cy="18110"/>
            </a:xfrm>
            <a:custGeom>
              <a:avLst/>
              <a:gdLst/>
              <a:ahLst/>
              <a:cxnLst/>
              <a:rect l="l" t="t" r="r" b="b"/>
              <a:pathLst>
                <a:path w="5693" h="693" extrusionOk="0">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62" name="Google Shape;18962;p25"/>
            <p:cNvSpPr/>
            <p:nvPr/>
          </p:nvSpPr>
          <p:spPr>
            <a:xfrm>
              <a:off x="7254592" y="1695232"/>
              <a:ext cx="145506" cy="23911"/>
            </a:xfrm>
            <a:custGeom>
              <a:avLst/>
              <a:gdLst/>
              <a:ahLst/>
              <a:cxnLst/>
              <a:rect l="l" t="t" r="r" b="b"/>
              <a:pathLst>
                <a:path w="5568" h="915" extrusionOk="0">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63" name="Google Shape;18963;p25"/>
            <p:cNvSpPr/>
            <p:nvPr/>
          </p:nvSpPr>
          <p:spPr>
            <a:xfrm>
              <a:off x="7254592" y="1701530"/>
              <a:ext cx="148537" cy="17613"/>
            </a:xfrm>
            <a:custGeom>
              <a:avLst/>
              <a:gdLst/>
              <a:ahLst/>
              <a:cxnLst/>
              <a:rect l="l" t="t" r="r" b="b"/>
              <a:pathLst>
                <a:path w="5684" h="674" extrusionOk="0">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64" name="Google Shape;18964;p25"/>
            <p:cNvSpPr/>
            <p:nvPr/>
          </p:nvSpPr>
          <p:spPr>
            <a:xfrm>
              <a:off x="7254592" y="1746740"/>
              <a:ext cx="145767" cy="23911"/>
            </a:xfrm>
            <a:custGeom>
              <a:avLst/>
              <a:gdLst/>
              <a:ahLst/>
              <a:cxnLst/>
              <a:rect l="l" t="t" r="r" b="b"/>
              <a:pathLst>
                <a:path w="5578" h="915" extrusionOk="0">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65" name="Google Shape;18965;p25"/>
            <p:cNvSpPr/>
            <p:nvPr/>
          </p:nvSpPr>
          <p:spPr>
            <a:xfrm>
              <a:off x="7254592" y="1752776"/>
              <a:ext cx="148772" cy="17875"/>
            </a:xfrm>
            <a:custGeom>
              <a:avLst/>
              <a:gdLst/>
              <a:ahLst/>
              <a:cxnLst/>
              <a:rect l="l" t="t" r="r" b="b"/>
              <a:pathLst>
                <a:path w="5693" h="684" extrusionOk="0">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66" name="Google Shape;18966;p25"/>
            <p:cNvSpPr/>
            <p:nvPr/>
          </p:nvSpPr>
          <p:spPr>
            <a:xfrm>
              <a:off x="7260864" y="1836714"/>
              <a:ext cx="52788" cy="25166"/>
            </a:xfrm>
            <a:custGeom>
              <a:avLst/>
              <a:gdLst/>
              <a:ahLst/>
              <a:cxnLst/>
              <a:rect l="l" t="t" r="r" b="b"/>
              <a:pathLst>
                <a:path w="2020" h="963" extrusionOk="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67" name="Google Shape;18967;p25"/>
            <p:cNvSpPr/>
            <p:nvPr/>
          </p:nvSpPr>
          <p:spPr>
            <a:xfrm>
              <a:off x="7287258" y="1836714"/>
              <a:ext cx="26394" cy="25166"/>
            </a:xfrm>
            <a:custGeom>
              <a:avLst/>
              <a:gdLst/>
              <a:ahLst/>
              <a:cxnLst/>
              <a:rect l="l" t="t" r="r" b="b"/>
              <a:pathLst>
                <a:path w="1010" h="963" extrusionOk="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968" name="Google Shape;18968;p25"/>
          <p:cNvGrpSpPr/>
          <p:nvPr/>
        </p:nvGrpSpPr>
        <p:grpSpPr>
          <a:xfrm>
            <a:off x="7688313" y="1316603"/>
            <a:ext cx="153058" cy="360628"/>
            <a:chOff x="7688313" y="1501251"/>
            <a:chExt cx="153058" cy="360628"/>
          </a:xfrm>
        </p:grpSpPr>
        <p:sp>
          <p:nvSpPr>
            <p:cNvPr id="18969" name="Google Shape;18969;p25"/>
            <p:cNvSpPr/>
            <p:nvPr/>
          </p:nvSpPr>
          <p:spPr>
            <a:xfrm>
              <a:off x="7688313" y="1637192"/>
              <a:ext cx="153058" cy="211098"/>
            </a:xfrm>
            <a:custGeom>
              <a:avLst/>
              <a:gdLst/>
              <a:ahLst/>
              <a:cxnLst/>
              <a:rect l="l" t="t" r="r" b="b"/>
              <a:pathLst>
                <a:path w="5857" h="8078" extrusionOk="0">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70" name="Google Shape;18970;p25"/>
            <p:cNvSpPr/>
            <p:nvPr/>
          </p:nvSpPr>
          <p:spPr>
            <a:xfrm>
              <a:off x="7745857" y="1637192"/>
              <a:ext cx="95514" cy="211098"/>
            </a:xfrm>
            <a:custGeom>
              <a:avLst/>
              <a:gdLst/>
              <a:ahLst/>
              <a:cxnLst/>
              <a:rect l="l" t="t" r="r" b="b"/>
              <a:pathLst>
                <a:path w="3655" h="8078" extrusionOk="0">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71" name="Google Shape;18971;p25"/>
            <p:cNvSpPr/>
            <p:nvPr/>
          </p:nvSpPr>
          <p:spPr>
            <a:xfrm>
              <a:off x="7750143" y="1792210"/>
              <a:ext cx="29634" cy="69669"/>
            </a:xfrm>
            <a:custGeom>
              <a:avLst/>
              <a:gdLst/>
              <a:ahLst/>
              <a:cxnLst/>
              <a:rect l="l" t="t" r="r" b="b"/>
              <a:pathLst>
                <a:path w="1134" h="2666" extrusionOk="0">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72" name="Google Shape;18972;p25"/>
            <p:cNvSpPr/>
            <p:nvPr/>
          </p:nvSpPr>
          <p:spPr>
            <a:xfrm>
              <a:off x="7766214" y="1504256"/>
              <a:ext cx="23389" cy="11080"/>
            </a:xfrm>
            <a:custGeom>
              <a:avLst/>
              <a:gdLst/>
              <a:ahLst/>
              <a:cxnLst/>
              <a:rect l="l" t="t" r="r" b="b"/>
              <a:pathLst>
                <a:path w="895" h="424" extrusionOk="0">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73" name="Google Shape;18973;p25"/>
            <p:cNvSpPr/>
            <p:nvPr/>
          </p:nvSpPr>
          <p:spPr>
            <a:xfrm>
              <a:off x="7741075" y="1503995"/>
              <a:ext cx="22657" cy="11080"/>
            </a:xfrm>
            <a:custGeom>
              <a:avLst/>
              <a:gdLst/>
              <a:ahLst/>
              <a:cxnLst/>
              <a:rect l="l" t="t" r="r" b="b"/>
              <a:pathLst>
                <a:path w="867" h="424" extrusionOk="0">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74" name="Google Shape;18974;p25"/>
            <p:cNvSpPr/>
            <p:nvPr/>
          </p:nvSpPr>
          <p:spPr>
            <a:xfrm>
              <a:off x="7765953" y="1529134"/>
              <a:ext cx="27178" cy="10819"/>
            </a:xfrm>
            <a:custGeom>
              <a:avLst/>
              <a:gdLst/>
              <a:ahLst/>
              <a:cxnLst/>
              <a:rect l="l" t="t" r="r" b="b"/>
              <a:pathLst>
                <a:path w="1040" h="414" extrusionOk="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75" name="Google Shape;18975;p25"/>
            <p:cNvSpPr/>
            <p:nvPr/>
          </p:nvSpPr>
          <p:spPr>
            <a:xfrm>
              <a:off x="7737573" y="1528873"/>
              <a:ext cx="26159" cy="10845"/>
            </a:xfrm>
            <a:custGeom>
              <a:avLst/>
              <a:gdLst/>
              <a:ahLst/>
              <a:cxnLst/>
              <a:rect l="l" t="t" r="r" b="b"/>
              <a:pathLst>
                <a:path w="1001" h="415" extrusionOk="0">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76" name="Google Shape;18976;p25"/>
            <p:cNvSpPr/>
            <p:nvPr/>
          </p:nvSpPr>
          <p:spPr>
            <a:xfrm>
              <a:off x="7751632" y="1523594"/>
              <a:ext cx="26420" cy="186482"/>
            </a:xfrm>
            <a:custGeom>
              <a:avLst/>
              <a:gdLst/>
              <a:ahLst/>
              <a:cxnLst/>
              <a:rect l="l" t="t" r="r" b="b"/>
              <a:pathLst>
                <a:path w="1011" h="7136" extrusionOk="0">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77" name="Google Shape;18977;p25"/>
            <p:cNvSpPr/>
            <p:nvPr/>
          </p:nvSpPr>
          <p:spPr>
            <a:xfrm>
              <a:off x="7764960" y="1523594"/>
              <a:ext cx="13092" cy="186482"/>
            </a:xfrm>
            <a:custGeom>
              <a:avLst/>
              <a:gdLst/>
              <a:ahLst/>
              <a:cxnLst/>
              <a:rect l="l" t="t" r="r" b="b"/>
              <a:pathLst>
                <a:path w="501" h="7136" extrusionOk="0">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78" name="Google Shape;18978;p25"/>
            <p:cNvSpPr/>
            <p:nvPr/>
          </p:nvSpPr>
          <p:spPr>
            <a:xfrm>
              <a:off x="7749881" y="1501251"/>
              <a:ext cx="30418" cy="41498"/>
            </a:xfrm>
            <a:custGeom>
              <a:avLst/>
              <a:gdLst/>
              <a:ahLst/>
              <a:cxnLst/>
              <a:rect l="l" t="t" r="r" b="b"/>
              <a:pathLst>
                <a:path w="1164" h="1588" extrusionOk="0">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79" name="Google Shape;18979;p25"/>
            <p:cNvSpPr/>
            <p:nvPr/>
          </p:nvSpPr>
          <p:spPr>
            <a:xfrm>
              <a:off x="7718967" y="1737201"/>
              <a:ext cx="24904" cy="60444"/>
            </a:xfrm>
            <a:custGeom>
              <a:avLst/>
              <a:gdLst/>
              <a:ahLst/>
              <a:cxnLst/>
              <a:rect l="l" t="t" r="r" b="b"/>
              <a:pathLst>
                <a:path w="953" h="2313" extrusionOk="0">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80" name="Google Shape;18980;p25"/>
            <p:cNvSpPr/>
            <p:nvPr/>
          </p:nvSpPr>
          <p:spPr>
            <a:xfrm>
              <a:off x="7786075" y="1737201"/>
              <a:ext cx="24904" cy="60444"/>
            </a:xfrm>
            <a:custGeom>
              <a:avLst/>
              <a:gdLst/>
              <a:ahLst/>
              <a:cxnLst/>
              <a:rect l="l" t="t" r="r" b="b"/>
              <a:pathLst>
                <a:path w="953" h="2313" extrusionOk="0">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81" name="Google Shape;18981;p25"/>
            <p:cNvSpPr/>
            <p:nvPr/>
          </p:nvSpPr>
          <p:spPr>
            <a:xfrm>
              <a:off x="7764960" y="1792210"/>
              <a:ext cx="14608" cy="69669"/>
            </a:xfrm>
            <a:custGeom>
              <a:avLst/>
              <a:gdLst/>
              <a:ahLst/>
              <a:cxnLst/>
              <a:rect l="l" t="t" r="r" b="b"/>
              <a:pathLst>
                <a:path w="559" h="2666" extrusionOk="0">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82" name="Google Shape;18982;p25"/>
            <p:cNvSpPr/>
            <p:nvPr/>
          </p:nvSpPr>
          <p:spPr>
            <a:xfrm>
              <a:off x="7751397" y="1814109"/>
              <a:ext cx="27152" cy="11080"/>
            </a:xfrm>
            <a:custGeom>
              <a:avLst/>
              <a:gdLst/>
              <a:ahLst/>
              <a:cxnLst/>
              <a:rect l="l" t="t" r="r" b="b"/>
              <a:pathLst>
                <a:path w="1039" h="424" extrusionOk="0">
                  <a:moveTo>
                    <a:pt x="0" y="0"/>
                  </a:moveTo>
                  <a:lnTo>
                    <a:pt x="29" y="423"/>
                  </a:lnTo>
                  <a:lnTo>
                    <a:pt x="1010" y="423"/>
                  </a:lnTo>
                  <a:lnTo>
                    <a:pt x="1039" y="0"/>
                  </a:ln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83" name="Google Shape;18983;p25"/>
            <p:cNvSpPr/>
            <p:nvPr/>
          </p:nvSpPr>
          <p:spPr>
            <a:xfrm>
              <a:off x="7764960" y="1814109"/>
              <a:ext cx="13589" cy="11080"/>
            </a:xfrm>
            <a:custGeom>
              <a:avLst/>
              <a:gdLst/>
              <a:ahLst/>
              <a:cxnLst/>
              <a:rect l="l" t="t" r="r" b="b"/>
              <a:pathLst>
                <a:path w="520" h="424" extrusionOk="0">
                  <a:moveTo>
                    <a:pt x="0" y="0"/>
                  </a:moveTo>
                  <a:lnTo>
                    <a:pt x="0" y="423"/>
                  </a:lnTo>
                  <a:lnTo>
                    <a:pt x="491" y="423"/>
                  </a:lnTo>
                  <a:lnTo>
                    <a:pt x="520" y="0"/>
                  </a:ln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84" name="Google Shape;18984;p25"/>
            <p:cNvSpPr/>
            <p:nvPr/>
          </p:nvSpPr>
          <p:spPr>
            <a:xfrm>
              <a:off x="7764960" y="1501251"/>
              <a:ext cx="15105" cy="41472"/>
            </a:xfrm>
            <a:custGeom>
              <a:avLst/>
              <a:gdLst/>
              <a:ahLst/>
              <a:cxnLst/>
              <a:rect l="l" t="t" r="r" b="b"/>
              <a:pathLst>
                <a:path w="578" h="1587" extrusionOk="0">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985" name="Google Shape;18985;p25"/>
          <p:cNvGrpSpPr/>
          <p:nvPr/>
        </p:nvGrpSpPr>
        <p:grpSpPr>
          <a:xfrm>
            <a:off x="8150179" y="1316603"/>
            <a:ext cx="150810" cy="360629"/>
            <a:chOff x="8150179" y="1501251"/>
            <a:chExt cx="150810" cy="360629"/>
          </a:xfrm>
        </p:grpSpPr>
        <p:sp>
          <p:nvSpPr>
            <p:cNvPr id="18986" name="Google Shape;18986;p25"/>
            <p:cNvSpPr/>
            <p:nvPr/>
          </p:nvSpPr>
          <p:spPr>
            <a:xfrm>
              <a:off x="8150179" y="1656034"/>
              <a:ext cx="150549" cy="205846"/>
            </a:xfrm>
            <a:custGeom>
              <a:avLst/>
              <a:gdLst/>
              <a:ahLst/>
              <a:cxnLst/>
              <a:rect l="l" t="t" r="r" b="b"/>
              <a:pathLst>
                <a:path w="5761" h="7877" extrusionOk="0">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87" name="Google Shape;18987;p25"/>
            <p:cNvSpPr/>
            <p:nvPr/>
          </p:nvSpPr>
          <p:spPr>
            <a:xfrm>
              <a:off x="8206468" y="1656034"/>
              <a:ext cx="94521" cy="205846"/>
            </a:xfrm>
            <a:custGeom>
              <a:avLst/>
              <a:gdLst/>
              <a:ahLst/>
              <a:cxnLst/>
              <a:rect l="l" t="t" r="r" b="b"/>
              <a:pathLst>
                <a:path w="3617" h="7877" extrusionOk="0">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88" name="Google Shape;18988;p25"/>
            <p:cNvSpPr/>
            <p:nvPr/>
          </p:nvSpPr>
          <p:spPr>
            <a:xfrm>
              <a:off x="8209996" y="1513559"/>
              <a:ext cx="30941" cy="168894"/>
            </a:xfrm>
            <a:custGeom>
              <a:avLst/>
              <a:gdLst/>
              <a:ahLst/>
              <a:cxnLst/>
              <a:rect l="l" t="t" r="r" b="b"/>
              <a:pathLst>
                <a:path w="1184" h="6463" extrusionOk="0">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89" name="Google Shape;18989;p25"/>
            <p:cNvSpPr/>
            <p:nvPr/>
          </p:nvSpPr>
          <p:spPr>
            <a:xfrm>
              <a:off x="8198419" y="1702785"/>
              <a:ext cx="54329" cy="54303"/>
            </a:xfrm>
            <a:custGeom>
              <a:avLst/>
              <a:gdLst/>
              <a:ahLst/>
              <a:cxnLst/>
              <a:rect l="l" t="t" r="r" b="b"/>
              <a:pathLst>
                <a:path w="2079" h="2078" extrusionOk="0">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90" name="Google Shape;18990;p25"/>
            <p:cNvSpPr/>
            <p:nvPr/>
          </p:nvSpPr>
          <p:spPr>
            <a:xfrm>
              <a:off x="8189639" y="1809327"/>
              <a:ext cx="71629" cy="21141"/>
            </a:xfrm>
            <a:custGeom>
              <a:avLst/>
              <a:gdLst/>
              <a:ahLst/>
              <a:cxnLst/>
              <a:rect l="l" t="t" r="r" b="b"/>
              <a:pathLst>
                <a:path w="2741" h="809" extrusionOk="0">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91" name="Google Shape;18991;p25"/>
            <p:cNvSpPr/>
            <p:nvPr/>
          </p:nvSpPr>
          <p:spPr>
            <a:xfrm>
              <a:off x="8189639" y="1817114"/>
              <a:ext cx="71629" cy="13354"/>
            </a:xfrm>
            <a:custGeom>
              <a:avLst/>
              <a:gdLst/>
              <a:ahLst/>
              <a:cxnLst/>
              <a:rect l="l" t="t" r="r" b="b"/>
              <a:pathLst>
                <a:path w="2741" h="511" extrusionOk="0">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92" name="Google Shape;18992;p25"/>
            <p:cNvSpPr/>
            <p:nvPr/>
          </p:nvSpPr>
          <p:spPr>
            <a:xfrm>
              <a:off x="8225571" y="1513559"/>
              <a:ext cx="15366" cy="168894"/>
            </a:xfrm>
            <a:custGeom>
              <a:avLst/>
              <a:gdLst/>
              <a:ahLst/>
              <a:cxnLst/>
              <a:rect l="l" t="t" r="r" b="b"/>
              <a:pathLst>
                <a:path w="588" h="6463" extrusionOk="0">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93" name="Google Shape;18993;p25"/>
            <p:cNvSpPr/>
            <p:nvPr/>
          </p:nvSpPr>
          <p:spPr>
            <a:xfrm>
              <a:off x="8204456" y="1501251"/>
              <a:ext cx="41995" cy="50018"/>
            </a:xfrm>
            <a:custGeom>
              <a:avLst/>
              <a:gdLst/>
              <a:ahLst/>
              <a:cxnLst/>
              <a:rect l="l" t="t" r="r" b="b"/>
              <a:pathLst>
                <a:path w="1607" h="1914" extrusionOk="0">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94" name="Google Shape;18994;p25"/>
            <p:cNvSpPr/>
            <p:nvPr/>
          </p:nvSpPr>
          <p:spPr>
            <a:xfrm>
              <a:off x="8225571" y="1501251"/>
              <a:ext cx="20880" cy="50018"/>
            </a:xfrm>
            <a:custGeom>
              <a:avLst/>
              <a:gdLst/>
              <a:ahLst/>
              <a:cxnLst/>
              <a:rect l="l" t="t" r="r" b="b"/>
              <a:pathLst>
                <a:path w="799" h="1914" extrusionOk="0">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8995" name="Google Shape;18995;p25"/>
          <p:cNvSpPr/>
          <p:nvPr/>
        </p:nvSpPr>
        <p:spPr>
          <a:xfrm>
            <a:off x="4948085" y="2722297"/>
            <a:ext cx="32744" cy="15889"/>
          </a:xfrm>
          <a:custGeom>
            <a:avLst/>
            <a:gdLst/>
            <a:ahLst/>
            <a:cxnLst/>
            <a:rect l="l" t="t" r="r" b="b"/>
            <a:pathLst>
              <a:path w="1253" h="608" extrusionOk="0">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8996" name="Google Shape;18996;p25"/>
          <p:cNvGrpSpPr/>
          <p:nvPr/>
        </p:nvGrpSpPr>
        <p:grpSpPr>
          <a:xfrm>
            <a:off x="4877867" y="2718298"/>
            <a:ext cx="170149" cy="360629"/>
            <a:chOff x="4877867" y="2902946"/>
            <a:chExt cx="170149" cy="360629"/>
          </a:xfrm>
        </p:grpSpPr>
        <p:sp>
          <p:nvSpPr>
            <p:cNvPr id="18997" name="Google Shape;18997;p25"/>
            <p:cNvSpPr/>
            <p:nvPr/>
          </p:nvSpPr>
          <p:spPr>
            <a:xfrm>
              <a:off x="4942780" y="2925315"/>
              <a:ext cx="32692" cy="15915"/>
            </a:xfrm>
            <a:custGeom>
              <a:avLst/>
              <a:gdLst/>
              <a:ahLst/>
              <a:cxnLst/>
              <a:rect l="l" t="t" r="r" b="b"/>
              <a:pathLst>
                <a:path w="1251" h="609" extrusionOk="0">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98" name="Google Shape;18998;p25"/>
            <p:cNvSpPr/>
            <p:nvPr/>
          </p:nvSpPr>
          <p:spPr>
            <a:xfrm>
              <a:off x="4937345" y="2943843"/>
              <a:ext cx="32927" cy="15915"/>
            </a:xfrm>
            <a:custGeom>
              <a:avLst/>
              <a:gdLst/>
              <a:ahLst/>
              <a:cxnLst/>
              <a:rect l="l" t="t" r="r" b="b"/>
              <a:pathLst>
                <a:path w="1260" h="609" extrusionOk="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99" name="Google Shape;18999;p25"/>
            <p:cNvSpPr/>
            <p:nvPr/>
          </p:nvSpPr>
          <p:spPr>
            <a:xfrm>
              <a:off x="4877867" y="3063164"/>
              <a:ext cx="170149" cy="200410"/>
            </a:xfrm>
            <a:custGeom>
              <a:avLst/>
              <a:gdLst/>
              <a:ahLst/>
              <a:cxnLst/>
              <a:rect l="l" t="t" r="r" b="b"/>
              <a:pathLst>
                <a:path w="6511" h="7669" extrusionOk="0">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00" name="Google Shape;19000;p25"/>
            <p:cNvSpPr/>
            <p:nvPr/>
          </p:nvSpPr>
          <p:spPr>
            <a:xfrm>
              <a:off x="4942963" y="3088905"/>
              <a:ext cx="105053" cy="174670"/>
            </a:xfrm>
            <a:custGeom>
              <a:avLst/>
              <a:gdLst/>
              <a:ahLst/>
              <a:cxnLst/>
              <a:rect l="l" t="t" r="r" b="b"/>
              <a:pathLst>
                <a:path w="4020" h="6684" extrusionOk="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01" name="Google Shape;19001;p25"/>
            <p:cNvSpPr/>
            <p:nvPr/>
          </p:nvSpPr>
          <p:spPr>
            <a:xfrm>
              <a:off x="4949496" y="2966761"/>
              <a:ext cx="25662" cy="161368"/>
            </a:xfrm>
            <a:custGeom>
              <a:avLst/>
              <a:gdLst/>
              <a:ahLst/>
              <a:cxnLst/>
              <a:rect l="l" t="t" r="r" b="b"/>
              <a:pathLst>
                <a:path w="982" h="6175" extrusionOk="0">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02" name="Google Shape;19002;p25"/>
            <p:cNvSpPr/>
            <p:nvPr/>
          </p:nvSpPr>
          <p:spPr>
            <a:xfrm>
              <a:off x="4962301" y="2967023"/>
              <a:ext cx="12857" cy="161107"/>
            </a:xfrm>
            <a:custGeom>
              <a:avLst/>
              <a:gdLst/>
              <a:ahLst/>
              <a:cxnLst/>
              <a:rect l="l" t="t" r="r" b="b"/>
              <a:pathLst>
                <a:path w="492" h="6165" extrusionOk="0">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03" name="Google Shape;19003;p25"/>
            <p:cNvSpPr/>
            <p:nvPr/>
          </p:nvSpPr>
          <p:spPr>
            <a:xfrm>
              <a:off x="4948739" y="2902946"/>
              <a:ext cx="33685" cy="71394"/>
            </a:xfrm>
            <a:custGeom>
              <a:avLst/>
              <a:gdLst/>
              <a:ahLst/>
              <a:cxnLst/>
              <a:rect l="l" t="t" r="r" b="b"/>
              <a:pathLst>
                <a:path w="1289" h="2732" extrusionOk="0">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04" name="Google Shape;19004;p25"/>
            <p:cNvSpPr/>
            <p:nvPr/>
          </p:nvSpPr>
          <p:spPr>
            <a:xfrm>
              <a:off x="4937423" y="3148199"/>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05" name="Google Shape;19005;p25"/>
            <p:cNvSpPr/>
            <p:nvPr/>
          </p:nvSpPr>
          <p:spPr>
            <a:xfrm>
              <a:off x="4937423" y="3177102"/>
              <a:ext cx="49782" cy="11080"/>
            </a:xfrm>
            <a:custGeom>
              <a:avLst/>
              <a:gdLst/>
              <a:ahLst/>
              <a:cxnLst/>
              <a:rect l="l" t="t" r="r" b="b"/>
              <a:pathLst>
                <a:path w="1905" h="424" extrusionOk="0">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06" name="Google Shape;19006;p25"/>
            <p:cNvSpPr/>
            <p:nvPr/>
          </p:nvSpPr>
          <p:spPr>
            <a:xfrm>
              <a:off x="4937423" y="3205247"/>
              <a:ext cx="49782" cy="10819"/>
            </a:xfrm>
            <a:custGeom>
              <a:avLst/>
              <a:gdLst/>
              <a:ahLst/>
              <a:cxnLst/>
              <a:rect l="l" t="t" r="r" b="b"/>
              <a:pathLst>
                <a:path w="1905" h="414" extrusionOk="0">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07" name="Google Shape;19007;p25"/>
            <p:cNvSpPr/>
            <p:nvPr/>
          </p:nvSpPr>
          <p:spPr>
            <a:xfrm>
              <a:off x="4999253" y="3176841"/>
              <a:ext cx="11080" cy="11342"/>
            </a:xfrm>
            <a:custGeom>
              <a:avLst/>
              <a:gdLst/>
              <a:ahLst/>
              <a:cxnLst/>
              <a:rect l="l" t="t" r="r" b="b"/>
              <a:pathLst>
                <a:path w="424" h="434" extrusionOk="0">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08" name="Google Shape;19008;p25"/>
            <p:cNvSpPr/>
            <p:nvPr/>
          </p:nvSpPr>
          <p:spPr>
            <a:xfrm>
              <a:off x="4999253" y="3204985"/>
              <a:ext cx="11080" cy="11342"/>
            </a:xfrm>
            <a:custGeom>
              <a:avLst/>
              <a:gdLst/>
              <a:ahLst/>
              <a:cxnLst/>
              <a:rect l="l" t="t" r="r" b="b"/>
              <a:pathLst>
                <a:path w="424" h="434" extrusionOk="0">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09" name="Google Shape;19009;p25"/>
            <p:cNvSpPr/>
            <p:nvPr/>
          </p:nvSpPr>
          <p:spPr>
            <a:xfrm>
              <a:off x="4957284" y="2914235"/>
              <a:ext cx="18110" cy="53572"/>
            </a:xfrm>
            <a:custGeom>
              <a:avLst/>
              <a:gdLst/>
              <a:ahLst/>
              <a:cxnLst/>
              <a:rect l="l" t="t" r="r" b="b"/>
              <a:pathLst>
                <a:path w="693" h="2050" extrusionOk="0">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010" name="Google Shape;19010;p25"/>
          <p:cNvGrpSpPr/>
          <p:nvPr/>
        </p:nvGrpSpPr>
        <p:grpSpPr>
          <a:xfrm>
            <a:off x="6741689" y="1316028"/>
            <a:ext cx="207963" cy="361203"/>
            <a:chOff x="6741689" y="1500676"/>
            <a:chExt cx="207963" cy="361203"/>
          </a:xfrm>
        </p:grpSpPr>
        <p:sp>
          <p:nvSpPr>
            <p:cNvPr id="19011" name="Google Shape;19011;p25"/>
            <p:cNvSpPr/>
            <p:nvPr/>
          </p:nvSpPr>
          <p:spPr>
            <a:xfrm>
              <a:off x="6749242" y="1500676"/>
              <a:ext cx="184469" cy="361203"/>
            </a:xfrm>
            <a:custGeom>
              <a:avLst/>
              <a:gdLst/>
              <a:ahLst/>
              <a:cxnLst/>
              <a:rect l="l" t="t" r="r" b="b"/>
              <a:pathLst>
                <a:path w="7059" h="13822" extrusionOk="0">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12" name="Google Shape;19012;p25"/>
            <p:cNvSpPr/>
            <p:nvPr/>
          </p:nvSpPr>
          <p:spPr>
            <a:xfrm>
              <a:off x="6775113" y="1501199"/>
              <a:ext cx="37735" cy="310167"/>
            </a:xfrm>
            <a:custGeom>
              <a:avLst/>
              <a:gdLst/>
              <a:ahLst/>
              <a:cxnLst/>
              <a:rect l="l" t="t" r="r" b="b"/>
              <a:pathLst>
                <a:path w="1444" h="11869" extrusionOk="0">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13" name="Google Shape;19013;p25"/>
            <p:cNvSpPr/>
            <p:nvPr/>
          </p:nvSpPr>
          <p:spPr>
            <a:xfrm>
              <a:off x="6773623" y="1645241"/>
              <a:ext cx="159330" cy="216638"/>
            </a:xfrm>
            <a:custGeom>
              <a:avLst/>
              <a:gdLst/>
              <a:ahLst/>
              <a:cxnLst/>
              <a:rect l="l" t="t" r="r" b="b"/>
              <a:pathLst>
                <a:path w="6097" h="8290" extrusionOk="0">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14" name="Google Shape;19014;p25"/>
            <p:cNvSpPr/>
            <p:nvPr/>
          </p:nvSpPr>
          <p:spPr>
            <a:xfrm>
              <a:off x="6854530" y="1589082"/>
              <a:ext cx="93006" cy="108502"/>
            </a:xfrm>
            <a:custGeom>
              <a:avLst/>
              <a:gdLst/>
              <a:ahLst/>
              <a:cxnLst/>
              <a:rect l="l" t="t" r="r" b="b"/>
              <a:pathLst>
                <a:path w="3559" h="4152" extrusionOk="0">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15" name="Google Shape;19015;p25"/>
            <p:cNvSpPr/>
            <p:nvPr/>
          </p:nvSpPr>
          <p:spPr>
            <a:xfrm>
              <a:off x="6857796" y="1589134"/>
              <a:ext cx="91856" cy="108398"/>
            </a:xfrm>
            <a:custGeom>
              <a:avLst/>
              <a:gdLst/>
              <a:ahLst/>
              <a:cxnLst/>
              <a:rect l="l" t="t" r="r" b="b"/>
              <a:pathLst>
                <a:path w="3515" h="4148" extrusionOk="0">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16" name="Google Shape;19016;p25"/>
            <p:cNvSpPr/>
            <p:nvPr/>
          </p:nvSpPr>
          <p:spPr>
            <a:xfrm>
              <a:off x="6801245" y="1635441"/>
              <a:ext cx="31699" cy="11315"/>
            </a:xfrm>
            <a:custGeom>
              <a:avLst/>
              <a:gdLst/>
              <a:ahLst/>
              <a:cxnLst/>
              <a:rect l="l" t="t" r="r" b="b"/>
              <a:pathLst>
                <a:path w="1213" h="433" extrusionOk="0">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17" name="Google Shape;19017;p25"/>
            <p:cNvSpPr/>
            <p:nvPr/>
          </p:nvSpPr>
          <p:spPr>
            <a:xfrm>
              <a:off x="6819852" y="1626765"/>
              <a:ext cx="11342" cy="28537"/>
            </a:xfrm>
            <a:custGeom>
              <a:avLst/>
              <a:gdLst/>
              <a:ahLst/>
              <a:cxnLst/>
              <a:rect l="l" t="t" r="r" b="b"/>
              <a:pathLst>
                <a:path w="434" h="1092" extrusionOk="0">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18" name="Google Shape;19018;p25"/>
            <p:cNvSpPr/>
            <p:nvPr/>
          </p:nvSpPr>
          <p:spPr>
            <a:xfrm>
              <a:off x="6754756" y="1761583"/>
              <a:ext cx="29687" cy="11315"/>
            </a:xfrm>
            <a:custGeom>
              <a:avLst/>
              <a:gdLst/>
              <a:ahLst/>
              <a:cxnLst/>
              <a:rect l="l" t="t" r="r" b="b"/>
              <a:pathLst>
                <a:path w="1136" h="433" extrusionOk="0">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19" name="Google Shape;19019;p25"/>
            <p:cNvSpPr/>
            <p:nvPr/>
          </p:nvSpPr>
          <p:spPr>
            <a:xfrm>
              <a:off x="6756768" y="1752907"/>
              <a:ext cx="11342" cy="28537"/>
            </a:xfrm>
            <a:custGeom>
              <a:avLst/>
              <a:gdLst/>
              <a:ahLst/>
              <a:cxnLst/>
              <a:rect l="l" t="t" r="r" b="b"/>
              <a:pathLst>
                <a:path w="434" h="1092" extrusionOk="0">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20" name="Google Shape;19020;p25"/>
            <p:cNvSpPr/>
            <p:nvPr/>
          </p:nvSpPr>
          <p:spPr>
            <a:xfrm>
              <a:off x="6754756" y="1717863"/>
              <a:ext cx="31699" cy="11577"/>
            </a:xfrm>
            <a:custGeom>
              <a:avLst/>
              <a:gdLst/>
              <a:ahLst/>
              <a:cxnLst/>
              <a:rect l="l" t="t" r="r" b="b"/>
              <a:pathLst>
                <a:path w="1213" h="443" extrusionOk="0">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21" name="Google Shape;19021;p25"/>
            <p:cNvSpPr/>
            <p:nvPr/>
          </p:nvSpPr>
          <p:spPr>
            <a:xfrm>
              <a:off x="6756768" y="1709422"/>
              <a:ext cx="11342" cy="28563"/>
            </a:xfrm>
            <a:custGeom>
              <a:avLst/>
              <a:gdLst/>
              <a:ahLst/>
              <a:cxnLst/>
              <a:rect l="l" t="t" r="r" b="b"/>
              <a:pathLst>
                <a:path w="434" h="1093" extrusionOk="0">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22" name="Google Shape;19022;p25"/>
            <p:cNvSpPr/>
            <p:nvPr/>
          </p:nvSpPr>
          <p:spPr>
            <a:xfrm>
              <a:off x="6833414" y="1779431"/>
              <a:ext cx="43014" cy="11315"/>
            </a:xfrm>
            <a:custGeom>
              <a:avLst/>
              <a:gdLst/>
              <a:ahLst/>
              <a:cxnLst/>
              <a:rect l="l" t="t" r="r" b="b"/>
              <a:pathLst>
                <a:path w="1646" h="433" extrusionOk="0">
                  <a:moveTo>
                    <a:pt x="1" y="0"/>
                  </a:moveTo>
                  <a:lnTo>
                    <a:pt x="1" y="433"/>
                  </a:lnTo>
                  <a:lnTo>
                    <a:pt x="1645" y="433"/>
                  </a:lnTo>
                  <a:lnTo>
                    <a:pt x="1645"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23" name="Google Shape;19023;p25"/>
            <p:cNvSpPr/>
            <p:nvPr/>
          </p:nvSpPr>
          <p:spPr>
            <a:xfrm>
              <a:off x="6775871" y="1779431"/>
              <a:ext cx="32692" cy="11315"/>
            </a:xfrm>
            <a:custGeom>
              <a:avLst/>
              <a:gdLst/>
              <a:ahLst/>
              <a:cxnLst/>
              <a:rect l="l" t="t" r="r" b="b"/>
              <a:pathLst>
                <a:path w="1251" h="433" extrusionOk="0">
                  <a:moveTo>
                    <a:pt x="20" y="0"/>
                  </a:moveTo>
                  <a:lnTo>
                    <a:pt x="1" y="433"/>
                  </a:lnTo>
                  <a:lnTo>
                    <a:pt x="1251" y="433"/>
                  </a:lnTo>
                  <a:lnTo>
                    <a:pt x="1251"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24" name="Google Shape;19024;p25"/>
            <p:cNvSpPr/>
            <p:nvPr/>
          </p:nvSpPr>
          <p:spPr>
            <a:xfrm>
              <a:off x="6801245" y="1596974"/>
              <a:ext cx="31699" cy="11342"/>
            </a:xfrm>
            <a:custGeom>
              <a:avLst/>
              <a:gdLst/>
              <a:ahLst/>
              <a:cxnLst/>
              <a:rect l="l" t="t" r="r" b="b"/>
              <a:pathLst>
                <a:path w="1213" h="434" extrusionOk="0">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25" name="Google Shape;19025;p25"/>
            <p:cNvSpPr/>
            <p:nvPr/>
          </p:nvSpPr>
          <p:spPr>
            <a:xfrm>
              <a:off x="6819852" y="1588560"/>
              <a:ext cx="11342" cy="28563"/>
            </a:xfrm>
            <a:custGeom>
              <a:avLst/>
              <a:gdLst/>
              <a:ahLst/>
              <a:cxnLst/>
              <a:rect l="l" t="t" r="r" b="b"/>
              <a:pathLst>
                <a:path w="434" h="1093" extrusionOk="0">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26" name="Google Shape;19026;p25"/>
            <p:cNvSpPr/>
            <p:nvPr/>
          </p:nvSpPr>
          <p:spPr>
            <a:xfrm>
              <a:off x="6789956" y="1657053"/>
              <a:ext cx="10558" cy="10558"/>
            </a:xfrm>
            <a:custGeom>
              <a:avLst/>
              <a:gdLst/>
              <a:ahLst/>
              <a:cxnLst/>
              <a:rect l="l" t="t" r="r" b="b"/>
              <a:pathLst>
                <a:path w="404" h="404" extrusionOk="0">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27" name="Google Shape;19027;p25"/>
            <p:cNvSpPr/>
            <p:nvPr/>
          </p:nvSpPr>
          <p:spPr>
            <a:xfrm>
              <a:off x="6788702" y="1704536"/>
              <a:ext cx="10819" cy="10584"/>
            </a:xfrm>
            <a:custGeom>
              <a:avLst/>
              <a:gdLst/>
              <a:ahLst/>
              <a:cxnLst/>
              <a:rect l="l" t="t" r="r" b="b"/>
              <a:pathLst>
                <a:path w="414" h="405" extrusionOk="0">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28" name="Google Shape;19028;p25"/>
            <p:cNvSpPr/>
            <p:nvPr/>
          </p:nvSpPr>
          <p:spPr>
            <a:xfrm>
              <a:off x="6787683" y="1755050"/>
              <a:ext cx="10584" cy="10819"/>
            </a:xfrm>
            <a:custGeom>
              <a:avLst/>
              <a:gdLst/>
              <a:ahLst/>
              <a:cxnLst/>
              <a:rect l="l" t="t" r="r" b="b"/>
              <a:pathLst>
                <a:path w="405" h="414" extrusionOk="0">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29" name="Google Shape;19029;p25"/>
            <p:cNvSpPr/>
            <p:nvPr/>
          </p:nvSpPr>
          <p:spPr>
            <a:xfrm>
              <a:off x="6741689" y="1509509"/>
              <a:ext cx="42753" cy="11368"/>
            </a:xfrm>
            <a:custGeom>
              <a:avLst/>
              <a:gdLst/>
              <a:ahLst/>
              <a:cxnLst/>
              <a:rect l="l" t="t" r="r" b="b"/>
              <a:pathLst>
                <a:path w="1636" h="435" extrusionOk="0">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030" name="Google Shape;19030;p25"/>
          <p:cNvGrpSpPr/>
          <p:nvPr/>
        </p:nvGrpSpPr>
        <p:grpSpPr>
          <a:xfrm>
            <a:off x="5752627" y="3245757"/>
            <a:ext cx="360628" cy="181464"/>
            <a:chOff x="5752627" y="3430404"/>
            <a:chExt cx="360628" cy="181464"/>
          </a:xfrm>
        </p:grpSpPr>
        <p:sp>
          <p:nvSpPr>
            <p:cNvPr id="19031" name="Google Shape;19031;p25"/>
            <p:cNvSpPr/>
            <p:nvPr/>
          </p:nvSpPr>
          <p:spPr>
            <a:xfrm>
              <a:off x="5752627" y="3430404"/>
              <a:ext cx="360628" cy="181203"/>
            </a:xfrm>
            <a:custGeom>
              <a:avLst/>
              <a:gdLst/>
              <a:ahLst/>
              <a:cxnLst/>
              <a:rect l="l" t="t" r="r" b="b"/>
              <a:pathLst>
                <a:path w="13800" h="6934" extrusionOk="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32" name="Google Shape;19032;p25"/>
            <p:cNvSpPr/>
            <p:nvPr/>
          </p:nvSpPr>
          <p:spPr>
            <a:xfrm>
              <a:off x="5752627" y="3430404"/>
              <a:ext cx="360628" cy="96507"/>
            </a:xfrm>
            <a:custGeom>
              <a:avLst/>
              <a:gdLst/>
              <a:ahLst/>
              <a:cxnLst/>
              <a:rect l="l" t="t" r="r" b="b"/>
              <a:pathLst>
                <a:path w="13800" h="3693" extrusionOk="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33" name="Google Shape;19033;p25"/>
            <p:cNvSpPr/>
            <p:nvPr/>
          </p:nvSpPr>
          <p:spPr>
            <a:xfrm>
              <a:off x="5752627" y="3430404"/>
              <a:ext cx="360628" cy="96507"/>
            </a:xfrm>
            <a:custGeom>
              <a:avLst/>
              <a:gdLst/>
              <a:ahLst/>
              <a:cxnLst/>
              <a:rect l="l" t="t" r="r" b="b"/>
              <a:pathLst>
                <a:path w="13800" h="3693" extrusionOk="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34" name="Google Shape;19034;p25"/>
            <p:cNvSpPr/>
            <p:nvPr/>
          </p:nvSpPr>
          <p:spPr>
            <a:xfrm>
              <a:off x="5788036" y="3526885"/>
              <a:ext cx="28929" cy="84722"/>
            </a:xfrm>
            <a:custGeom>
              <a:avLst/>
              <a:gdLst/>
              <a:ahLst/>
              <a:cxnLst/>
              <a:rect l="l" t="t" r="r" b="b"/>
              <a:pathLst>
                <a:path w="1107" h="3242" extrusionOk="0">
                  <a:moveTo>
                    <a:pt x="1" y="1"/>
                  </a:moveTo>
                  <a:lnTo>
                    <a:pt x="1" y="3241"/>
                  </a:lnTo>
                  <a:lnTo>
                    <a:pt x="1107" y="3241"/>
                  </a:lnTo>
                  <a:lnTo>
                    <a:pt x="1107"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35" name="Google Shape;19035;p25"/>
            <p:cNvSpPr/>
            <p:nvPr/>
          </p:nvSpPr>
          <p:spPr>
            <a:xfrm>
              <a:off x="5816939"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36" name="Google Shape;19036;p25"/>
            <p:cNvSpPr/>
            <p:nvPr/>
          </p:nvSpPr>
          <p:spPr>
            <a:xfrm>
              <a:off x="5846102"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37" name="Google Shape;19037;p25"/>
            <p:cNvSpPr/>
            <p:nvPr/>
          </p:nvSpPr>
          <p:spPr>
            <a:xfrm>
              <a:off x="5875005" y="3526885"/>
              <a:ext cx="28903" cy="84722"/>
            </a:xfrm>
            <a:custGeom>
              <a:avLst/>
              <a:gdLst/>
              <a:ahLst/>
              <a:cxnLst/>
              <a:rect l="l" t="t" r="r" b="b"/>
              <a:pathLst>
                <a:path w="1106"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38" name="Google Shape;19038;p25"/>
            <p:cNvSpPr/>
            <p:nvPr/>
          </p:nvSpPr>
          <p:spPr>
            <a:xfrm>
              <a:off x="5903881"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39" name="Google Shape;19039;p25"/>
            <p:cNvSpPr/>
            <p:nvPr/>
          </p:nvSpPr>
          <p:spPr>
            <a:xfrm>
              <a:off x="5933045"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40" name="Google Shape;19040;p25"/>
            <p:cNvSpPr/>
            <p:nvPr/>
          </p:nvSpPr>
          <p:spPr>
            <a:xfrm>
              <a:off x="5961948"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41" name="Google Shape;19041;p25"/>
            <p:cNvSpPr/>
            <p:nvPr/>
          </p:nvSpPr>
          <p:spPr>
            <a:xfrm>
              <a:off x="5990850" y="3526885"/>
              <a:ext cx="29164" cy="84722"/>
            </a:xfrm>
            <a:custGeom>
              <a:avLst/>
              <a:gdLst/>
              <a:ahLst/>
              <a:cxnLst/>
              <a:rect l="l" t="t" r="r" b="b"/>
              <a:pathLst>
                <a:path w="1116" h="3242" extrusionOk="0">
                  <a:moveTo>
                    <a:pt x="0" y="1"/>
                  </a:moveTo>
                  <a:lnTo>
                    <a:pt x="0"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42" name="Google Shape;19042;p25"/>
            <p:cNvSpPr/>
            <p:nvPr/>
          </p:nvSpPr>
          <p:spPr>
            <a:xfrm>
              <a:off x="6019988" y="3526885"/>
              <a:ext cx="28929" cy="84722"/>
            </a:xfrm>
            <a:custGeom>
              <a:avLst/>
              <a:gdLst/>
              <a:ahLst/>
              <a:cxnLst/>
              <a:rect l="l" t="t" r="r" b="b"/>
              <a:pathLst>
                <a:path w="1107" h="3242" extrusionOk="0">
                  <a:moveTo>
                    <a:pt x="1" y="1"/>
                  </a:moveTo>
                  <a:lnTo>
                    <a:pt x="1"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43" name="Google Shape;19043;p25"/>
            <p:cNvSpPr/>
            <p:nvPr/>
          </p:nvSpPr>
          <p:spPr>
            <a:xfrm>
              <a:off x="6048891"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44" name="Google Shape;19044;p25"/>
            <p:cNvSpPr/>
            <p:nvPr/>
          </p:nvSpPr>
          <p:spPr>
            <a:xfrm>
              <a:off x="5806381" y="3526885"/>
              <a:ext cx="21403" cy="48032"/>
            </a:xfrm>
            <a:custGeom>
              <a:avLst/>
              <a:gdLst/>
              <a:ahLst/>
              <a:cxnLst/>
              <a:rect l="l" t="t" r="r" b="b"/>
              <a:pathLst>
                <a:path w="819" h="1838" extrusionOk="0">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45" name="Google Shape;19045;p25"/>
            <p:cNvSpPr/>
            <p:nvPr/>
          </p:nvSpPr>
          <p:spPr>
            <a:xfrm>
              <a:off x="5864186"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46" name="Google Shape;19046;p25"/>
            <p:cNvSpPr/>
            <p:nvPr/>
          </p:nvSpPr>
          <p:spPr>
            <a:xfrm>
              <a:off x="5922226" y="3526885"/>
              <a:ext cx="21638" cy="48032"/>
            </a:xfrm>
            <a:custGeom>
              <a:avLst/>
              <a:gdLst/>
              <a:ahLst/>
              <a:cxnLst/>
              <a:rect l="l" t="t" r="r" b="b"/>
              <a:pathLst>
                <a:path w="828" h="1838" extrusionOk="0">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47" name="Google Shape;19047;p25"/>
            <p:cNvSpPr/>
            <p:nvPr/>
          </p:nvSpPr>
          <p:spPr>
            <a:xfrm>
              <a:off x="5980293" y="3526885"/>
              <a:ext cx="21638" cy="48032"/>
            </a:xfrm>
            <a:custGeom>
              <a:avLst/>
              <a:gdLst/>
              <a:ahLst/>
              <a:cxnLst/>
              <a:rect l="l" t="t" r="r" b="b"/>
              <a:pathLst>
                <a:path w="828" h="1838" extrusionOk="0">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48" name="Google Shape;19048;p25"/>
            <p:cNvSpPr/>
            <p:nvPr/>
          </p:nvSpPr>
          <p:spPr>
            <a:xfrm>
              <a:off x="6038072"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49" name="Google Shape;19049;p25"/>
            <p:cNvSpPr/>
            <p:nvPr/>
          </p:nvSpPr>
          <p:spPr>
            <a:xfrm>
              <a:off x="5926774" y="3454995"/>
              <a:ext cx="139234" cy="42282"/>
            </a:xfrm>
            <a:custGeom>
              <a:avLst/>
              <a:gdLst/>
              <a:ahLst/>
              <a:cxnLst/>
              <a:rect l="l" t="t" r="r" b="b"/>
              <a:pathLst>
                <a:path w="5328" h="1618" extrusionOk="0">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50" name="Google Shape;19050;p25"/>
            <p:cNvSpPr/>
            <p:nvPr/>
          </p:nvSpPr>
          <p:spPr>
            <a:xfrm>
              <a:off x="5926774" y="3471615"/>
              <a:ext cx="139234" cy="25662"/>
            </a:xfrm>
            <a:custGeom>
              <a:avLst/>
              <a:gdLst/>
              <a:ahLst/>
              <a:cxnLst/>
              <a:rect l="l" t="t" r="r" b="b"/>
              <a:pathLst>
                <a:path w="5328" h="982" extrusionOk="0">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51" name="Google Shape;19051;p25"/>
            <p:cNvSpPr/>
            <p:nvPr/>
          </p:nvSpPr>
          <p:spPr>
            <a:xfrm>
              <a:off x="5870981" y="3449559"/>
              <a:ext cx="10819" cy="53232"/>
            </a:xfrm>
            <a:custGeom>
              <a:avLst/>
              <a:gdLst/>
              <a:ahLst/>
              <a:cxnLst/>
              <a:rect l="l" t="t" r="r" b="b"/>
              <a:pathLst>
                <a:path w="414" h="2037" extrusionOk="0">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52" name="Google Shape;19052;p25"/>
            <p:cNvSpPr/>
            <p:nvPr/>
          </p:nvSpPr>
          <p:spPr>
            <a:xfrm>
              <a:off x="5834787" y="3449559"/>
              <a:ext cx="10845" cy="53232"/>
            </a:xfrm>
            <a:custGeom>
              <a:avLst/>
              <a:gdLst/>
              <a:ahLst/>
              <a:cxnLst/>
              <a:rect l="l" t="t" r="r" b="b"/>
              <a:pathLst>
                <a:path w="415" h="2037" extrusionOk="0">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53" name="Google Shape;19053;p25"/>
            <p:cNvSpPr/>
            <p:nvPr/>
          </p:nvSpPr>
          <p:spPr>
            <a:xfrm>
              <a:off x="5797601" y="3449559"/>
              <a:ext cx="11080" cy="53232"/>
            </a:xfrm>
            <a:custGeom>
              <a:avLst/>
              <a:gdLst/>
              <a:ahLst/>
              <a:cxnLst/>
              <a:rect l="l" t="t" r="r" b="b"/>
              <a:pathLst>
                <a:path w="424" h="2037" extrusionOk="0">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54" name="Google Shape;19054;p25"/>
            <p:cNvSpPr/>
            <p:nvPr/>
          </p:nvSpPr>
          <p:spPr>
            <a:xfrm>
              <a:off x="6094361" y="3526885"/>
              <a:ext cx="18632" cy="84983"/>
            </a:xfrm>
            <a:custGeom>
              <a:avLst/>
              <a:gdLst/>
              <a:ahLst/>
              <a:cxnLst/>
              <a:rect l="l" t="t" r="r" b="b"/>
              <a:pathLst>
                <a:path w="713" h="3252" extrusionOk="0">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55" name="Google Shape;19055;p25"/>
            <p:cNvSpPr/>
            <p:nvPr/>
          </p:nvSpPr>
          <p:spPr>
            <a:xfrm>
              <a:off x="5769456" y="3526885"/>
              <a:ext cx="18606" cy="84983"/>
            </a:xfrm>
            <a:custGeom>
              <a:avLst/>
              <a:gdLst/>
              <a:ahLst/>
              <a:cxnLst/>
              <a:rect l="l" t="t" r="r" b="b"/>
              <a:pathLst>
                <a:path w="712" h="3252" extrusionOk="0">
                  <a:moveTo>
                    <a:pt x="0" y="1"/>
                  </a:moveTo>
                  <a:lnTo>
                    <a:pt x="0" y="3251"/>
                  </a:lnTo>
                  <a:lnTo>
                    <a:pt x="712" y="3251"/>
                  </a:lnTo>
                  <a:lnTo>
                    <a:pt x="712" y="1"/>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56" name="Google Shape;19056;p25"/>
            <p:cNvSpPr/>
            <p:nvPr/>
          </p:nvSpPr>
          <p:spPr>
            <a:xfrm>
              <a:off x="5860684" y="3457530"/>
              <a:ext cx="31437" cy="10845"/>
            </a:xfrm>
            <a:custGeom>
              <a:avLst/>
              <a:gdLst/>
              <a:ahLst/>
              <a:cxnLst/>
              <a:rect l="l" t="t" r="r" b="b"/>
              <a:pathLst>
                <a:path w="1203" h="415" extrusionOk="0">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57" name="Google Shape;19057;p25"/>
            <p:cNvSpPr/>
            <p:nvPr/>
          </p:nvSpPr>
          <p:spPr>
            <a:xfrm>
              <a:off x="5824491" y="3477652"/>
              <a:ext cx="31673" cy="11080"/>
            </a:xfrm>
            <a:custGeom>
              <a:avLst/>
              <a:gdLst/>
              <a:ahLst/>
              <a:cxnLst/>
              <a:rect l="l" t="t" r="r" b="b"/>
              <a:pathLst>
                <a:path w="1212" h="424" extrusionOk="0">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58" name="Google Shape;19058;p25"/>
            <p:cNvSpPr/>
            <p:nvPr/>
          </p:nvSpPr>
          <p:spPr>
            <a:xfrm>
              <a:off x="5787304" y="3457530"/>
              <a:ext cx="31673" cy="10845"/>
            </a:xfrm>
            <a:custGeom>
              <a:avLst/>
              <a:gdLst/>
              <a:ahLst/>
              <a:cxnLst/>
              <a:rect l="l" t="t" r="r" b="b"/>
              <a:pathLst>
                <a:path w="1212" h="415" extrusionOk="0">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059" name="Google Shape;19059;p25"/>
          <p:cNvGrpSpPr/>
          <p:nvPr/>
        </p:nvGrpSpPr>
        <p:grpSpPr>
          <a:xfrm>
            <a:off x="5235700" y="2718351"/>
            <a:ext cx="361909" cy="360759"/>
            <a:chOff x="5235700" y="2902998"/>
            <a:chExt cx="361909" cy="360759"/>
          </a:xfrm>
        </p:grpSpPr>
        <p:sp>
          <p:nvSpPr>
            <p:cNvPr id="19060" name="Google Shape;19060;p25"/>
            <p:cNvSpPr/>
            <p:nvPr/>
          </p:nvSpPr>
          <p:spPr>
            <a:xfrm>
              <a:off x="5235700" y="2902998"/>
              <a:ext cx="361909" cy="360498"/>
            </a:xfrm>
            <a:custGeom>
              <a:avLst/>
              <a:gdLst/>
              <a:ahLst/>
              <a:cxnLst/>
              <a:rect l="l" t="t" r="r" b="b"/>
              <a:pathLst>
                <a:path w="13849" h="13795" extrusionOk="0">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61" name="Google Shape;19061;p25"/>
            <p:cNvSpPr/>
            <p:nvPr/>
          </p:nvSpPr>
          <p:spPr>
            <a:xfrm>
              <a:off x="5353061" y="2902998"/>
              <a:ext cx="244287" cy="360759"/>
            </a:xfrm>
            <a:custGeom>
              <a:avLst/>
              <a:gdLst/>
              <a:ahLst/>
              <a:cxnLst/>
              <a:rect l="l" t="t" r="r" b="b"/>
              <a:pathLst>
                <a:path w="9348" h="13805" extrusionOk="0">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62" name="Google Shape;19062;p25"/>
            <p:cNvSpPr/>
            <p:nvPr/>
          </p:nvSpPr>
          <p:spPr>
            <a:xfrm>
              <a:off x="5294001" y="2977267"/>
              <a:ext cx="228712" cy="228372"/>
            </a:xfrm>
            <a:custGeom>
              <a:avLst/>
              <a:gdLst/>
              <a:ahLst/>
              <a:cxnLst/>
              <a:rect l="l" t="t" r="r" b="b"/>
              <a:pathLst>
                <a:path w="8752" h="8739" extrusionOk="0">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63" name="Google Shape;19063;p25"/>
            <p:cNvSpPr/>
            <p:nvPr/>
          </p:nvSpPr>
          <p:spPr>
            <a:xfrm>
              <a:off x="5374672" y="2977267"/>
              <a:ext cx="148041" cy="228372"/>
            </a:xfrm>
            <a:custGeom>
              <a:avLst/>
              <a:gdLst/>
              <a:ahLst/>
              <a:cxnLst/>
              <a:rect l="l" t="t" r="r" b="b"/>
              <a:pathLst>
                <a:path w="5665" h="8739" extrusionOk="0">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64" name="Google Shape;19064;p25"/>
            <p:cNvSpPr/>
            <p:nvPr/>
          </p:nvSpPr>
          <p:spPr>
            <a:xfrm>
              <a:off x="5335473" y="3083783"/>
              <a:ext cx="73145" cy="71499"/>
            </a:xfrm>
            <a:custGeom>
              <a:avLst/>
              <a:gdLst/>
              <a:ahLst/>
              <a:cxnLst/>
              <a:rect l="l" t="t" r="r" b="b"/>
              <a:pathLst>
                <a:path w="2799" h="2736" extrusionOk="0">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65" name="Google Shape;19065;p25"/>
            <p:cNvSpPr/>
            <p:nvPr/>
          </p:nvSpPr>
          <p:spPr>
            <a:xfrm>
              <a:off x="5380447" y="3068025"/>
              <a:ext cx="57831" cy="56237"/>
            </a:xfrm>
            <a:custGeom>
              <a:avLst/>
              <a:gdLst/>
              <a:ahLst/>
              <a:cxnLst/>
              <a:rect l="l" t="t" r="r" b="b"/>
              <a:pathLst>
                <a:path w="2213" h="2152" extrusionOk="0">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66" name="Google Shape;19066;p25"/>
            <p:cNvSpPr/>
            <p:nvPr/>
          </p:nvSpPr>
          <p:spPr>
            <a:xfrm>
              <a:off x="5399289" y="3031309"/>
              <a:ext cx="58850" cy="74425"/>
            </a:xfrm>
            <a:custGeom>
              <a:avLst/>
              <a:gdLst/>
              <a:ahLst/>
              <a:cxnLst/>
              <a:rect l="l" t="t" r="r" b="b"/>
              <a:pathLst>
                <a:path w="2252" h="2848" extrusionOk="0">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067" name="Google Shape;19067;p25"/>
          <p:cNvGrpSpPr/>
          <p:nvPr/>
        </p:nvGrpSpPr>
        <p:grpSpPr>
          <a:xfrm>
            <a:off x="6634912" y="3210321"/>
            <a:ext cx="360367" cy="252309"/>
            <a:chOff x="6634912" y="3394969"/>
            <a:chExt cx="360367" cy="252309"/>
          </a:xfrm>
        </p:grpSpPr>
        <p:sp>
          <p:nvSpPr>
            <p:cNvPr id="19068" name="Google Shape;19068;p25"/>
            <p:cNvSpPr/>
            <p:nvPr/>
          </p:nvSpPr>
          <p:spPr>
            <a:xfrm>
              <a:off x="6784913" y="3403749"/>
              <a:ext cx="106830" cy="39748"/>
            </a:xfrm>
            <a:custGeom>
              <a:avLst/>
              <a:gdLst/>
              <a:ahLst/>
              <a:cxnLst/>
              <a:rect l="l" t="t" r="r" b="b"/>
              <a:pathLst>
                <a:path w="4088" h="1521" extrusionOk="0">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69" name="Google Shape;19069;p25"/>
            <p:cNvSpPr/>
            <p:nvPr/>
          </p:nvSpPr>
          <p:spPr>
            <a:xfrm>
              <a:off x="6916333" y="3417835"/>
              <a:ext cx="56080" cy="30444"/>
            </a:xfrm>
            <a:custGeom>
              <a:avLst/>
              <a:gdLst/>
              <a:ahLst/>
              <a:cxnLst/>
              <a:rect l="l" t="t" r="r" b="b"/>
              <a:pathLst>
                <a:path w="2146" h="1165" extrusionOk="0">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70" name="Google Shape;19070;p25"/>
            <p:cNvSpPr/>
            <p:nvPr/>
          </p:nvSpPr>
          <p:spPr>
            <a:xfrm>
              <a:off x="6634912" y="3442974"/>
              <a:ext cx="360367" cy="204304"/>
            </a:xfrm>
            <a:custGeom>
              <a:avLst/>
              <a:gdLst/>
              <a:ahLst/>
              <a:cxnLst/>
              <a:rect l="l" t="t" r="r" b="b"/>
              <a:pathLst>
                <a:path w="13790" h="7818" extrusionOk="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71" name="Google Shape;19071;p25"/>
            <p:cNvSpPr/>
            <p:nvPr/>
          </p:nvSpPr>
          <p:spPr>
            <a:xfrm>
              <a:off x="6943981" y="3477129"/>
              <a:ext cx="51298" cy="142762"/>
            </a:xfrm>
            <a:custGeom>
              <a:avLst/>
              <a:gdLst/>
              <a:ahLst/>
              <a:cxnLst/>
              <a:rect l="l" t="t" r="r" b="b"/>
              <a:pathLst>
                <a:path w="1963" h="5463" extrusionOk="0">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72" name="Google Shape;19072;p25"/>
            <p:cNvSpPr/>
            <p:nvPr/>
          </p:nvSpPr>
          <p:spPr>
            <a:xfrm>
              <a:off x="6723344" y="3457530"/>
              <a:ext cx="205846" cy="176081"/>
            </a:xfrm>
            <a:custGeom>
              <a:avLst/>
              <a:gdLst/>
              <a:ahLst/>
              <a:cxnLst/>
              <a:rect l="l" t="t" r="r" b="b"/>
              <a:pathLst>
                <a:path w="7877" h="6738" extrusionOk="0">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73" name="Google Shape;19073;p25"/>
            <p:cNvSpPr/>
            <p:nvPr/>
          </p:nvSpPr>
          <p:spPr>
            <a:xfrm>
              <a:off x="6743702" y="3472870"/>
              <a:ext cx="170410" cy="145793"/>
            </a:xfrm>
            <a:custGeom>
              <a:avLst/>
              <a:gdLst/>
              <a:ahLst/>
              <a:cxnLst/>
              <a:rect l="l" t="t" r="r" b="b"/>
              <a:pathLst>
                <a:path w="6521" h="5579" extrusionOk="0">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74" name="Google Shape;19074;p25"/>
            <p:cNvSpPr/>
            <p:nvPr/>
          </p:nvSpPr>
          <p:spPr>
            <a:xfrm>
              <a:off x="6781411" y="3491816"/>
              <a:ext cx="119373" cy="106046"/>
            </a:xfrm>
            <a:custGeom>
              <a:avLst/>
              <a:gdLst/>
              <a:ahLst/>
              <a:cxnLst/>
              <a:rect l="l" t="t" r="r" b="b"/>
              <a:pathLst>
                <a:path w="4568" h="4058" extrusionOk="0">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75" name="Google Shape;19075;p25"/>
            <p:cNvSpPr/>
            <p:nvPr/>
          </p:nvSpPr>
          <p:spPr>
            <a:xfrm>
              <a:off x="6783867" y="3491711"/>
              <a:ext cx="116159" cy="106176"/>
            </a:xfrm>
            <a:custGeom>
              <a:avLst/>
              <a:gdLst/>
              <a:ahLst/>
              <a:cxnLst/>
              <a:rect l="l" t="t" r="r" b="b"/>
              <a:pathLst>
                <a:path w="4445" h="4063" extrusionOk="0">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76" name="Google Shape;19076;p25"/>
            <p:cNvSpPr/>
            <p:nvPr/>
          </p:nvSpPr>
          <p:spPr>
            <a:xfrm>
              <a:off x="6833414" y="3519595"/>
              <a:ext cx="33450" cy="33450"/>
            </a:xfrm>
            <a:custGeom>
              <a:avLst/>
              <a:gdLst/>
              <a:ahLst/>
              <a:cxnLst/>
              <a:rect l="l" t="t" r="r" b="b"/>
              <a:pathLst>
                <a:path w="1280" h="1280" extrusionOk="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77" name="Google Shape;19077;p25"/>
            <p:cNvSpPr/>
            <p:nvPr/>
          </p:nvSpPr>
          <p:spPr>
            <a:xfrm>
              <a:off x="6667055" y="3394969"/>
              <a:ext cx="34469" cy="30183"/>
            </a:xfrm>
            <a:custGeom>
              <a:avLst/>
              <a:gdLst/>
              <a:ahLst/>
              <a:cxnLst/>
              <a:rect l="l" t="t" r="r" b="b"/>
              <a:pathLst>
                <a:path w="1319" h="1155" extrusionOk="0">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78" name="Google Shape;19078;p25"/>
            <p:cNvSpPr/>
            <p:nvPr/>
          </p:nvSpPr>
          <p:spPr>
            <a:xfrm>
              <a:off x="6634912" y="3416580"/>
              <a:ext cx="99016" cy="230463"/>
            </a:xfrm>
            <a:custGeom>
              <a:avLst/>
              <a:gdLst/>
              <a:ahLst/>
              <a:cxnLst/>
              <a:rect l="l" t="t" r="r" b="b"/>
              <a:pathLst>
                <a:path w="3789" h="8819" extrusionOk="0">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79" name="Google Shape;19079;p25"/>
            <p:cNvSpPr/>
            <p:nvPr/>
          </p:nvSpPr>
          <p:spPr>
            <a:xfrm>
              <a:off x="6634912" y="3416580"/>
              <a:ext cx="77666" cy="204827"/>
            </a:xfrm>
            <a:custGeom>
              <a:avLst/>
              <a:gdLst/>
              <a:ahLst/>
              <a:cxnLst/>
              <a:rect l="l" t="t" r="r" b="b"/>
              <a:pathLst>
                <a:path w="2972" h="7838" extrusionOk="0">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80" name="Google Shape;19080;p25"/>
            <p:cNvSpPr/>
            <p:nvPr/>
          </p:nvSpPr>
          <p:spPr>
            <a:xfrm>
              <a:off x="6915836" y="3461058"/>
              <a:ext cx="22134" cy="22134"/>
            </a:xfrm>
            <a:custGeom>
              <a:avLst/>
              <a:gdLst/>
              <a:ahLst/>
              <a:cxnLst/>
              <a:rect l="l" t="t" r="r" b="b"/>
              <a:pathLst>
                <a:path w="847" h="847" extrusionOk="0">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081" name="Google Shape;19081;p25"/>
          <p:cNvGrpSpPr/>
          <p:nvPr/>
        </p:nvGrpSpPr>
        <p:grpSpPr>
          <a:xfrm>
            <a:off x="7059330" y="3156148"/>
            <a:ext cx="377170" cy="360655"/>
            <a:chOff x="7059330" y="3340796"/>
            <a:chExt cx="377170" cy="360655"/>
          </a:xfrm>
        </p:grpSpPr>
        <p:sp>
          <p:nvSpPr>
            <p:cNvPr id="19082" name="Google Shape;19082;p25"/>
            <p:cNvSpPr/>
            <p:nvPr/>
          </p:nvSpPr>
          <p:spPr>
            <a:xfrm>
              <a:off x="7059330" y="3424629"/>
              <a:ext cx="317144" cy="276822"/>
            </a:xfrm>
            <a:custGeom>
              <a:avLst/>
              <a:gdLst/>
              <a:ahLst/>
              <a:cxnLst/>
              <a:rect l="l" t="t" r="r" b="b"/>
              <a:pathLst>
                <a:path w="12136" h="10593" extrusionOk="0">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83" name="Google Shape;19083;p25"/>
            <p:cNvSpPr/>
            <p:nvPr/>
          </p:nvSpPr>
          <p:spPr>
            <a:xfrm>
              <a:off x="7076917" y="3424629"/>
              <a:ext cx="299322" cy="254583"/>
            </a:xfrm>
            <a:custGeom>
              <a:avLst/>
              <a:gdLst/>
              <a:ahLst/>
              <a:cxnLst/>
              <a:rect l="l" t="t" r="r" b="b"/>
              <a:pathLst>
                <a:path w="11454" h="9742" extrusionOk="0">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84" name="Google Shape;19084;p25"/>
            <p:cNvSpPr/>
            <p:nvPr/>
          </p:nvSpPr>
          <p:spPr>
            <a:xfrm>
              <a:off x="7155079" y="3466232"/>
              <a:ext cx="80671" cy="49390"/>
            </a:xfrm>
            <a:custGeom>
              <a:avLst/>
              <a:gdLst/>
              <a:ahLst/>
              <a:cxnLst/>
              <a:rect l="l" t="t" r="r" b="b"/>
              <a:pathLst>
                <a:path w="3087" h="1890" extrusionOk="0">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85" name="Google Shape;19085;p25"/>
            <p:cNvSpPr/>
            <p:nvPr/>
          </p:nvSpPr>
          <p:spPr>
            <a:xfrm>
              <a:off x="7175437" y="3466336"/>
              <a:ext cx="60575" cy="48528"/>
            </a:xfrm>
            <a:custGeom>
              <a:avLst/>
              <a:gdLst/>
              <a:ahLst/>
              <a:cxnLst/>
              <a:rect l="l" t="t" r="r" b="b"/>
              <a:pathLst>
                <a:path w="2318" h="1857" extrusionOk="0">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86" name="Google Shape;19086;p25"/>
            <p:cNvSpPr/>
            <p:nvPr/>
          </p:nvSpPr>
          <p:spPr>
            <a:xfrm>
              <a:off x="7199296" y="3550457"/>
              <a:ext cx="64103" cy="71838"/>
            </a:xfrm>
            <a:custGeom>
              <a:avLst/>
              <a:gdLst/>
              <a:ahLst/>
              <a:cxnLst/>
              <a:rect l="l" t="t" r="r" b="b"/>
              <a:pathLst>
                <a:path w="2453" h="2749" extrusionOk="0">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87" name="Google Shape;19087;p25"/>
            <p:cNvSpPr/>
            <p:nvPr/>
          </p:nvSpPr>
          <p:spPr>
            <a:xfrm>
              <a:off x="7216648" y="3550457"/>
              <a:ext cx="47012" cy="63920"/>
            </a:xfrm>
            <a:custGeom>
              <a:avLst/>
              <a:gdLst/>
              <a:ahLst/>
              <a:cxnLst/>
              <a:rect l="l" t="t" r="r" b="b"/>
              <a:pathLst>
                <a:path w="1799" h="2446" extrusionOk="0">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88" name="Google Shape;19088;p25"/>
            <p:cNvSpPr/>
            <p:nvPr/>
          </p:nvSpPr>
          <p:spPr>
            <a:xfrm>
              <a:off x="7106316" y="3524690"/>
              <a:ext cx="68127" cy="69565"/>
            </a:xfrm>
            <a:custGeom>
              <a:avLst/>
              <a:gdLst/>
              <a:ahLst/>
              <a:cxnLst/>
              <a:rect l="l" t="t" r="r" b="b"/>
              <a:pathLst>
                <a:path w="2607" h="2662" extrusionOk="0">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89" name="Google Shape;19089;p25"/>
            <p:cNvSpPr/>
            <p:nvPr/>
          </p:nvSpPr>
          <p:spPr>
            <a:xfrm>
              <a:off x="7113607" y="3541049"/>
              <a:ext cx="60836" cy="53206"/>
            </a:xfrm>
            <a:custGeom>
              <a:avLst/>
              <a:gdLst/>
              <a:ahLst/>
              <a:cxnLst/>
              <a:rect l="l" t="t" r="r" b="b"/>
              <a:pathLst>
                <a:path w="2328" h="2036" extrusionOk="0">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90" name="Google Shape;19090;p25"/>
            <p:cNvSpPr/>
            <p:nvPr/>
          </p:nvSpPr>
          <p:spPr>
            <a:xfrm>
              <a:off x="7312632" y="3340796"/>
              <a:ext cx="123868" cy="140645"/>
            </a:xfrm>
            <a:custGeom>
              <a:avLst/>
              <a:gdLst/>
              <a:ahLst/>
              <a:cxnLst/>
              <a:rect l="l" t="t" r="r" b="b"/>
              <a:pathLst>
                <a:path w="4740" h="5382" extrusionOk="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91" name="Google Shape;19091;p25"/>
            <p:cNvSpPr/>
            <p:nvPr/>
          </p:nvSpPr>
          <p:spPr>
            <a:xfrm>
              <a:off x="7331735" y="3413575"/>
              <a:ext cx="46516" cy="44242"/>
            </a:xfrm>
            <a:custGeom>
              <a:avLst/>
              <a:gdLst/>
              <a:ahLst/>
              <a:cxnLst/>
              <a:rect l="l" t="t" r="r" b="b"/>
              <a:pathLst>
                <a:path w="1780" h="1693" extrusionOk="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92" name="Google Shape;19092;p25"/>
            <p:cNvSpPr/>
            <p:nvPr/>
          </p:nvSpPr>
          <p:spPr>
            <a:xfrm>
              <a:off x="7231465" y="3453140"/>
              <a:ext cx="117622" cy="80122"/>
            </a:xfrm>
            <a:custGeom>
              <a:avLst/>
              <a:gdLst/>
              <a:ahLst/>
              <a:cxnLst/>
              <a:rect l="l" t="t" r="r" b="b"/>
              <a:pathLst>
                <a:path w="4501" h="3066" extrusionOk="0">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93" name="Google Shape;19093;p25"/>
            <p:cNvSpPr/>
            <p:nvPr/>
          </p:nvSpPr>
          <p:spPr>
            <a:xfrm>
              <a:off x="7245785" y="3452878"/>
              <a:ext cx="93502" cy="59713"/>
            </a:xfrm>
            <a:custGeom>
              <a:avLst/>
              <a:gdLst/>
              <a:ahLst/>
              <a:cxnLst/>
              <a:rect l="l" t="t" r="r" b="b"/>
              <a:pathLst>
                <a:path w="3578" h="2285" extrusionOk="0">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094" name="Google Shape;19094;p25"/>
          <p:cNvGrpSpPr/>
          <p:nvPr/>
        </p:nvGrpSpPr>
        <p:grpSpPr>
          <a:xfrm>
            <a:off x="7957948" y="3190983"/>
            <a:ext cx="360629" cy="291011"/>
            <a:chOff x="7957948" y="3375631"/>
            <a:chExt cx="360629" cy="291011"/>
          </a:xfrm>
        </p:grpSpPr>
        <p:sp>
          <p:nvSpPr>
            <p:cNvPr id="19095" name="Google Shape;19095;p25"/>
            <p:cNvSpPr/>
            <p:nvPr/>
          </p:nvSpPr>
          <p:spPr>
            <a:xfrm>
              <a:off x="7957948" y="3393714"/>
              <a:ext cx="360629" cy="261116"/>
            </a:xfrm>
            <a:custGeom>
              <a:avLst/>
              <a:gdLst/>
              <a:ahLst/>
              <a:cxnLst/>
              <a:rect l="l" t="t" r="r" b="b"/>
              <a:pathLst>
                <a:path w="13800" h="9992" extrusionOk="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96" name="Google Shape;19096;p25"/>
            <p:cNvSpPr/>
            <p:nvPr/>
          </p:nvSpPr>
          <p:spPr>
            <a:xfrm>
              <a:off x="8286643" y="3393714"/>
              <a:ext cx="31934" cy="261116"/>
            </a:xfrm>
            <a:custGeom>
              <a:avLst/>
              <a:gdLst/>
              <a:ahLst/>
              <a:cxnLst/>
              <a:rect l="l" t="t" r="r" b="b"/>
              <a:pathLst>
                <a:path w="1222" h="9992" extrusionOk="0">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97" name="Google Shape;19097;p25"/>
            <p:cNvSpPr/>
            <p:nvPr/>
          </p:nvSpPr>
          <p:spPr>
            <a:xfrm>
              <a:off x="7978541" y="3597757"/>
              <a:ext cx="159853" cy="33946"/>
            </a:xfrm>
            <a:custGeom>
              <a:avLst/>
              <a:gdLst/>
              <a:ahLst/>
              <a:cxnLst/>
              <a:rect l="l" t="t" r="r" b="b"/>
              <a:pathLst>
                <a:path w="6117" h="1299" extrusionOk="0">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98" name="Google Shape;19098;p25"/>
            <p:cNvSpPr/>
            <p:nvPr/>
          </p:nvSpPr>
          <p:spPr>
            <a:xfrm>
              <a:off x="8138367" y="3597757"/>
              <a:ext cx="159591" cy="33946"/>
            </a:xfrm>
            <a:custGeom>
              <a:avLst/>
              <a:gdLst/>
              <a:ahLst/>
              <a:cxnLst/>
              <a:rect l="l" t="t" r="r" b="b"/>
              <a:pathLst>
                <a:path w="6107" h="1299" extrusionOk="0">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99" name="Google Shape;19099;p25"/>
            <p:cNvSpPr/>
            <p:nvPr/>
          </p:nvSpPr>
          <p:spPr>
            <a:xfrm>
              <a:off x="8122531" y="3631677"/>
              <a:ext cx="31202" cy="34965"/>
            </a:xfrm>
            <a:custGeom>
              <a:avLst/>
              <a:gdLst/>
              <a:ahLst/>
              <a:cxnLst/>
              <a:rect l="l" t="t" r="r" b="b"/>
              <a:pathLst>
                <a:path w="1194" h="1338" extrusionOk="0">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00" name="Google Shape;19100;p25"/>
            <p:cNvSpPr/>
            <p:nvPr/>
          </p:nvSpPr>
          <p:spPr>
            <a:xfrm>
              <a:off x="7978541" y="3375631"/>
              <a:ext cx="159853" cy="234226"/>
            </a:xfrm>
            <a:custGeom>
              <a:avLst/>
              <a:gdLst/>
              <a:ahLst/>
              <a:cxnLst/>
              <a:rect l="l" t="t" r="r" b="b"/>
              <a:pathLst>
                <a:path w="6117" h="8963" extrusionOk="0">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01" name="Google Shape;19101;p25"/>
            <p:cNvSpPr/>
            <p:nvPr/>
          </p:nvSpPr>
          <p:spPr>
            <a:xfrm>
              <a:off x="8138367" y="3375631"/>
              <a:ext cx="159591" cy="234252"/>
            </a:xfrm>
            <a:custGeom>
              <a:avLst/>
              <a:gdLst/>
              <a:ahLst/>
              <a:cxnLst/>
              <a:rect l="l" t="t" r="r" b="b"/>
              <a:pathLst>
                <a:path w="6107" h="8964" extrusionOk="0">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02" name="Google Shape;19102;p25"/>
            <p:cNvSpPr/>
            <p:nvPr/>
          </p:nvSpPr>
          <p:spPr>
            <a:xfrm>
              <a:off x="8033576" y="3407277"/>
              <a:ext cx="80958" cy="10584"/>
            </a:xfrm>
            <a:custGeom>
              <a:avLst/>
              <a:gdLst/>
              <a:ahLst/>
              <a:cxnLst/>
              <a:rect l="l" t="t" r="r" b="b"/>
              <a:pathLst>
                <a:path w="3098" h="405" extrusionOk="0">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03" name="Google Shape;19103;p25"/>
            <p:cNvSpPr/>
            <p:nvPr/>
          </p:nvSpPr>
          <p:spPr>
            <a:xfrm>
              <a:off x="8003184" y="3428889"/>
              <a:ext cx="111351" cy="10584"/>
            </a:xfrm>
            <a:custGeom>
              <a:avLst/>
              <a:gdLst/>
              <a:ahLst/>
              <a:cxnLst/>
              <a:rect l="l" t="t" r="r" b="b"/>
              <a:pathLst>
                <a:path w="4261" h="405" extrusionOk="0">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04" name="Google Shape;19104;p25"/>
            <p:cNvSpPr/>
            <p:nvPr/>
          </p:nvSpPr>
          <p:spPr>
            <a:xfrm>
              <a:off x="8003184" y="3450761"/>
              <a:ext cx="111351" cy="10584"/>
            </a:xfrm>
            <a:custGeom>
              <a:avLst/>
              <a:gdLst/>
              <a:ahLst/>
              <a:cxnLst/>
              <a:rect l="l" t="t" r="r" b="b"/>
              <a:pathLst>
                <a:path w="4261" h="405" extrusionOk="0">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05" name="Google Shape;19105;p25"/>
            <p:cNvSpPr/>
            <p:nvPr/>
          </p:nvSpPr>
          <p:spPr>
            <a:xfrm>
              <a:off x="8003184" y="3472608"/>
              <a:ext cx="88720" cy="10584"/>
            </a:xfrm>
            <a:custGeom>
              <a:avLst/>
              <a:gdLst/>
              <a:ahLst/>
              <a:cxnLst/>
              <a:rect l="l" t="t" r="r" b="b"/>
              <a:pathLst>
                <a:path w="3395" h="405" extrusionOk="0">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06" name="Google Shape;19106;p25"/>
            <p:cNvSpPr/>
            <p:nvPr/>
          </p:nvSpPr>
          <p:spPr>
            <a:xfrm>
              <a:off x="8033576" y="3515831"/>
              <a:ext cx="80958" cy="10584"/>
            </a:xfrm>
            <a:custGeom>
              <a:avLst/>
              <a:gdLst/>
              <a:ahLst/>
              <a:cxnLst/>
              <a:rect l="l" t="t" r="r" b="b"/>
              <a:pathLst>
                <a:path w="3098" h="405" extrusionOk="0">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07" name="Google Shape;19107;p25"/>
            <p:cNvSpPr/>
            <p:nvPr/>
          </p:nvSpPr>
          <p:spPr>
            <a:xfrm>
              <a:off x="8003184" y="3537443"/>
              <a:ext cx="111351" cy="10584"/>
            </a:xfrm>
            <a:custGeom>
              <a:avLst/>
              <a:gdLst/>
              <a:ahLst/>
              <a:cxnLst/>
              <a:rect l="l" t="t" r="r" b="b"/>
              <a:pathLst>
                <a:path w="4261" h="405" extrusionOk="0">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08" name="Google Shape;19108;p25"/>
            <p:cNvSpPr/>
            <p:nvPr/>
          </p:nvSpPr>
          <p:spPr>
            <a:xfrm>
              <a:off x="8003184" y="3559316"/>
              <a:ext cx="55296" cy="10584"/>
            </a:xfrm>
            <a:custGeom>
              <a:avLst/>
              <a:gdLst/>
              <a:ahLst/>
              <a:cxnLst/>
              <a:rect l="l" t="t" r="r" b="b"/>
              <a:pathLst>
                <a:path w="2116" h="405" extrusionOk="0">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09" name="Google Shape;19109;p25"/>
            <p:cNvSpPr/>
            <p:nvPr/>
          </p:nvSpPr>
          <p:spPr>
            <a:xfrm>
              <a:off x="8190632" y="3479664"/>
              <a:ext cx="81194" cy="10558"/>
            </a:xfrm>
            <a:custGeom>
              <a:avLst/>
              <a:gdLst/>
              <a:ahLst/>
              <a:cxnLst/>
              <a:rect l="l" t="t" r="r" b="b"/>
              <a:pathLst>
                <a:path w="3107" h="404" extrusionOk="0">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10" name="Google Shape;19110;p25"/>
            <p:cNvSpPr/>
            <p:nvPr/>
          </p:nvSpPr>
          <p:spPr>
            <a:xfrm>
              <a:off x="8160240" y="3501511"/>
              <a:ext cx="111586" cy="10584"/>
            </a:xfrm>
            <a:custGeom>
              <a:avLst/>
              <a:gdLst/>
              <a:ahLst/>
              <a:cxnLst/>
              <a:rect l="l" t="t" r="r" b="b"/>
              <a:pathLst>
                <a:path w="4270" h="405" extrusionOk="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11" name="Google Shape;19111;p25"/>
            <p:cNvSpPr/>
            <p:nvPr/>
          </p:nvSpPr>
          <p:spPr>
            <a:xfrm>
              <a:off x="8160475" y="3523122"/>
              <a:ext cx="55061" cy="10584"/>
            </a:xfrm>
            <a:custGeom>
              <a:avLst/>
              <a:gdLst/>
              <a:ahLst/>
              <a:cxnLst/>
              <a:rect l="l" t="t" r="r" b="b"/>
              <a:pathLst>
                <a:path w="2107" h="405" extrusionOk="0">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12" name="Google Shape;19112;p25"/>
            <p:cNvSpPr/>
            <p:nvPr/>
          </p:nvSpPr>
          <p:spPr>
            <a:xfrm>
              <a:off x="8169778" y="3412556"/>
              <a:ext cx="97291" cy="36220"/>
            </a:xfrm>
            <a:custGeom>
              <a:avLst/>
              <a:gdLst/>
              <a:ahLst/>
              <a:cxnLst/>
              <a:rect l="l" t="t" r="r" b="b"/>
              <a:pathLst>
                <a:path w="3723" h="1386" extrusionOk="0">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113" name="Google Shape;19113;p25"/>
          <p:cNvGrpSpPr/>
          <p:nvPr/>
        </p:nvGrpSpPr>
        <p:grpSpPr>
          <a:xfrm>
            <a:off x="6198656" y="3683241"/>
            <a:ext cx="347562" cy="227954"/>
            <a:chOff x="6198656" y="3867888"/>
            <a:chExt cx="347562" cy="227954"/>
          </a:xfrm>
        </p:grpSpPr>
        <p:sp>
          <p:nvSpPr>
            <p:cNvPr id="19114" name="Google Shape;19114;p25"/>
            <p:cNvSpPr/>
            <p:nvPr/>
          </p:nvSpPr>
          <p:spPr>
            <a:xfrm>
              <a:off x="6198656" y="3867888"/>
              <a:ext cx="347562" cy="227954"/>
            </a:xfrm>
            <a:custGeom>
              <a:avLst/>
              <a:gdLst/>
              <a:ahLst/>
              <a:cxnLst/>
              <a:rect l="l" t="t" r="r" b="b"/>
              <a:pathLst>
                <a:path w="13300" h="8723" extrusionOk="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15" name="Google Shape;19115;p25"/>
            <p:cNvSpPr/>
            <p:nvPr/>
          </p:nvSpPr>
          <p:spPr>
            <a:xfrm>
              <a:off x="6234353" y="3885998"/>
              <a:ext cx="275933" cy="191760"/>
            </a:xfrm>
            <a:custGeom>
              <a:avLst/>
              <a:gdLst/>
              <a:ahLst/>
              <a:cxnLst/>
              <a:rect l="l" t="t" r="r" b="b"/>
              <a:pathLst>
                <a:path w="10559" h="7338" extrusionOk="0">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16" name="Google Shape;19116;p25"/>
            <p:cNvSpPr/>
            <p:nvPr/>
          </p:nvSpPr>
          <p:spPr>
            <a:xfrm>
              <a:off x="6210468" y="3970119"/>
              <a:ext cx="12335" cy="23964"/>
            </a:xfrm>
            <a:custGeom>
              <a:avLst/>
              <a:gdLst/>
              <a:ahLst/>
              <a:cxnLst/>
              <a:rect l="l" t="t" r="r" b="b"/>
              <a:pathLst>
                <a:path w="472" h="917" extrusionOk="0">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17" name="Google Shape;19117;p25"/>
            <p:cNvSpPr/>
            <p:nvPr/>
          </p:nvSpPr>
          <p:spPr>
            <a:xfrm>
              <a:off x="6522333" y="3963899"/>
              <a:ext cx="12073" cy="35958"/>
            </a:xfrm>
            <a:custGeom>
              <a:avLst/>
              <a:gdLst/>
              <a:ahLst/>
              <a:cxnLst/>
              <a:rect l="l" t="t" r="r" b="b"/>
              <a:pathLst>
                <a:path w="462" h="1376" extrusionOk="0">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18" name="Google Shape;19118;p25"/>
            <p:cNvSpPr/>
            <p:nvPr/>
          </p:nvSpPr>
          <p:spPr>
            <a:xfrm>
              <a:off x="6520321" y="3885998"/>
              <a:ext cx="16098" cy="12073"/>
            </a:xfrm>
            <a:custGeom>
              <a:avLst/>
              <a:gdLst/>
              <a:ahLst/>
              <a:cxnLst/>
              <a:rect l="l" t="t" r="r" b="b"/>
              <a:pathLst>
                <a:path w="616" h="462" extrusionOk="0">
                  <a:moveTo>
                    <a:pt x="308" y="0"/>
                  </a:moveTo>
                  <a:cubicBezTo>
                    <a:pt x="0" y="0"/>
                    <a:pt x="0" y="462"/>
                    <a:pt x="308" y="462"/>
                  </a:cubicBezTo>
                  <a:cubicBezTo>
                    <a:pt x="616" y="462"/>
                    <a:pt x="616" y="0"/>
                    <a:pt x="308" y="0"/>
                  </a:cubicBezTo>
                  <a:close/>
                </a:path>
              </a:pathLst>
            </a:custGeom>
            <a:solidFill>
              <a:srgbClr val="80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19" name="Google Shape;19119;p25"/>
            <p:cNvSpPr/>
            <p:nvPr/>
          </p:nvSpPr>
          <p:spPr>
            <a:xfrm>
              <a:off x="6210468" y="3940014"/>
              <a:ext cx="12099" cy="17875"/>
            </a:xfrm>
            <a:custGeom>
              <a:avLst/>
              <a:gdLst/>
              <a:ahLst/>
              <a:cxnLst/>
              <a:rect l="l" t="t" r="r" b="b"/>
              <a:pathLst>
                <a:path w="463" h="684" extrusionOk="0">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20" name="Google Shape;19120;p25"/>
            <p:cNvSpPr/>
            <p:nvPr/>
          </p:nvSpPr>
          <p:spPr>
            <a:xfrm>
              <a:off x="6210468" y="4005842"/>
              <a:ext cx="12099" cy="18136"/>
            </a:xfrm>
            <a:custGeom>
              <a:avLst/>
              <a:gdLst/>
              <a:ahLst/>
              <a:cxnLst/>
              <a:rect l="l" t="t" r="r" b="b"/>
              <a:pathLst>
                <a:path w="463" h="694" extrusionOk="0">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21" name="Google Shape;19121;p25"/>
            <p:cNvSpPr/>
            <p:nvPr/>
          </p:nvSpPr>
          <p:spPr>
            <a:xfrm>
              <a:off x="6312489" y="3915894"/>
              <a:ext cx="119896" cy="95776"/>
            </a:xfrm>
            <a:custGeom>
              <a:avLst/>
              <a:gdLst/>
              <a:ahLst/>
              <a:cxnLst/>
              <a:rect l="l" t="t" r="r" b="b"/>
              <a:pathLst>
                <a:path w="4588" h="3665" extrusionOk="0">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22" name="Google Shape;19122;p25"/>
            <p:cNvSpPr/>
            <p:nvPr/>
          </p:nvSpPr>
          <p:spPr>
            <a:xfrm>
              <a:off x="6252437" y="4035764"/>
              <a:ext cx="240001" cy="12073"/>
            </a:xfrm>
            <a:custGeom>
              <a:avLst/>
              <a:gdLst/>
              <a:ahLst/>
              <a:cxnLst/>
              <a:rect l="l" t="t" r="r" b="b"/>
              <a:pathLst>
                <a:path w="9184" h="462" extrusionOk="0">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23" name="Google Shape;19123;p25"/>
            <p:cNvSpPr/>
            <p:nvPr/>
          </p:nvSpPr>
          <p:spPr>
            <a:xfrm>
              <a:off x="6252437" y="4035764"/>
              <a:ext cx="54042" cy="12073"/>
            </a:xfrm>
            <a:custGeom>
              <a:avLst/>
              <a:gdLst/>
              <a:ahLst/>
              <a:cxnLst/>
              <a:rect l="l" t="t" r="r" b="b"/>
              <a:pathLst>
                <a:path w="2068" h="462" extrusionOk="0">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24" name="Google Shape;19124;p25"/>
            <p:cNvSpPr/>
            <p:nvPr/>
          </p:nvSpPr>
          <p:spPr>
            <a:xfrm>
              <a:off x="6294406" y="4029727"/>
              <a:ext cx="24146" cy="24146"/>
            </a:xfrm>
            <a:custGeom>
              <a:avLst/>
              <a:gdLst/>
              <a:ahLst/>
              <a:cxnLst/>
              <a:rect l="l" t="t" r="r" b="b"/>
              <a:pathLst>
                <a:path w="924" h="924" extrusionOk="0">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125" name="Google Shape;19125;p25"/>
          <p:cNvGrpSpPr/>
          <p:nvPr/>
        </p:nvGrpSpPr>
        <p:grpSpPr>
          <a:xfrm>
            <a:off x="5706895" y="3634504"/>
            <a:ext cx="349391" cy="325455"/>
            <a:chOff x="5706895" y="3819151"/>
            <a:chExt cx="349391" cy="325455"/>
          </a:xfrm>
        </p:grpSpPr>
        <p:sp>
          <p:nvSpPr>
            <p:cNvPr id="19126" name="Google Shape;19126;p25"/>
            <p:cNvSpPr/>
            <p:nvPr/>
          </p:nvSpPr>
          <p:spPr>
            <a:xfrm>
              <a:off x="5761172" y="4052332"/>
              <a:ext cx="43484" cy="43511"/>
            </a:xfrm>
            <a:custGeom>
              <a:avLst/>
              <a:gdLst/>
              <a:ahLst/>
              <a:cxnLst/>
              <a:rect l="l" t="t" r="r" b="b"/>
              <a:pathLst>
                <a:path w="1664" h="1665" extrusionOk="0">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27" name="Google Shape;19127;p25"/>
            <p:cNvSpPr/>
            <p:nvPr/>
          </p:nvSpPr>
          <p:spPr>
            <a:xfrm>
              <a:off x="5903881" y="3938498"/>
              <a:ext cx="101316" cy="86995"/>
            </a:xfrm>
            <a:custGeom>
              <a:avLst/>
              <a:gdLst/>
              <a:ahLst/>
              <a:cxnLst/>
              <a:rect l="l" t="t" r="r" b="b"/>
              <a:pathLst>
                <a:path w="3877" h="3329" extrusionOk="0">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28" name="Google Shape;19128;p25"/>
            <p:cNvSpPr/>
            <p:nvPr/>
          </p:nvSpPr>
          <p:spPr>
            <a:xfrm>
              <a:off x="5913942" y="3973699"/>
              <a:ext cx="95514" cy="51795"/>
            </a:xfrm>
            <a:custGeom>
              <a:avLst/>
              <a:gdLst/>
              <a:ahLst/>
              <a:cxnLst/>
              <a:rect l="l" t="t" r="r" b="b"/>
              <a:pathLst>
                <a:path w="3655" h="1982" extrusionOk="0">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29" name="Google Shape;19129;p25"/>
            <p:cNvSpPr/>
            <p:nvPr/>
          </p:nvSpPr>
          <p:spPr>
            <a:xfrm>
              <a:off x="5788297" y="3840998"/>
              <a:ext cx="146525" cy="281891"/>
            </a:xfrm>
            <a:custGeom>
              <a:avLst/>
              <a:gdLst/>
              <a:ahLst/>
              <a:cxnLst/>
              <a:rect l="l" t="t" r="r" b="b"/>
              <a:pathLst>
                <a:path w="5607" h="10787" extrusionOk="0">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30" name="Google Shape;19130;p25"/>
            <p:cNvSpPr/>
            <p:nvPr/>
          </p:nvSpPr>
          <p:spPr>
            <a:xfrm>
              <a:off x="5788297" y="4009135"/>
              <a:ext cx="146525" cy="113755"/>
            </a:xfrm>
            <a:custGeom>
              <a:avLst/>
              <a:gdLst/>
              <a:ahLst/>
              <a:cxnLst/>
              <a:rect l="l" t="t" r="r" b="b"/>
              <a:pathLst>
                <a:path w="5607" h="4353" extrusionOk="0">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31" name="Google Shape;19131;p25"/>
            <p:cNvSpPr/>
            <p:nvPr/>
          </p:nvSpPr>
          <p:spPr>
            <a:xfrm>
              <a:off x="5923742" y="3819151"/>
              <a:ext cx="43511" cy="325454"/>
            </a:xfrm>
            <a:custGeom>
              <a:avLst/>
              <a:gdLst/>
              <a:ahLst/>
              <a:cxnLst/>
              <a:rect l="l" t="t" r="r" b="b"/>
              <a:pathLst>
                <a:path w="1665" h="12454" extrusionOk="0">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32" name="Google Shape;19132;p25"/>
            <p:cNvSpPr/>
            <p:nvPr/>
          </p:nvSpPr>
          <p:spPr>
            <a:xfrm>
              <a:off x="5923742" y="4117428"/>
              <a:ext cx="43511" cy="27178"/>
            </a:xfrm>
            <a:custGeom>
              <a:avLst/>
              <a:gdLst/>
              <a:ahLst/>
              <a:cxnLst/>
              <a:rect l="l" t="t" r="r" b="b"/>
              <a:pathLst>
                <a:path w="1665" h="1040" extrusionOk="0">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33" name="Google Shape;19133;p25"/>
            <p:cNvSpPr/>
            <p:nvPr/>
          </p:nvSpPr>
          <p:spPr>
            <a:xfrm>
              <a:off x="5706895" y="3933220"/>
              <a:ext cx="43484" cy="97291"/>
            </a:xfrm>
            <a:custGeom>
              <a:avLst/>
              <a:gdLst/>
              <a:ahLst/>
              <a:cxnLst/>
              <a:rect l="l" t="t" r="r" b="b"/>
              <a:pathLst>
                <a:path w="1664" h="3723" extrusionOk="0">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34" name="Google Shape;19134;p25"/>
            <p:cNvSpPr/>
            <p:nvPr/>
          </p:nvSpPr>
          <p:spPr>
            <a:xfrm>
              <a:off x="5706895" y="3938002"/>
              <a:ext cx="43484" cy="92509"/>
            </a:xfrm>
            <a:custGeom>
              <a:avLst/>
              <a:gdLst/>
              <a:ahLst/>
              <a:cxnLst/>
              <a:rect l="l" t="t" r="r" b="b"/>
              <a:pathLst>
                <a:path w="1664" h="3540" extrusionOk="0">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35" name="Google Shape;19135;p25"/>
            <p:cNvSpPr/>
            <p:nvPr/>
          </p:nvSpPr>
          <p:spPr>
            <a:xfrm>
              <a:off x="5744839" y="3932985"/>
              <a:ext cx="54303" cy="97762"/>
            </a:xfrm>
            <a:custGeom>
              <a:avLst/>
              <a:gdLst/>
              <a:ahLst/>
              <a:cxnLst/>
              <a:rect l="l" t="t" r="r" b="b"/>
              <a:pathLst>
                <a:path w="2078" h="3741" extrusionOk="0">
                  <a:moveTo>
                    <a:pt x="0" y="0"/>
                  </a:moveTo>
                  <a:lnTo>
                    <a:pt x="0" y="3741"/>
                  </a:lnTo>
                  <a:lnTo>
                    <a:pt x="2077" y="3741"/>
                  </a:lnTo>
                  <a:lnTo>
                    <a:pt x="2077" y="0"/>
                  </a:lnTo>
                  <a:close/>
                </a:path>
              </a:pathLst>
            </a:custGeom>
            <a:solidFill>
              <a:srgbClr val="8B99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36" name="Google Shape;19136;p25"/>
            <p:cNvSpPr/>
            <p:nvPr/>
          </p:nvSpPr>
          <p:spPr>
            <a:xfrm>
              <a:off x="5744839" y="4014387"/>
              <a:ext cx="54303" cy="16359"/>
            </a:xfrm>
            <a:custGeom>
              <a:avLst/>
              <a:gdLst/>
              <a:ahLst/>
              <a:cxnLst/>
              <a:rect l="l" t="t" r="r" b="b"/>
              <a:pathLst>
                <a:path w="2078" h="626" extrusionOk="0">
                  <a:moveTo>
                    <a:pt x="0" y="1"/>
                  </a:moveTo>
                  <a:lnTo>
                    <a:pt x="0" y="626"/>
                  </a:lnTo>
                  <a:lnTo>
                    <a:pt x="2077" y="626"/>
                  </a:lnTo>
                  <a:lnTo>
                    <a:pt x="2077" y="1"/>
                  </a:ln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37" name="Google Shape;19137;p25"/>
            <p:cNvSpPr/>
            <p:nvPr/>
          </p:nvSpPr>
          <p:spPr>
            <a:xfrm>
              <a:off x="5744839" y="4030720"/>
              <a:ext cx="54539" cy="86734"/>
            </a:xfrm>
            <a:custGeom>
              <a:avLst/>
              <a:gdLst/>
              <a:ahLst/>
              <a:cxnLst/>
              <a:rect l="l" t="t" r="r" b="b"/>
              <a:pathLst>
                <a:path w="2087" h="3319" extrusionOk="0">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38" name="Google Shape;19138;p25"/>
            <p:cNvSpPr/>
            <p:nvPr/>
          </p:nvSpPr>
          <p:spPr>
            <a:xfrm>
              <a:off x="6025528" y="3976443"/>
              <a:ext cx="30758" cy="10871"/>
            </a:xfrm>
            <a:custGeom>
              <a:avLst/>
              <a:gdLst/>
              <a:ahLst/>
              <a:cxnLst/>
              <a:rect l="l" t="t" r="r" b="b"/>
              <a:pathLst>
                <a:path w="1177" h="416" extrusionOk="0">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39" name="Google Shape;19139;p25"/>
            <p:cNvSpPr/>
            <p:nvPr/>
          </p:nvSpPr>
          <p:spPr>
            <a:xfrm>
              <a:off x="6004675" y="3914718"/>
              <a:ext cx="26786" cy="22814"/>
            </a:xfrm>
            <a:custGeom>
              <a:avLst/>
              <a:gdLst/>
              <a:ahLst/>
              <a:cxnLst/>
              <a:rect l="l" t="t" r="r" b="b"/>
              <a:pathLst>
                <a:path w="1025" h="873" extrusionOk="0">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40" name="Google Shape;19140;p25"/>
            <p:cNvSpPr/>
            <p:nvPr/>
          </p:nvSpPr>
          <p:spPr>
            <a:xfrm>
              <a:off x="6003368" y="4025886"/>
              <a:ext cx="26943" cy="22709"/>
            </a:xfrm>
            <a:custGeom>
              <a:avLst/>
              <a:gdLst/>
              <a:ahLst/>
              <a:cxnLst/>
              <a:rect l="l" t="t" r="r" b="b"/>
              <a:pathLst>
                <a:path w="1031" h="869" extrusionOk="0">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141" name="Google Shape;19141;p25"/>
          <p:cNvGrpSpPr/>
          <p:nvPr/>
        </p:nvGrpSpPr>
        <p:grpSpPr>
          <a:xfrm>
            <a:off x="7648618" y="3156096"/>
            <a:ext cx="97265" cy="360393"/>
            <a:chOff x="7648618" y="3340744"/>
            <a:chExt cx="97265" cy="360393"/>
          </a:xfrm>
        </p:grpSpPr>
        <p:sp>
          <p:nvSpPr>
            <p:cNvPr id="19142" name="Google Shape;19142;p25"/>
            <p:cNvSpPr/>
            <p:nvPr/>
          </p:nvSpPr>
          <p:spPr>
            <a:xfrm>
              <a:off x="7648618" y="3340744"/>
              <a:ext cx="97265" cy="307057"/>
            </a:xfrm>
            <a:custGeom>
              <a:avLst/>
              <a:gdLst/>
              <a:ahLst/>
              <a:cxnLst/>
              <a:rect l="l" t="t" r="r" b="b"/>
              <a:pathLst>
                <a:path w="3722" h="11750" extrusionOk="0">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43" name="Google Shape;19143;p25"/>
            <p:cNvSpPr/>
            <p:nvPr/>
          </p:nvSpPr>
          <p:spPr>
            <a:xfrm>
              <a:off x="7672477" y="3346467"/>
              <a:ext cx="73406" cy="284740"/>
            </a:xfrm>
            <a:custGeom>
              <a:avLst/>
              <a:gdLst/>
              <a:ahLst/>
              <a:cxnLst/>
              <a:rect l="l" t="t" r="r" b="b"/>
              <a:pathLst>
                <a:path w="2809" h="10896" extrusionOk="0">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44" name="Google Shape;19144;p25"/>
            <p:cNvSpPr/>
            <p:nvPr/>
          </p:nvSpPr>
          <p:spPr>
            <a:xfrm>
              <a:off x="7656562" y="3376571"/>
              <a:ext cx="80018" cy="324566"/>
            </a:xfrm>
            <a:custGeom>
              <a:avLst/>
              <a:gdLst/>
              <a:ahLst/>
              <a:cxnLst/>
              <a:rect l="l" t="t" r="r" b="b"/>
              <a:pathLst>
                <a:path w="3062" h="12420" extrusionOk="0">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145" name="Google Shape;19145;p25"/>
          <p:cNvGrpSpPr/>
          <p:nvPr/>
        </p:nvGrpSpPr>
        <p:grpSpPr>
          <a:xfrm>
            <a:off x="7164356" y="3606019"/>
            <a:ext cx="385507" cy="382502"/>
            <a:chOff x="7164356" y="3790667"/>
            <a:chExt cx="385507" cy="382502"/>
          </a:xfrm>
        </p:grpSpPr>
        <p:sp>
          <p:nvSpPr>
            <p:cNvPr id="19146" name="Google Shape;19146;p25"/>
            <p:cNvSpPr/>
            <p:nvPr/>
          </p:nvSpPr>
          <p:spPr>
            <a:xfrm>
              <a:off x="7241526" y="3981983"/>
              <a:ext cx="114852" cy="114852"/>
            </a:xfrm>
            <a:custGeom>
              <a:avLst/>
              <a:gdLst/>
              <a:ahLst/>
              <a:cxnLst/>
              <a:rect l="l" t="t" r="r" b="b"/>
              <a:pathLst>
                <a:path w="4395" h="4395" extrusionOk="0">
                  <a:moveTo>
                    <a:pt x="1212" y="0"/>
                  </a:moveTo>
                  <a:lnTo>
                    <a:pt x="0" y="1202"/>
                  </a:lnTo>
                  <a:lnTo>
                    <a:pt x="3183" y="4395"/>
                  </a:lnTo>
                  <a:lnTo>
                    <a:pt x="4395" y="3183"/>
                  </a:lnTo>
                  <a:lnTo>
                    <a:pt x="1212" y="0"/>
                  </a:lnTo>
                  <a:close/>
                </a:path>
              </a:pathLst>
            </a:custGeom>
            <a:solidFill>
              <a:srgbClr val="AABB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47" name="Google Shape;19147;p25"/>
            <p:cNvSpPr/>
            <p:nvPr/>
          </p:nvSpPr>
          <p:spPr>
            <a:xfrm>
              <a:off x="7247536" y="3984988"/>
              <a:ext cx="56838" cy="56577"/>
            </a:xfrm>
            <a:custGeom>
              <a:avLst/>
              <a:gdLst/>
              <a:ahLst/>
              <a:cxnLst/>
              <a:rect l="l" t="t" r="r" b="b"/>
              <a:pathLst>
                <a:path w="2175" h="2165" extrusionOk="0">
                  <a:moveTo>
                    <a:pt x="1097" y="1"/>
                  </a:moveTo>
                  <a:lnTo>
                    <a:pt x="1" y="1328"/>
                  </a:lnTo>
                  <a:lnTo>
                    <a:pt x="847" y="2164"/>
                  </a:lnTo>
                  <a:lnTo>
                    <a:pt x="2174" y="1078"/>
                  </a:lnTo>
                  <a:lnTo>
                    <a:pt x="1097" y="1"/>
                  </a:ln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48" name="Google Shape;19148;p25"/>
            <p:cNvSpPr/>
            <p:nvPr/>
          </p:nvSpPr>
          <p:spPr>
            <a:xfrm>
              <a:off x="7296561" y="4033987"/>
              <a:ext cx="56812" cy="56838"/>
            </a:xfrm>
            <a:custGeom>
              <a:avLst/>
              <a:gdLst/>
              <a:ahLst/>
              <a:cxnLst/>
              <a:rect l="l" t="t" r="r" b="b"/>
              <a:pathLst>
                <a:path w="2174" h="2175" extrusionOk="0">
                  <a:moveTo>
                    <a:pt x="1096" y="1"/>
                  </a:moveTo>
                  <a:lnTo>
                    <a:pt x="0" y="1328"/>
                  </a:lnTo>
                  <a:lnTo>
                    <a:pt x="846" y="2174"/>
                  </a:lnTo>
                  <a:lnTo>
                    <a:pt x="2173" y="1078"/>
                  </a:lnTo>
                  <a:lnTo>
                    <a:pt x="1096" y="1"/>
                  </a:ln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49" name="Google Shape;19149;p25"/>
            <p:cNvSpPr/>
            <p:nvPr/>
          </p:nvSpPr>
          <p:spPr>
            <a:xfrm>
              <a:off x="7445307" y="3826468"/>
              <a:ext cx="68859" cy="64312"/>
            </a:xfrm>
            <a:custGeom>
              <a:avLst/>
              <a:gdLst/>
              <a:ahLst/>
              <a:cxnLst/>
              <a:rect l="l" t="t" r="r" b="b"/>
              <a:pathLst>
                <a:path w="2635" h="2461" extrusionOk="0">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50" name="Google Shape;19150;p25"/>
            <p:cNvSpPr/>
            <p:nvPr/>
          </p:nvSpPr>
          <p:spPr>
            <a:xfrm>
              <a:off x="7423957" y="3793097"/>
              <a:ext cx="33789" cy="83363"/>
            </a:xfrm>
            <a:custGeom>
              <a:avLst/>
              <a:gdLst/>
              <a:ahLst/>
              <a:cxnLst/>
              <a:rect l="l" t="t" r="r" b="b"/>
              <a:pathLst>
                <a:path w="1293" h="3190" extrusionOk="0">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51" name="Google Shape;19151;p25"/>
            <p:cNvSpPr/>
            <p:nvPr/>
          </p:nvSpPr>
          <p:spPr>
            <a:xfrm>
              <a:off x="7378852" y="3790667"/>
              <a:ext cx="35331" cy="82788"/>
            </a:xfrm>
            <a:custGeom>
              <a:avLst/>
              <a:gdLst/>
              <a:ahLst/>
              <a:cxnLst/>
              <a:rect l="l" t="t" r="r" b="b"/>
              <a:pathLst>
                <a:path w="1352" h="3168" extrusionOk="0">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52" name="Google Shape;19152;p25"/>
            <p:cNvSpPr/>
            <p:nvPr/>
          </p:nvSpPr>
          <p:spPr>
            <a:xfrm>
              <a:off x="7459392" y="3881477"/>
              <a:ext cx="88354" cy="32169"/>
            </a:xfrm>
            <a:custGeom>
              <a:avLst/>
              <a:gdLst/>
              <a:ahLst/>
              <a:cxnLst/>
              <a:rect l="l" t="t" r="r" b="b"/>
              <a:pathLst>
                <a:path w="3381" h="1231" extrusionOk="0">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53" name="Google Shape;19153;p25"/>
            <p:cNvSpPr/>
            <p:nvPr/>
          </p:nvSpPr>
          <p:spPr>
            <a:xfrm>
              <a:off x="7462084" y="3924883"/>
              <a:ext cx="87779" cy="33502"/>
            </a:xfrm>
            <a:custGeom>
              <a:avLst/>
              <a:gdLst/>
              <a:ahLst/>
              <a:cxnLst/>
              <a:rect l="l" t="t" r="r" b="b"/>
              <a:pathLst>
                <a:path w="3359" h="1282" extrusionOk="0">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54" name="Google Shape;19154;p25"/>
            <p:cNvSpPr/>
            <p:nvPr/>
          </p:nvSpPr>
          <p:spPr>
            <a:xfrm>
              <a:off x="7325202" y="3850406"/>
              <a:ext cx="74399" cy="66167"/>
            </a:xfrm>
            <a:custGeom>
              <a:avLst/>
              <a:gdLst/>
              <a:ahLst/>
              <a:cxnLst/>
              <a:rect l="l" t="t" r="r" b="b"/>
              <a:pathLst>
                <a:path w="2847" h="2532" extrusionOk="0">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55" name="Google Shape;19155;p25"/>
            <p:cNvSpPr/>
            <p:nvPr/>
          </p:nvSpPr>
          <p:spPr>
            <a:xfrm>
              <a:off x="7309627" y="3852392"/>
              <a:ext cx="84460" cy="83885"/>
            </a:xfrm>
            <a:custGeom>
              <a:avLst/>
              <a:gdLst/>
              <a:ahLst/>
              <a:cxnLst/>
              <a:rect l="l" t="t" r="r" b="b"/>
              <a:pathLst>
                <a:path w="3232" h="3210" extrusionOk="0">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56" name="Google Shape;19156;p25"/>
            <p:cNvSpPr/>
            <p:nvPr/>
          </p:nvSpPr>
          <p:spPr>
            <a:xfrm>
              <a:off x="7309627" y="3859604"/>
              <a:ext cx="76647" cy="76673"/>
            </a:xfrm>
            <a:custGeom>
              <a:avLst/>
              <a:gdLst/>
              <a:ahLst/>
              <a:cxnLst/>
              <a:rect l="l" t="t" r="r" b="b"/>
              <a:pathLst>
                <a:path w="2933" h="2934" extrusionOk="0">
                  <a:moveTo>
                    <a:pt x="577" y="0"/>
                  </a:moveTo>
                  <a:lnTo>
                    <a:pt x="0" y="587"/>
                  </a:lnTo>
                  <a:lnTo>
                    <a:pt x="2346" y="2933"/>
                  </a:lnTo>
                  <a:lnTo>
                    <a:pt x="2933" y="2347"/>
                  </a:lnTo>
                  <a:lnTo>
                    <a:pt x="577" y="0"/>
                  </a:ln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57" name="Google Shape;19157;p25"/>
            <p:cNvSpPr/>
            <p:nvPr/>
          </p:nvSpPr>
          <p:spPr>
            <a:xfrm>
              <a:off x="7187980" y="3869927"/>
              <a:ext cx="188755" cy="187971"/>
            </a:xfrm>
            <a:custGeom>
              <a:avLst/>
              <a:gdLst/>
              <a:ahLst/>
              <a:cxnLst/>
              <a:rect l="l" t="t" r="r" b="b"/>
              <a:pathLst>
                <a:path w="7223" h="7193" extrusionOk="0">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58" name="Google Shape;19158;p25"/>
            <p:cNvSpPr/>
            <p:nvPr/>
          </p:nvSpPr>
          <p:spPr>
            <a:xfrm>
              <a:off x="7187980" y="3922924"/>
              <a:ext cx="188755" cy="134974"/>
            </a:xfrm>
            <a:custGeom>
              <a:avLst/>
              <a:gdLst/>
              <a:ahLst/>
              <a:cxnLst/>
              <a:rect l="l" t="t" r="r" b="b"/>
              <a:pathLst>
                <a:path w="7223" h="5165" extrusionOk="0">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59" name="Google Shape;19159;p25"/>
            <p:cNvSpPr/>
            <p:nvPr/>
          </p:nvSpPr>
          <p:spPr>
            <a:xfrm>
              <a:off x="7164356" y="4005215"/>
              <a:ext cx="76934" cy="75680"/>
            </a:xfrm>
            <a:custGeom>
              <a:avLst/>
              <a:gdLst/>
              <a:ahLst/>
              <a:cxnLst/>
              <a:rect l="l" t="t" r="r" b="b"/>
              <a:pathLst>
                <a:path w="2944" h="2896" extrusionOk="0">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60" name="Google Shape;19160;p25"/>
            <p:cNvSpPr/>
            <p:nvPr/>
          </p:nvSpPr>
          <p:spPr>
            <a:xfrm>
              <a:off x="7164356" y="4015406"/>
              <a:ext cx="66115" cy="65488"/>
            </a:xfrm>
            <a:custGeom>
              <a:avLst/>
              <a:gdLst/>
              <a:ahLst/>
              <a:cxnLst/>
              <a:rect l="l" t="t" r="r" b="b"/>
              <a:pathLst>
                <a:path w="2530" h="2506" extrusionOk="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61" name="Google Shape;19161;p25"/>
            <p:cNvSpPr/>
            <p:nvPr/>
          </p:nvSpPr>
          <p:spPr>
            <a:xfrm>
              <a:off x="7217379" y="3915580"/>
              <a:ext cx="86211" cy="94835"/>
            </a:xfrm>
            <a:custGeom>
              <a:avLst/>
              <a:gdLst/>
              <a:ahLst/>
              <a:cxnLst/>
              <a:rect l="l" t="t" r="r" b="b"/>
              <a:pathLst>
                <a:path w="3299" h="3629" extrusionOk="0">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62" name="Google Shape;19162;p25"/>
            <p:cNvSpPr/>
            <p:nvPr/>
          </p:nvSpPr>
          <p:spPr>
            <a:xfrm>
              <a:off x="7417424" y="3942732"/>
              <a:ext cx="74661" cy="66220"/>
            </a:xfrm>
            <a:custGeom>
              <a:avLst/>
              <a:gdLst/>
              <a:ahLst/>
              <a:cxnLst/>
              <a:rect l="l" t="t" r="r" b="b"/>
              <a:pathLst>
                <a:path w="2857" h="2534" extrusionOk="0">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63" name="Google Shape;19163;p25"/>
            <p:cNvSpPr/>
            <p:nvPr/>
          </p:nvSpPr>
          <p:spPr>
            <a:xfrm>
              <a:off x="7402084" y="3944666"/>
              <a:ext cx="84460" cy="84094"/>
            </a:xfrm>
            <a:custGeom>
              <a:avLst/>
              <a:gdLst/>
              <a:ahLst/>
              <a:cxnLst/>
              <a:rect l="l" t="t" r="r" b="b"/>
              <a:pathLst>
                <a:path w="3232" h="3218" extrusionOk="0">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64" name="Google Shape;19164;p25"/>
            <p:cNvSpPr/>
            <p:nvPr/>
          </p:nvSpPr>
          <p:spPr>
            <a:xfrm>
              <a:off x="7402084" y="3952087"/>
              <a:ext cx="76438" cy="76673"/>
            </a:xfrm>
            <a:custGeom>
              <a:avLst/>
              <a:gdLst/>
              <a:ahLst/>
              <a:cxnLst/>
              <a:rect l="l" t="t" r="r" b="b"/>
              <a:pathLst>
                <a:path w="2925" h="2934" extrusionOk="0">
                  <a:moveTo>
                    <a:pt x="578" y="0"/>
                  </a:moveTo>
                  <a:lnTo>
                    <a:pt x="1" y="577"/>
                  </a:lnTo>
                  <a:lnTo>
                    <a:pt x="2347" y="2933"/>
                  </a:lnTo>
                  <a:lnTo>
                    <a:pt x="2924" y="2346"/>
                  </a:lnTo>
                  <a:lnTo>
                    <a:pt x="578" y="0"/>
                  </a:ln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65" name="Google Shape;19165;p25"/>
            <p:cNvSpPr/>
            <p:nvPr/>
          </p:nvSpPr>
          <p:spPr>
            <a:xfrm>
              <a:off x="7280202" y="3962279"/>
              <a:ext cx="189016" cy="188102"/>
            </a:xfrm>
            <a:custGeom>
              <a:avLst/>
              <a:gdLst/>
              <a:ahLst/>
              <a:cxnLst/>
              <a:rect l="l" t="t" r="r" b="b"/>
              <a:pathLst>
                <a:path w="7233" h="7198" extrusionOk="0">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66" name="Google Shape;19166;p25"/>
            <p:cNvSpPr/>
            <p:nvPr/>
          </p:nvSpPr>
          <p:spPr>
            <a:xfrm>
              <a:off x="7280202" y="4015406"/>
              <a:ext cx="188755" cy="134974"/>
            </a:xfrm>
            <a:custGeom>
              <a:avLst/>
              <a:gdLst/>
              <a:ahLst/>
              <a:cxnLst/>
              <a:rect l="l" t="t" r="r" b="b"/>
              <a:pathLst>
                <a:path w="7223" h="5165" extrusionOk="0">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67" name="Google Shape;19167;p25"/>
            <p:cNvSpPr/>
            <p:nvPr/>
          </p:nvSpPr>
          <p:spPr>
            <a:xfrm>
              <a:off x="7256839" y="4097698"/>
              <a:ext cx="76673" cy="75471"/>
            </a:xfrm>
            <a:custGeom>
              <a:avLst/>
              <a:gdLst/>
              <a:ahLst/>
              <a:cxnLst/>
              <a:rect l="l" t="t" r="r" b="b"/>
              <a:pathLst>
                <a:path w="2934" h="2888" extrusionOk="0">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68" name="Google Shape;19168;p25"/>
            <p:cNvSpPr/>
            <p:nvPr/>
          </p:nvSpPr>
          <p:spPr>
            <a:xfrm>
              <a:off x="7256839" y="4107628"/>
              <a:ext cx="66115" cy="65540"/>
            </a:xfrm>
            <a:custGeom>
              <a:avLst/>
              <a:gdLst/>
              <a:ahLst/>
              <a:cxnLst/>
              <a:rect l="l" t="t" r="r" b="b"/>
              <a:pathLst>
                <a:path w="2530" h="2508" extrusionOk="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69" name="Google Shape;19169;p25"/>
            <p:cNvSpPr/>
            <p:nvPr/>
          </p:nvSpPr>
          <p:spPr>
            <a:xfrm>
              <a:off x="7309862" y="4008011"/>
              <a:ext cx="86002" cy="94626"/>
            </a:xfrm>
            <a:custGeom>
              <a:avLst/>
              <a:gdLst/>
              <a:ahLst/>
              <a:cxnLst/>
              <a:rect l="l" t="t" r="r" b="b"/>
              <a:pathLst>
                <a:path w="3291" h="3621" extrusionOk="0">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170" name="Google Shape;19170;p25"/>
          <p:cNvGrpSpPr/>
          <p:nvPr/>
        </p:nvGrpSpPr>
        <p:grpSpPr>
          <a:xfrm>
            <a:off x="6670400" y="3641821"/>
            <a:ext cx="387911" cy="310847"/>
            <a:chOff x="6670400" y="3826468"/>
            <a:chExt cx="387911" cy="310847"/>
          </a:xfrm>
        </p:grpSpPr>
        <p:sp>
          <p:nvSpPr>
            <p:cNvPr id="19171" name="Google Shape;19171;p25"/>
            <p:cNvSpPr/>
            <p:nvPr/>
          </p:nvSpPr>
          <p:spPr>
            <a:xfrm>
              <a:off x="6732648" y="3971687"/>
              <a:ext cx="263625" cy="165628"/>
            </a:xfrm>
            <a:custGeom>
              <a:avLst/>
              <a:gdLst/>
              <a:ahLst/>
              <a:cxnLst/>
              <a:rect l="l" t="t" r="r" b="b"/>
              <a:pathLst>
                <a:path w="10088" h="6338" extrusionOk="0">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72" name="Google Shape;19172;p25"/>
            <p:cNvSpPr/>
            <p:nvPr/>
          </p:nvSpPr>
          <p:spPr>
            <a:xfrm>
              <a:off x="6980175" y="3971687"/>
              <a:ext cx="16098" cy="145271"/>
            </a:xfrm>
            <a:custGeom>
              <a:avLst/>
              <a:gdLst/>
              <a:ahLst/>
              <a:cxnLst/>
              <a:rect l="l" t="t" r="r" b="b"/>
              <a:pathLst>
                <a:path w="616" h="5559" extrusionOk="0">
                  <a:moveTo>
                    <a:pt x="0" y="0"/>
                  </a:moveTo>
                  <a:lnTo>
                    <a:pt x="0" y="5558"/>
                  </a:lnTo>
                  <a:cubicBezTo>
                    <a:pt x="395" y="5347"/>
                    <a:pt x="616" y="5106"/>
                    <a:pt x="616" y="4847"/>
                  </a:cubicBezTo>
                  <a:lnTo>
                    <a:pt x="616" y="0"/>
                  </a:ln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73" name="Google Shape;19173;p25"/>
            <p:cNvSpPr/>
            <p:nvPr/>
          </p:nvSpPr>
          <p:spPr>
            <a:xfrm>
              <a:off x="6858789" y="3989823"/>
              <a:ext cx="11342" cy="147492"/>
            </a:xfrm>
            <a:custGeom>
              <a:avLst/>
              <a:gdLst/>
              <a:ahLst/>
              <a:cxnLst/>
              <a:rect l="l" t="t" r="r" b="b"/>
              <a:pathLst>
                <a:path w="434" h="5644" extrusionOk="0">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74" name="Google Shape;19174;p25"/>
            <p:cNvSpPr/>
            <p:nvPr/>
          </p:nvSpPr>
          <p:spPr>
            <a:xfrm>
              <a:off x="6772108" y="3989770"/>
              <a:ext cx="11342" cy="72910"/>
            </a:xfrm>
            <a:custGeom>
              <a:avLst/>
              <a:gdLst/>
              <a:ahLst/>
              <a:cxnLst/>
              <a:rect l="l" t="t" r="r" b="b"/>
              <a:pathLst>
                <a:path w="434" h="2790" extrusionOk="0">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75" name="Google Shape;19175;p25"/>
            <p:cNvSpPr/>
            <p:nvPr/>
          </p:nvSpPr>
          <p:spPr>
            <a:xfrm>
              <a:off x="6772108" y="4074701"/>
              <a:ext cx="11342" cy="54303"/>
            </a:xfrm>
            <a:custGeom>
              <a:avLst/>
              <a:gdLst/>
              <a:ahLst/>
              <a:cxnLst/>
              <a:rect l="l" t="t" r="r" b="b"/>
              <a:pathLst>
                <a:path w="434" h="2078" extrusionOk="0">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76" name="Google Shape;19176;p25"/>
            <p:cNvSpPr/>
            <p:nvPr/>
          </p:nvSpPr>
          <p:spPr>
            <a:xfrm>
              <a:off x="6945235" y="3989823"/>
              <a:ext cx="11342" cy="139182"/>
            </a:xfrm>
            <a:custGeom>
              <a:avLst/>
              <a:gdLst/>
              <a:ahLst/>
              <a:cxnLst/>
              <a:rect l="l" t="t" r="r" b="b"/>
              <a:pathLst>
                <a:path w="434" h="5326" extrusionOk="0">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77" name="Google Shape;19177;p25"/>
            <p:cNvSpPr/>
            <p:nvPr/>
          </p:nvSpPr>
          <p:spPr>
            <a:xfrm>
              <a:off x="6732412" y="3961887"/>
              <a:ext cx="263860" cy="63084"/>
            </a:xfrm>
            <a:custGeom>
              <a:avLst/>
              <a:gdLst/>
              <a:ahLst/>
              <a:cxnLst/>
              <a:rect l="l" t="t" r="r" b="b"/>
              <a:pathLst>
                <a:path w="10097" h="2414" extrusionOk="0">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78" name="Google Shape;19178;p25"/>
            <p:cNvSpPr/>
            <p:nvPr/>
          </p:nvSpPr>
          <p:spPr>
            <a:xfrm>
              <a:off x="6980175" y="3961887"/>
              <a:ext cx="16098" cy="42727"/>
            </a:xfrm>
            <a:custGeom>
              <a:avLst/>
              <a:gdLst/>
              <a:ahLst/>
              <a:cxnLst/>
              <a:rect l="l" t="t" r="r" b="b"/>
              <a:pathLst>
                <a:path w="616" h="1635" extrusionOk="0">
                  <a:moveTo>
                    <a:pt x="0" y="0"/>
                  </a:moveTo>
                  <a:lnTo>
                    <a:pt x="0" y="1635"/>
                  </a:lnTo>
                  <a:cubicBezTo>
                    <a:pt x="395" y="1423"/>
                    <a:pt x="616" y="1183"/>
                    <a:pt x="616" y="933"/>
                  </a:cubicBezTo>
                  <a:lnTo>
                    <a:pt x="616" y="0"/>
                  </a:lnTo>
                  <a:close/>
                </a:path>
              </a:pathLst>
            </a:custGeom>
            <a:solidFill>
              <a:srgbClr val="B0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79" name="Google Shape;19179;p25"/>
            <p:cNvSpPr/>
            <p:nvPr/>
          </p:nvSpPr>
          <p:spPr>
            <a:xfrm>
              <a:off x="6732412" y="3922924"/>
              <a:ext cx="263860" cy="77692"/>
            </a:xfrm>
            <a:custGeom>
              <a:avLst/>
              <a:gdLst/>
              <a:ahLst/>
              <a:cxnLst/>
              <a:rect l="l" t="t" r="r" b="b"/>
              <a:pathLst>
                <a:path w="10097" h="2973" extrusionOk="0">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80" name="Google Shape;19180;p25"/>
            <p:cNvSpPr/>
            <p:nvPr/>
          </p:nvSpPr>
          <p:spPr>
            <a:xfrm>
              <a:off x="6843475" y="3922924"/>
              <a:ext cx="152797" cy="77692"/>
            </a:xfrm>
            <a:custGeom>
              <a:avLst/>
              <a:gdLst/>
              <a:ahLst/>
              <a:cxnLst/>
              <a:rect l="l" t="t" r="r" b="b"/>
              <a:pathLst>
                <a:path w="5847" h="2973" extrusionOk="0">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81" name="Google Shape;19181;p25"/>
            <p:cNvSpPr/>
            <p:nvPr/>
          </p:nvSpPr>
          <p:spPr>
            <a:xfrm>
              <a:off x="6884190" y="3826678"/>
              <a:ext cx="131708" cy="127448"/>
            </a:xfrm>
            <a:custGeom>
              <a:avLst/>
              <a:gdLst/>
              <a:ahLst/>
              <a:cxnLst/>
              <a:rect l="l" t="t" r="r" b="b"/>
              <a:pathLst>
                <a:path w="5040" h="4877" extrusionOk="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82" name="Google Shape;19182;p25"/>
            <p:cNvSpPr/>
            <p:nvPr/>
          </p:nvSpPr>
          <p:spPr>
            <a:xfrm>
              <a:off x="6878153" y="3942026"/>
              <a:ext cx="19861" cy="19887"/>
            </a:xfrm>
            <a:custGeom>
              <a:avLst/>
              <a:gdLst/>
              <a:ahLst/>
              <a:cxnLst/>
              <a:rect l="l" t="t" r="r" b="b"/>
              <a:pathLst>
                <a:path w="760" h="761" extrusionOk="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83" name="Google Shape;19183;p25"/>
            <p:cNvSpPr/>
            <p:nvPr/>
          </p:nvSpPr>
          <p:spPr>
            <a:xfrm>
              <a:off x="6712996" y="3826468"/>
              <a:ext cx="131499" cy="127657"/>
            </a:xfrm>
            <a:custGeom>
              <a:avLst/>
              <a:gdLst/>
              <a:ahLst/>
              <a:cxnLst/>
              <a:rect l="l" t="t" r="r" b="b"/>
              <a:pathLst>
                <a:path w="5032" h="4885" extrusionOk="0">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84" name="Google Shape;19184;p25"/>
            <p:cNvSpPr/>
            <p:nvPr/>
          </p:nvSpPr>
          <p:spPr>
            <a:xfrm>
              <a:off x="6830906" y="3942026"/>
              <a:ext cx="19626" cy="19887"/>
            </a:xfrm>
            <a:custGeom>
              <a:avLst/>
              <a:gdLst/>
              <a:ahLst/>
              <a:cxnLst/>
              <a:rect l="l" t="t" r="r" b="b"/>
              <a:pathLst>
                <a:path w="751" h="761" extrusionOk="0">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85" name="Google Shape;19185;p25"/>
            <p:cNvSpPr/>
            <p:nvPr/>
          </p:nvSpPr>
          <p:spPr>
            <a:xfrm>
              <a:off x="6706933" y="3869822"/>
              <a:ext cx="45601" cy="58903"/>
            </a:xfrm>
            <a:custGeom>
              <a:avLst/>
              <a:gdLst/>
              <a:ahLst/>
              <a:cxnLst/>
              <a:rect l="l" t="t" r="r" b="b"/>
              <a:pathLst>
                <a:path w="1745" h="2254" extrusionOk="0">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86" name="Google Shape;19186;p25"/>
            <p:cNvSpPr/>
            <p:nvPr/>
          </p:nvSpPr>
          <p:spPr>
            <a:xfrm>
              <a:off x="6670400" y="3912653"/>
              <a:ext cx="65201" cy="31673"/>
            </a:xfrm>
            <a:custGeom>
              <a:avLst/>
              <a:gdLst/>
              <a:ahLst/>
              <a:cxnLst/>
              <a:rect l="l" t="t" r="r" b="b"/>
              <a:pathLst>
                <a:path w="2495" h="1212" extrusionOk="0">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87" name="Google Shape;19187;p25"/>
            <p:cNvSpPr/>
            <p:nvPr/>
          </p:nvSpPr>
          <p:spPr>
            <a:xfrm>
              <a:off x="6976412" y="3869822"/>
              <a:ext cx="45340" cy="58903"/>
            </a:xfrm>
            <a:custGeom>
              <a:avLst/>
              <a:gdLst/>
              <a:ahLst/>
              <a:cxnLst/>
              <a:rect l="l" t="t" r="r" b="b"/>
              <a:pathLst>
                <a:path w="1735" h="2254" extrusionOk="0">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88" name="Google Shape;19188;p25"/>
            <p:cNvSpPr/>
            <p:nvPr/>
          </p:nvSpPr>
          <p:spPr>
            <a:xfrm>
              <a:off x="6993084" y="3912653"/>
              <a:ext cx="65227" cy="31673"/>
            </a:xfrm>
            <a:custGeom>
              <a:avLst/>
              <a:gdLst/>
              <a:ahLst/>
              <a:cxnLst/>
              <a:rect l="l" t="t" r="r" b="b"/>
              <a:pathLst>
                <a:path w="2496" h="1212" extrusionOk="0">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189" name="Google Shape;19189;p25"/>
          <p:cNvGrpSpPr/>
          <p:nvPr/>
        </p:nvGrpSpPr>
        <p:grpSpPr>
          <a:xfrm>
            <a:off x="7662181" y="3618798"/>
            <a:ext cx="302823" cy="360497"/>
            <a:chOff x="7662181" y="3803446"/>
            <a:chExt cx="302823" cy="360497"/>
          </a:xfrm>
        </p:grpSpPr>
        <p:sp>
          <p:nvSpPr>
            <p:cNvPr id="19190" name="Google Shape;19190;p25"/>
            <p:cNvSpPr/>
            <p:nvPr/>
          </p:nvSpPr>
          <p:spPr>
            <a:xfrm>
              <a:off x="7801388" y="4144161"/>
              <a:ext cx="22683" cy="19782"/>
            </a:xfrm>
            <a:custGeom>
              <a:avLst/>
              <a:gdLst/>
              <a:ahLst/>
              <a:cxnLst/>
              <a:rect l="l" t="t" r="r" b="b"/>
              <a:pathLst>
                <a:path w="868" h="757" extrusionOk="0">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91" name="Google Shape;19191;p25"/>
            <p:cNvSpPr/>
            <p:nvPr/>
          </p:nvSpPr>
          <p:spPr>
            <a:xfrm>
              <a:off x="7662181" y="4059283"/>
              <a:ext cx="199286" cy="89399"/>
            </a:xfrm>
            <a:custGeom>
              <a:avLst/>
              <a:gdLst/>
              <a:ahLst/>
              <a:cxnLst/>
              <a:rect l="l" t="t" r="r" b="b"/>
              <a:pathLst>
                <a:path w="7626" h="3421" extrusionOk="0">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92" name="Google Shape;19192;p25"/>
            <p:cNvSpPr/>
            <p:nvPr/>
          </p:nvSpPr>
          <p:spPr>
            <a:xfrm>
              <a:off x="7673731" y="4032497"/>
              <a:ext cx="55819" cy="55401"/>
            </a:xfrm>
            <a:custGeom>
              <a:avLst/>
              <a:gdLst/>
              <a:ahLst/>
              <a:cxnLst/>
              <a:rect l="l" t="t" r="r" b="b"/>
              <a:pathLst>
                <a:path w="2136" h="2120" extrusionOk="0">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93" name="Google Shape;19193;p25"/>
            <p:cNvSpPr/>
            <p:nvPr/>
          </p:nvSpPr>
          <p:spPr>
            <a:xfrm>
              <a:off x="7680264" y="4043055"/>
              <a:ext cx="49286" cy="44948"/>
            </a:xfrm>
            <a:custGeom>
              <a:avLst/>
              <a:gdLst/>
              <a:ahLst/>
              <a:cxnLst/>
              <a:rect l="l" t="t" r="r" b="b"/>
              <a:pathLst>
                <a:path w="1886" h="1720" extrusionOk="0">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94" name="Google Shape;19194;p25"/>
            <p:cNvSpPr/>
            <p:nvPr/>
          </p:nvSpPr>
          <p:spPr>
            <a:xfrm>
              <a:off x="7693331" y="3857096"/>
              <a:ext cx="211882" cy="211072"/>
            </a:xfrm>
            <a:custGeom>
              <a:avLst/>
              <a:gdLst/>
              <a:ahLst/>
              <a:cxnLst/>
              <a:rect l="l" t="t" r="r" b="b"/>
              <a:pathLst>
                <a:path w="8108" h="8077" extrusionOk="0">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95" name="Google Shape;19195;p25"/>
            <p:cNvSpPr/>
            <p:nvPr/>
          </p:nvSpPr>
          <p:spPr>
            <a:xfrm>
              <a:off x="7704385" y="3886495"/>
              <a:ext cx="200828" cy="181542"/>
            </a:xfrm>
            <a:custGeom>
              <a:avLst/>
              <a:gdLst/>
              <a:ahLst/>
              <a:cxnLst/>
              <a:rect l="l" t="t" r="r" b="b"/>
              <a:pathLst>
                <a:path w="7685" h="6947" extrusionOk="0">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96" name="Google Shape;19196;p25"/>
            <p:cNvSpPr/>
            <p:nvPr/>
          </p:nvSpPr>
          <p:spPr>
            <a:xfrm>
              <a:off x="7799376" y="3803446"/>
              <a:ext cx="165628" cy="138555"/>
            </a:xfrm>
            <a:custGeom>
              <a:avLst/>
              <a:gdLst/>
              <a:ahLst/>
              <a:cxnLst/>
              <a:rect l="l" t="t" r="r" b="b"/>
              <a:pathLst>
                <a:path w="6338" h="5302" extrusionOk="0">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97" name="Google Shape;19197;p25"/>
            <p:cNvSpPr/>
            <p:nvPr/>
          </p:nvSpPr>
          <p:spPr>
            <a:xfrm>
              <a:off x="7833296" y="3810606"/>
              <a:ext cx="131708" cy="131394"/>
            </a:xfrm>
            <a:custGeom>
              <a:avLst/>
              <a:gdLst/>
              <a:ahLst/>
              <a:cxnLst/>
              <a:rect l="l" t="t" r="r" b="b"/>
              <a:pathLst>
                <a:path w="5040" h="5028" extrusionOk="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98" name="Google Shape;19198;p25"/>
            <p:cNvSpPr/>
            <p:nvPr/>
          </p:nvSpPr>
          <p:spPr>
            <a:xfrm>
              <a:off x="7804158" y="3929457"/>
              <a:ext cx="28667" cy="28432"/>
            </a:xfrm>
            <a:custGeom>
              <a:avLst/>
              <a:gdLst/>
              <a:ahLst/>
              <a:cxnLst/>
              <a:rect l="l" t="t" r="r" b="b"/>
              <a:pathLst>
                <a:path w="1097" h="1088" extrusionOk="0">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99" name="Google Shape;19199;p25"/>
            <p:cNvSpPr/>
            <p:nvPr/>
          </p:nvSpPr>
          <p:spPr>
            <a:xfrm>
              <a:off x="7806929" y="4129710"/>
              <a:ext cx="29922" cy="28929"/>
            </a:xfrm>
            <a:custGeom>
              <a:avLst/>
              <a:gdLst/>
              <a:ahLst/>
              <a:cxnLst/>
              <a:rect l="l" t="t" r="r" b="b"/>
              <a:pathLst>
                <a:path w="1145" h="1107" extrusionOk="0">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200" name="Google Shape;19200;p25"/>
          <p:cNvGrpSpPr/>
          <p:nvPr/>
        </p:nvGrpSpPr>
        <p:grpSpPr>
          <a:xfrm>
            <a:off x="5206562" y="3619347"/>
            <a:ext cx="363895" cy="355664"/>
            <a:chOff x="5206562" y="3803994"/>
            <a:chExt cx="363895" cy="355664"/>
          </a:xfrm>
        </p:grpSpPr>
        <p:sp>
          <p:nvSpPr>
            <p:cNvPr id="19201" name="Google Shape;19201;p25"/>
            <p:cNvSpPr/>
            <p:nvPr/>
          </p:nvSpPr>
          <p:spPr>
            <a:xfrm>
              <a:off x="5284724" y="3924701"/>
              <a:ext cx="212849" cy="192753"/>
            </a:xfrm>
            <a:custGeom>
              <a:avLst/>
              <a:gdLst/>
              <a:ahLst/>
              <a:cxnLst/>
              <a:rect l="l" t="t" r="r" b="b"/>
              <a:pathLst>
                <a:path w="8145" h="7376" extrusionOk="0">
                  <a:moveTo>
                    <a:pt x="0" y="0"/>
                  </a:moveTo>
                  <a:lnTo>
                    <a:pt x="0" y="7376"/>
                  </a:lnTo>
                  <a:lnTo>
                    <a:pt x="8145" y="7376"/>
                  </a:lnTo>
                  <a:lnTo>
                    <a:pt x="8145" y="0"/>
                  </a:lnTo>
                  <a:close/>
                </a:path>
              </a:pathLst>
            </a:custGeom>
            <a:solidFill>
              <a:srgbClr val="A7B8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02" name="Google Shape;19202;p25"/>
            <p:cNvSpPr/>
            <p:nvPr/>
          </p:nvSpPr>
          <p:spPr>
            <a:xfrm>
              <a:off x="5241240" y="3803994"/>
              <a:ext cx="294539" cy="96586"/>
            </a:xfrm>
            <a:custGeom>
              <a:avLst/>
              <a:gdLst/>
              <a:ahLst/>
              <a:cxnLst/>
              <a:rect l="l" t="t" r="r" b="b"/>
              <a:pathLst>
                <a:path w="11271" h="3696" extrusionOk="0">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03" name="Google Shape;19203;p25"/>
            <p:cNvSpPr/>
            <p:nvPr/>
          </p:nvSpPr>
          <p:spPr>
            <a:xfrm>
              <a:off x="5277172" y="3828820"/>
              <a:ext cx="222675" cy="73014"/>
            </a:xfrm>
            <a:custGeom>
              <a:avLst/>
              <a:gdLst/>
              <a:ahLst/>
              <a:cxnLst/>
              <a:rect l="l" t="t" r="r" b="b"/>
              <a:pathLst>
                <a:path w="8521" h="2794" extrusionOk="0">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04" name="Google Shape;19204;p25"/>
            <p:cNvSpPr/>
            <p:nvPr/>
          </p:nvSpPr>
          <p:spPr>
            <a:xfrm>
              <a:off x="5238731" y="3888507"/>
              <a:ext cx="299557" cy="36220"/>
            </a:xfrm>
            <a:custGeom>
              <a:avLst/>
              <a:gdLst/>
              <a:ahLst/>
              <a:cxnLst/>
              <a:rect l="l" t="t" r="r" b="b"/>
              <a:pathLst>
                <a:path w="11463" h="1386" extrusionOk="0">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05" name="Google Shape;19205;p25"/>
            <p:cNvSpPr/>
            <p:nvPr/>
          </p:nvSpPr>
          <p:spPr>
            <a:xfrm>
              <a:off x="5284724" y="3924701"/>
              <a:ext cx="212849" cy="186978"/>
            </a:xfrm>
            <a:custGeom>
              <a:avLst/>
              <a:gdLst/>
              <a:ahLst/>
              <a:cxnLst/>
              <a:rect l="l" t="t" r="r" b="b"/>
              <a:pathLst>
                <a:path w="8145" h="7155" extrusionOk="0">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06" name="Google Shape;19206;p25"/>
            <p:cNvSpPr/>
            <p:nvPr/>
          </p:nvSpPr>
          <p:spPr>
            <a:xfrm>
              <a:off x="5245421" y="3924701"/>
              <a:ext cx="77012" cy="170645"/>
            </a:xfrm>
            <a:custGeom>
              <a:avLst/>
              <a:gdLst/>
              <a:ahLst/>
              <a:cxnLst/>
              <a:rect l="l" t="t" r="r" b="b"/>
              <a:pathLst>
                <a:path w="2947" h="6530" extrusionOk="0">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07" name="Google Shape;19207;p25"/>
            <p:cNvSpPr/>
            <p:nvPr/>
          </p:nvSpPr>
          <p:spPr>
            <a:xfrm>
              <a:off x="5262093" y="4095058"/>
              <a:ext cx="40479" cy="20880"/>
            </a:xfrm>
            <a:custGeom>
              <a:avLst/>
              <a:gdLst/>
              <a:ahLst/>
              <a:cxnLst/>
              <a:rect l="l" t="t" r="r" b="b"/>
              <a:pathLst>
                <a:path w="1549" h="799" extrusionOk="0">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08" name="Google Shape;19208;p25"/>
            <p:cNvSpPr/>
            <p:nvPr/>
          </p:nvSpPr>
          <p:spPr>
            <a:xfrm>
              <a:off x="5353479" y="3924701"/>
              <a:ext cx="77012" cy="170645"/>
            </a:xfrm>
            <a:custGeom>
              <a:avLst/>
              <a:gdLst/>
              <a:ahLst/>
              <a:cxnLst/>
              <a:rect l="l" t="t" r="r" b="b"/>
              <a:pathLst>
                <a:path w="2947" h="6530" extrusionOk="0">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09" name="Google Shape;19209;p25"/>
            <p:cNvSpPr/>
            <p:nvPr/>
          </p:nvSpPr>
          <p:spPr>
            <a:xfrm>
              <a:off x="5370151" y="4095058"/>
              <a:ext cx="40741" cy="20880"/>
            </a:xfrm>
            <a:custGeom>
              <a:avLst/>
              <a:gdLst/>
              <a:ahLst/>
              <a:cxnLst/>
              <a:rect l="l" t="t" r="r" b="b"/>
              <a:pathLst>
                <a:path w="1559" h="799" extrusionOk="0">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10" name="Google Shape;19210;p25"/>
            <p:cNvSpPr/>
            <p:nvPr/>
          </p:nvSpPr>
          <p:spPr>
            <a:xfrm>
              <a:off x="5462033" y="3924701"/>
              <a:ext cx="77012" cy="170645"/>
            </a:xfrm>
            <a:custGeom>
              <a:avLst/>
              <a:gdLst/>
              <a:ahLst/>
              <a:cxnLst/>
              <a:rect l="l" t="t" r="r" b="b"/>
              <a:pathLst>
                <a:path w="2947" h="6530" extrusionOk="0">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11" name="Google Shape;19211;p25"/>
            <p:cNvSpPr/>
            <p:nvPr/>
          </p:nvSpPr>
          <p:spPr>
            <a:xfrm>
              <a:off x="5478470" y="4095058"/>
              <a:ext cx="40479" cy="20880"/>
            </a:xfrm>
            <a:custGeom>
              <a:avLst/>
              <a:gdLst/>
              <a:ahLst/>
              <a:cxnLst/>
              <a:rect l="l" t="t" r="r" b="b"/>
              <a:pathLst>
                <a:path w="1549" h="799" extrusionOk="0">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12" name="Google Shape;19212;p25"/>
            <p:cNvSpPr/>
            <p:nvPr/>
          </p:nvSpPr>
          <p:spPr>
            <a:xfrm>
              <a:off x="5240247" y="4111652"/>
              <a:ext cx="296525" cy="25139"/>
            </a:xfrm>
            <a:custGeom>
              <a:avLst/>
              <a:gdLst/>
              <a:ahLst/>
              <a:cxnLst/>
              <a:rect l="l" t="t" r="r" b="b"/>
              <a:pathLst>
                <a:path w="11347" h="962" extrusionOk="0">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13" name="Google Shape;19213;p25"/>
            <p:cNvSpPr/>
            <p:nvPr/>
          </p:nvSpPr>
          <p:spPr>
            <a:xfrm>
              <a:off x="5229166" y="4133003"/>
              <a:ext cx="318686" cy="21403"/>
            </a:xfrm>
            <a:custGeom>
              <a:avLst/>
              <a:gdLst/>
              <a:ahLst/>
              <a:cxnLst/>
              <a:rect l="l" t="t" r="r" b="b"/>
              <a:pathLst>
                <a:path w="12195" h="819" extrusionOk="0">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14" name="Google Shape;19214;p25"/>
            <p:cNvSpPr/>
            <p:nvPr/>
          </p:nvSpPr>
          <p:spPr>
            <a:xfrm>
              <a:off x="5206562" y="4149100"/>
              <a:ext cx="363895" cy="10558"/>
            </a:xfrm>
            <a:custGeom>
              <a:avLst/>
              <a:gdLst/>
              <a:ahLst/>
              <a:cxnLst/>
              <a:rect l="l" t="t" r="r" b="b"/>
              <a:pathLst>
                <a:path w="13925" h="404" extrusionOk="0">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9215" name="Google Shape;19215;p25"/>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s" sz="2400" b="0" i="0" u="none" strike="noStrike" cap="none">
                <a:solidFill>
                  <a:srgbClr val="FFFFFF"/>
                </a:solidFill>
                <a:latin typeface="Arial"/>
                <a:ea typeface="Arial"/>
                <a:cs typeface="Arial"/>
                <a:sym typeface="Arial"/>
              </a:rPr>
              <a:t>Creative Process Icons</a:t>
            </a:r>
            <a:endParaRPr sz="2400" b="0" i="0" u="none" strike="noStrike" cap="none">
              <a:solidFill>
                <a:srgbClr val="FFFFFF"/>
              </a:solidFill>
              <a:latin typeface="Arial"/>
              <a:ea typeface="Arial"/>
              <a:cs typeface="Arial"/>
              <a:sym typeface="Arial"/>
            </a:endParaRPr>
          </a:p>
        </p:txBody>
      </p:sp>
      <p:sp>
        <p:nvSpPr>
          <p:cNvPr id="19216" name="Google Shape;19216;p25"/>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s" sz="2400" b="0" i="0" u="none" strike="noStrike" cap="none">
                <a:solidFill>
                  <a:srgbClr val="FFFFFF"/>
                </a:solidFill>
                <a:latin typeface="Arial"/>
                <a:ea typeface="Arial"/>
                <a:cs typeface="Arial"/>
                <a:sym typeface="Arial"/>
              </a:rPr>
              <a:t>Performing Arts Icons</a:t>
            </a:r>
            <a:endParaRPr sz="2400" b="0" i="0" u="none" strike="noStrike" cap="none">
              <a:solidFill>
                <a:srgbClr val="FFFFFF"/>
              </a:solidFill>
              <a:latin typeface="Arial"/>
              <a:ea typeface="Arial"/>
              <a:cs typeface="Arial"/>
              <a:sym typeface="Arial"/>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220"/>
        <p:cNvGrpSpPr/>
        <p:nvPr/>
      </p:nvGrpSpPr>
      <p:grpSpPr>
        <a:xfrm>
          <a:off x="0" y="0"/>
          <a:ext cx="0" cy="0"/>
          <a:chOff x="0" y="0"/>
          <a:chExt cx="0" cy="0"/>
        </a:xfrm>
      </p:grpSpPr>
      <p:grpSp>
        <p:nvGrpSpPr>
          <p:cNvPr id="19221" name="Google Shape;19221;p26"/>
          <p:cNvGrpSpPr/>
          <p:nvPr/>
        </p:nvGrpSpPr>
        <p:grpSpPr>
          <a:xfrm>
            <a:off x="4682526" y="1512217"/>
            <a:ext cx="369947" cy="370131"/>
            <a:chOff x="4682526" y="1512217"/>
            <a:chExt cx="369947" cy="370131"/>
          </a:xfrm>
        </p:grpSpPr>
        <p:sp>
          <p:nvSpPr>
            <p:cNvPr id="19222" name="Google Shape;19222;p26"/>
            <p:cNvSpPr/>
            <p:nvPr/>
          </p:nvSpPr>
          <p:spPr>
            <a:xfrm>
              <a:off x="4921192"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23" name="Google Shape;19223;p26"/>
            <p:cNvSpPr/>
            <p:nvPr/>
          </p:nvSpPr>
          <p:spPr>
            <a:xfrm>
              <a:off x="4945036"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24" name="Google Shape;19224;p26"/>
            <p:cNvSpPr/>
            <p:nvPr/>
          </p:nvSpPr>
          <p:spPr>
            <a:xfrm>
              <a:off x="4682526"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25" name="Google Shape;19225;p26"/>
            <p:cNvSpPr/>
            <p:nvPr/>
          </p:nvSpPr>
          <p:spPr>
            <a:xfrm>
              <a:off x="4706343"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26" name="Google Shape;19226;p26"/>
            <p:cNvSpPr/>
            <p:nvPr/>
          </p:nvSpPr>
          <p:spPr>
            <a:xfrm>
              <a:off x="4694434" y="1547942"/>
              <a:ext cx="346131" cy="320006"/>
            </a:xfrm>
            <a:custGeom>
              <a:avLst/>
              <a:gdLst/>
              <a:ahLst/>
              <a:cxnLst/>
              <a:rect l="l" t="t" r="r" b="b"/>
              <a:pathLst>
                <a:path w="13196" h="12200" extrusionOk="0">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27" name="Google Shape;19227;p26"/>
            <p:cNvSpPr/>
            <p:nvPr/>
          </p:nvSpPr>
          <p:spPr>
            <a:xfrm>
              <a:off x="4694434" y="1547942"/>
              <a:ext cx="174849" cy="320163"/>
            </a:xfrm>
            <a:custGeom>
              <a:avLst/>
              <a:gdLst/>
              <a:ahLst/>
              <a:cxnLst/>
              <a:rect l="l" t="t" r="r" b="b"/>
              <a:pathLst>
                <a:path w="6666" h="12206" extrusionOk="0">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28" name="Google Shape;19228;p26"/>
            <p:cNvSpPr/>
            <p:nvPr/>
          </p:nvSpPr>
          <p:spPr>
            <a:xfrm>
              <a:off x="4826397" y="1738975"/>
              <a:ext cx="82021" cy="143373"/>
            </a:xfrm>
            <a:custGeom>
              <a:avLst/>
              <a:gdLst/>
              <a:ahLst/>
              <a:cxnLst/>
              <a:rect l="l" t="t" r="r" b="b"/>
              <a:pathLst>
                <a:path w="3127" h="5466" extrusionOk="0">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29" name="Google Shape;19229;p26"/>
            <p:cNvSpPr/>
            <p:nvPr/>
          </p:nvSpPr>
          <p:spPr>
            <a:xfrm>
              <a:off x="4826397" y="1738975"/>
              <a:ext cx="82205" cy="101484"/>
            </a:xfrm>
            <a:custGeom>
              <a:avLst/>
              <a:gdLst/>
              <a:ahLst/>
              <a:cxnLst/>
              <a:rect l="l" t="t" r="r" b="b"/>
              <a:pathLst>
                <a:path w="3134" h="3869" extrusionOk="0">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30" name="Google Shape;19230;p26"/>
            <p:cNvSpPr/>
            <p:nvPr/>
          </p:nvSpPr>
          <p:spPr>
            <a:xfrm>
              <a:off x="4766121" y="1685256"/>
              <a:ext cx="41811" cy="53745"/>
            </a:xfrm>
            <a:custGeom>
              <a:avLst/>
              <a:gdLst/>
              <a:ahLst/>
              <a:cxnLst/>
              <a:rect l="l" t="t" r="r" b="b"/>
              <a:pathLst>
                <a:path w="1594" h="2049" extrusionOk="0">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31" name="Google Shape;19231;p26"/>
            <p:cNvSpPr/>
            <p:nvPr/>
          </p:nvSpPr>
          <p:spPr>
            <a:xfrm>
              <a:off x="4783905" y="1685256"/>
              <a:ext cx="24027" cy="41811"/>
            </a:xfrm>
            <a:custGeom>
              <a:avLst/>
              <a:gdLst/>
              <a:ahLst/>
              <a:cxnLst/>
              <a:rect l="l" t="t" r="r" b="b"/>
              <a:pathLst>
                <a:path w="916" h="1594" extrusionOk="0">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32" name="Google Shape;19232;p26"/>
            <p:cNvSpPr/>
            <p:nvPr/>
          </p:nvSpPr>
          <p:spPr>
            <a:xfrm>
              <a:off x="4778029" y="1691315"/>
              <a:ext cx="17810" cy="17810"/>
            </a:xfrm>
            <a:custGeom>
              <a:avLst/>
              <a:gdLst/>
              <a:ahLst/>
              <a:cxnLst/>
              <a:rect l="l" t="t" r="r" b="b"/>
              <a:pathLst>
                <a:path w="679" h="679" extrusionOk="0">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33" name="Google Shape;19233;p26"/>
            <p:cNvSpPr/>
            <p:nvPr/>
          </p:nvSpPr>
          <p:spPr>
            <a:xfrm>
              <a:off x="4927252" y="1685256"/>
              <a:ext cx="41811" cy="53745"/>
            </a:xfrm>
            <a:custGeom>
              <a:avLst/>
              <a:gdLst/>
              <a:ahLst/>
              <a:cxnLst/>
              <a:rect l="l" t="t" r="r" b="b"/>
              <a:pathLst>
                <a:path w="1594" h="2049" extrusionOk="0">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34" name="Google Shape;19234;p26"/>
            <p:cNvSpPr/>
            <p:nvPr/>
          </p:nvSpPr>
          <p:spPr>
            <a:xfrm>
              <a:off x="4945219" y="1685256"/>
              <a:ext cx="23843" cy="41811"/>
            </a:xfrm>
            <a:custGeom>
              <a:avLst/>
              <a:gdLst/>
              <a:ahLst/>
              <a:cxnLst/>
              <a:rect l="l" t="t" r="r" b="b"/>
              <a:pathLst>
                <a:path w="909" h="1594" extrusionOk="0">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35" name="Google Shape;19235;p26"/>
            <p:cNvSpPr/>
            <p:nvPr/>
          </p:nvSpPr>
          <p:spPr>
            <a:xfrm>
              <a:off x="4939160" y="1691315"/>
              <a:ext cx="17810" cy="17810"/>
            </a:xfrm>
            <a:custGeom>
              <a:avLst/>
              <a:gdLst/>
              <a:ahLst/>
              <a:cxnLst/>
              <a:rect l="l" t="t" r="r" b="b"/>
              <a:pathLst>
                <a:path w="679" h="679" extrusionOk="0">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36" name="Google Shape;19236;p26"/>
            <p:cNvSpPr/>
            <p:nvPr/>
          </p:nvSpPr>
          <p:spPr>
            <a:xfrm>
              <a:off x="4810922" y="1739001"/>
              <a:ext cx="111005" cy="107412"/>
            </a:xfrm>
            <a:custGeom>
              <a:avLst/>
              <a:gdLst/>
              <a:ahLst/>
              <a:cxnLst/>
              <a:rect l="l" t="t" r="r" b="b"/>
              <a:pathLst>
                <a:path w="4232" h="4095" extrusionOk="0">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237" name="Google Shape;19237;p26"/>
          <p:cNvGrpSpPr/>
          <p:nvPr/>
        </p:nvGrpSpPr>
        <p:grpSpPr>
          <a:xfrm>
            <a:off x="3592433" y="1980212"/>
            <a:ext cx="381542" cy="370079"/>
            <a:chOff x="3592433" y="1980212"/>
            <a:chExt cx="381542" cy="370079"/>
          </a:xfrm>
        </p:grpSpPr>
        <p:sp>
          <p:nvSpPr>
            <p:cNvPr id="19238" name="Google Shape;19238;p26"/>
            <p:cNvSpPr/>
            <p:nvPr/>
          </p:nvSpPr>
          <p:spPr>
            <a:xfrm>
              <a:off x="3790916" y="1980212"/>
              <a:ext cx="165800" cy="370079"/>
            </a:xfrm>
            <a:custGeom>
              <a:avLst/>
              <a:gdLst/>
              <a:ahLst/>
              <a:cxnLst/>
              <a:rect l="l" t="t" r="r" b="b"/>
              <a:pathLst>
                <a:path w="6321" h="14109" extrusionOk="0">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39" name="Google Shape;19239;p26"/>
            <p:cNvSpPr/>
            <p:nvPr/>
          </p:nvSpPr>
          <p:spPr>
            <a:xfrm>
              <a:off x="3601509" y="2157448"/>
              <a:ext cx="11935" cy="19777"/>
            </a:xfrm>
            <a:custGeom>
              <a:avLst/>
              <a:gdLst/>
              <a:ahLst/>
              <a:cxnLst/>
              <a:rect l="l" t="t" r="r" b="b"/>
              <a:pathLst>
                <a:path w="455" h="754" extrusionOk="0">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40" name="Google Shape;19240;p26"/>
            <p:cNvSpPr/>
            <p:nvPr/>
          </p:nvSpPr>
          <p:spPr>
            <a:xfrm>
              <a:off x="3592433" y="2165291"/>
              <a:ext cx="29902" cy="35778"/>
            </a:xfrm>
            <a:custGeom>
              <a:avLst/>
              <a:gdLst/>
              <a:ahLst/>
              <a:cxnLst/>
              <a:rect l="l" t="t" r="r" b="b"/>
              <a:pathLst>
                <a:path w="1140" h="1364" extrusionOk="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41" name="Google Shape;19241;p26"/>
            <p:cNvSpPr/>
            <p:nvPr/>
          </p:nvSpPr>
          <p:spPr>
            <a:xfrm>
              <a:off x="3722088" y="2190551"/>
              <a:ext cx="61404" cy="80054"/>
            </a:xfrm>
            <a:custGeom>
              <a:avLst/>
              <a:gdLst/>
              <a:ahLst/>
              <a:cxnLst/>
              <a:rect l="l" t="t" r="r" b="b"/>
              <a:pathLst>
                <a:path w="2341" h="3052" extrusionOk="0">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42" name="Google Shape;19242;p26"/>
            <p:cNvSpPr/>
            <p:nvPr/>
          </p:nvSpPr>
          <p:spPr>
            <a:xfrm>
              <a:off x="3701471" y="2022364"/>
              <a:ext cx="15004" cy="26440"/>
            </a:xfrm>
            <a:custGeom>
              <a:avLst/>
              <a:gdLst/>
              <a:ahLst/>
              <a:cxnLst/>
              <a:rect l="l" t="t" r="r" b="b"/>
              <a:pathLst>
                <a:path w="572" h="1008" extrusionOk="0">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43" name="Google Shape;19243;p26"/>
            <p:cNvSpPr/>
            <p:nvPr/>
          </p:nvSpPr>
          <p:spPr>
            <a:xfrm>
              <a:off x="3611109" y="2065040"/>
              <a:ext cx="319455" cy="285068"/>
            </a:xfrm>
            <a:custGeom>
              <a:avLst/>
              <a:gdLst/>
              <a:ahLst/>
              <a:cxnLst/>
              <a:rect l="l" t="t" r="r" b="b"/>
              <a:pathLst>
                <a:path w="12179" h="10868" extrusionOk="0">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44" name="Google Shape;19244;p26"/>
            <p:cNvSpPr/>
            <p:nvPr/>
          </p:nvSpPr>
          <p:spPr>
            <a:xfrm>
              <a:off x="3685628" y="2035636"/>
              <a:ext cx="34361" cy="50886"/>
            </a:xfrm>
            <a:custGeom>
              <a:avLst/>
              <a:gdLst/>
              <a:ahLst/>
              <a:cxnLst/>
              <a:rect l="l" t="t" r="r" b="b"/>
              <a:pathLst>
                <a:path w="1310" h="1940" extrusionOk="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45" name="Google Shape;19245;p26"/>
            <p:cNvSpPr/>
            <p:nvPr/>
          </p:nvSpPr>
          <p:spPr>
            <a:xfrm>
              <a:off x="3658244" y="2099480"/>
              <a:ext cx="17810" cy="17994"/>
            </a:xfrm>
            <a:custGeom>
              <a:avLst/>
              <a:gdLst/>
              <a:ahLst/>
              <a:cxnLst/>
              <a:rect l="l" t="t" r="r" b="b"/>
              <a:pathLst>
                <a:path w="679" h="686" extrusionOk="0">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46" name="Google Shape;19246;p26"/>
            <p:cNvSpPr/>
            <p:nvPr/>
          </p:nvSpPr>
          <p:spPr>
            <a:xfrm>
              <a:off x="3645077" y="2133264"/>
              <a:ext cx="89497" cy="35594"/>
            </a:xfrm>
            <a:custGeom>
              <a:avLst/>
              <a:gdLst/>
              <a:ahLst/>
              <a:cxnLst/>
              <a:rect l="l" t="t" r="r" b="b"/>
              <a:pathLst>
                <a:path w="3412" h="1357" extrusionOk="0">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47" name="Google Shape;19247;p26"/>
            <p:cNvSpPr/>
            <p:nvPr/>
          </p:nvSpPr>
          <p:spPr>
            <a:xfrm>
              <a:off x="3623752" y="2119231"/>
              <a:ext cx="20459" cy="24394"/>
            </a:xfrm>
            <a:custGeom>
              <a:avLst/>
              <a:gdLst/>
              <a:ahLst/>
              <a:cxnLst/>
              <a:rect l="l" t="t" r="r" b="b"/>
              <a:pathLst>
                <a:path w="780" h="930" extrusionOk="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48" name="Google Shape;19248;p26"/>
            <p:cNvSpPr/>
            <p:nvPr/>
          </p:nvSpPr>
          <p:spPr>
            <a:xfrm>
              <a:off x="3744856" y="2237660"/>
              <a:ext cx="88421" cy="88789"/>
            </a:xfrm>
            <a:custGeom>
              <a:avLst/>
              <a:gdLst/>
              <a:ahLst/>
              <a:cxnLst/>
              <a:rect l="l" t="t" r="r" b="b"/>
              <a:pathLst>
                <a:path w="3371" h="3385" extrusionOk="0">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49" name="Google Shape;19249;p26"/>
            <p:cNvSpPr/>
            <p:nvPr/>
          </p:nvSpPr>
          <p:spPr>
            <a:xfrm>
              <a:off x="3829159" y="1998626"/>
              <a:ext cx="144816" cy="333147"/>
            </a:xfrm>
            <a:custGeom>
              <a:avLst/>
              <a:gdLst/>
              <a:ahLst/>
              <a:cxnLst/>
              <a:rect l="l" t="t" r="r" b="b"/>
              <a:pathLst>
                <a:path w="5521" h="12701" extrusionOk="0">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250" name="Google Shape;19250;p26"/>
          <p:cNvGrpSpPr/>
          <p:nvPr/>
        </p:nvGrpSpPr>
        <p:grpSpPr>
          <a:xfrm>
            <a:off x="1398582" y="2973490"/>
            <a:ext cx="371390" cy="235126"/>
            <a:chOff x="1398582" y="2973490"/>
            <a:chExt cx="371390" cy="235126"/>
          </a:xfrm>
        </p:grpSpPr>
        <p:sp>
          <p:nvSpPr>
            <p:cNvPr id="19251" name="Google Shape;19251;p26"/>
            <p:cNvSpPr/>
            <p:nvPr/>
          </p:nvSpPr>
          <p:spPr>
            <a:xfrm>
              <a:off x="1398582" y="2973490"/>
              <a:ext cx="44302" cy="114704"/>
            </a:xfrm>
            <a:custGeom>
              <a:avLst/>
              <a:gdLst/>
              <a:ahLst/>
              <a:cxnLst/>
              <a:rect l="l" t="t" r="r" b="b"/>
              <a:pathLst>
                <a:path w="1689" h="4373" extrusionOk="0">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52" name="Google Shape;19252;p26"/>
            <p:cNvSpPr/>
            <p:nvPr/>
          </p:nvSpPr>
          <p:spPr>
            <a:xfrm>
              <a:off x="1403907" y="2991903"/>
              <a:ext cx="38847" cy="96290"/>
            </a:xfrm>
            <a:custGeom>
              <a:avLst/>
              <a:gdLst/>
              <a:ahLst/>
              <a:cxnLst/>
              <a:rect l="l" t="t" r="r" b="b"/>
              <a:pathLst>
                <a:path w="1481" h="3671" extrusionOk="0">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53" name="Google Shape;19253;p26"/>
            <p:cNvSpPr/>
            <p:nvPr/>
          </p:nvSpPr>
          <p:spPr>
            <a:xfrm>
              <a:off x="1459226" y="3099210"/>
              <a:ext cx="280320" cy="80001"/>
            </a:xfrm>
            <a:custGeom>
              <a:avLst/>
              <a:gdLst/>
              <a:ahLst/>
              <a:cxnLst/>
              <a:rect l="l" t="t" r="r" b="b"/>
              <a:pathLst>
                <a:path w="10687" h="3050" extrusionOk="0">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54" name="Google Shape;19254;p26"/>
            <p:cNvSpPr/>
            <p:nvPr/>
          </p:nvSpPr>
          <p:spPr>
            <a:xfrm>
              <a:off x="1459226" y="3099210"/>
              <a:ext cx="276071" cy="71870"/>
            </a:xfrm>
            <a:custGeom>
              <a:avLst/>
              <a:gdLst/>
              <a:ahLst/>
              <a:cxnLst/>
              <a:rect l="l" t="t" r="r" b="b"/>
              <a:pathLst>
                <a:path w="10525" h="2740" extrusionOk="0">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55" name="Google Shape;19255;p26"/>
            <p:cNvSpPr/>
            <p:nvPr/>
          </p:nvSpPr>
          <p:spPr>
            <a:xfrm>
              <a:off x="1446609" y="3061780"/>
              <a:ext cx="323363" cy="65732"/>
            </a:xfrm>
            <a:custGeom>
              <a:avLst/>
              <a:gdLst/>
              <a:ahLst/>
              <a:cxnLst/>
              <a:rect l="l" t="t" r="r" b="b"/>
              <a:pathLst>
                <a:path w="12328" h="2506" extrusionOk="0">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56" name="Google Shape;19256;p26"/>
            <p:cNvSpPr/>
            <p:nvPr/>
          </p:nvSpPr>
          <p:spPr>
            <a:xfrm>
              <a:off x="1404615" y="3076076"/>
              <a:ext cx="72237" cy="102481"/>
            </a:xfrm>
            <a:custGeom>
              <a:avLst/>
              <a:gdLst/>
              <a:ahLst/>
              <a:cxnLst/>
              <a:rect l="l" t="t" r="r" b="b"/>
              <a:pathLst>
                <a:path w="2754" h="3907" extrusionOk="0">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57" name="Google Shape;19257;p26"/>
            <p:cNvSpPr/>
            <p:nvPr/>
          </p:nvSpPr>
          <p:spPr>
            <a:xfrm>
              <a:off x="1650967" y="3040324"/>
              <a:ext cx="110455" cy="168292"/>
            </a:xfrm>
            <a:custGeom>
              <a:avLst/>
              <a:gdLst/>
              <a:ahLst/>
              <a:cxnLst/>
              <a:rect l="l" t="t" r="r" b="b"/>
              <a:pathLst>
                <a:path w="4211" h="6416" extrusionOk="0">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58" name="Google Shape;19258;p26"/>
            <p:cNvSpPr/>
            <p:nvPr/>
          </p:nvSpPr>
          <p:spPr>
            <a:xfrm>
              <a:off x="1521312" y="3032953"/>
              <a:ext cx="138730" cy="154259"/>
            </a:xfrm>
            <a:custGeom>
              <a:avLst/>
              <a:gdLst/>
              <a:ahLst/>
              <a:cxnLst/>
              <a:rect l="l" t="t" r="r" b="b"/>
              <a:pathLst>
                <a:path w="5289" h="5881" extrusionOk="0">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59" name="Google Shape;19259;p26"/>
            <p:cNvSpPr/>
            <p:nvPr/>
          </p:nvSpPr>
          <p:spPr>
            <a:xfrm>
              <a:off x="1428642" y="3100260"/>
              <a:ext cx="30086" cy="36145"/>
            </a:xfrm>
            <a:custGeom>
              <a:avLst/>
              <a:gdLst/>
              <a:ahLst/>
              <a:cxnLst/>
              <a:rect l="l" t="t" r="r" b="b"/>
              <a:pathLst>
                <a:path w="1147" h="1378" extrusionOk="0">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60" name="Google Shape;19260;p26"/>
            <p:cNvSpPr/>
            <p:nvPr/>
          </p:nvSpPr>
          <p:spPr>
            <a:xfrm>
              <a:off x="1446609" y="3100443"/>
              <a:ext cx="12118" cy="23948"/>
            </a:xfrm>
            <a:custGeom>
              <a:avLst/>
              <a:gdLst/>
              <a:ahLst/>
              <a:cxnLst/>
              <a:rect l="l" t="t" r="r" b="b"/>
              <a:pathLst>
                <a:path w="462" h="913" extrusionOk="0">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61" name="Google Shape;19261;p26"/>
            <p:cNvSpPr/>
            <p:nvPr/>
          </p:nvSpPr>
          <p:spPr>
            <a:xfrm>
              <a:off x="1440734" y="3106319"/>
              <a:ext cx="11935" cy="11935"/>
            </a:xfrm>
            <a:custGeom>
              <a:avLst/>
              <a:gdLst/>
              <a:ahLst/>
              <a:cxnLst/>
              <a:rect l="l" t="t" r="r" b="b"/>
              <a:pathLst>
                <a:path w="455" h="455" extrusionOk="0">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62" name="Google Shape;19262;p26"/>
            <p:cNvSpPr/>
            <p:nvPr/>
          </p:nvSpPr>
          <p:spPr>
            <a:xfrm>
              <a:off x="1404615" y="3081584"/>
              <a:ext cx="56054" cy="96972"/>
            </a:xfrm>
            <a:custGeom>
              <a:avLst/>
              <a:gdLst/>
              <a:ahLst/>
              <a:cxnLst/>
              <a:rect l="l" t="t" r="r" b="b"/>
              <a:pathLst>
                <a:path w="2137" h="3697" extrusionOk="0">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63" name="Google Shape;19263;p26"/>
            <p:cNvSpPr/>
            <p:nvPr/>
          </p:nvSpPr>
          <p:spPr>
            <a:xfrm>
              <a:off x="1414582" y="3154005"/>
              <a:ext cx="76513" cy="54611"/>
            </a:xfrm>
            <a:custGeom>
              <a:avLst/>
              <a:gdLst/>
              <a:ahLst/>
              <a:cxnLst/>
              <a:rect l="l" t="t" r="r" b="b"/>
              <a:pathLst>
                <a:path w="2917" h="2082" extrusionOk="0">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64" name="Google Shape;19264;p26"/>
            <p:cNvSpPr/>
            <p:nvPr/>
          </p:nvSpPr>
          <p:spPr>
            <a:xfrm>
              <a:off x="1474702" y="3154372"/>
              <a:ext cx="32210" cy="54244"/>
            </a:xfrm>
            <a:custGeom>
              <a:avLst/>
              <a:gdLst/>
              <a:ahLst/>
              <a:cxnLst/>
              <a:rect l="l" t="t" r="r" b="b"/>
              <a:pathLst>
                <a:path w="1228" h="2068" extrusionOk="0">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65" name="Google Shape;19265;p26"/>
            <p:cNvSpPr/>
            <p:nvPr/>
          </p:nvSpPr>
          <p:spPr>
            <a:xfrm>
              <a:off x="1469534" y="3061859"/>
              <a:ext cx="102664" cy="48027"/>
            </a:xfrm>
            <a:custGeom>
              <a:avLst/>
              <a:gdLst/>
              <a:ahLst/>
              <a:cxnLst/>
              <a:rect l="l" t="t" r="r" b="b"/>
              <a:pathLst>
                <a:path w="3914" h="1831" extrusionOk="0">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266" name="Google Shape;19266;p26"/>
          <p:cNvGrpSpPr/>
          <p:nvPr/>
        </p:nvGrpSpPr>
        <p:grpSpPr>
          <a:xfrm>
            <a:off x="850795" y="1512217"/>
            <a:ext cx="370132" cy="370131"/>
            <a:chOff x="850795" y="1512217"/>
            <a:chExt cx="370132" cy="370131"/>
          </a:xfrm>
        </p:grpSpPr>
        <p:sp>
          <p:nvSpPr>
            <p:cNvPr id="19267" name="Google Shape;19267;p26"/>
            <p:cNvSpPr/>
            <p:nvPr/>
          </p:nvSpPr>
          <p:spPr>
            <a:xfrm>
              <a:off x="1089462" y="1512217"/>
              <a:ext cx="131465" cy="131281"/>
            </a:xfrm>
            <a:custGeom>
              <a:avLst/>
              <a:gdLst/>
              <a:ahLst/>
              <a:cxnLst/>
              <a:rect l="l" t="t" r="r" b="b"/>
              <a:pathLst>
                <a:path w="5012" h="5005" extrusionOk="0">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68" name="Google Shape;19268;p26"/>
            <p:cNvSpPr/>
            <p:nvPr/>
          </p:nvSpPr>
          <p:spPr>
            <a:xfrm>
              <a:off x="1113488" y="1536034"/>
              <a:ext cx="83438" cy="83621"/>
            </a:xfrm>
            <a:custGeom>
              <a:avLst/>
              <a:gdLst/>
              <a:ahLst/>
              <a:cxnLst/>
              <a:rect l="l" t="t" r="r" b="b"/>
              <a:pathLst>
                <a:path w="3181" h="3188" extrusionOk="0">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69" name="Google Shape;19269;p26"/>
            <p:cNvSpPr/>
            <p:nvPr/>
          </p:nvSpPr>
          <p:spPr>
            <a:xfrm>
              <a:off x="850795"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70" name="Google Shape;19270;p26"/>
            <p:cNvSpPr/>
            <p:nvPr/>
          </p:nvSpPr>
          <p:spPr>
            <a:xfrm>
              <a:off x="874612"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71" name="Google Shape;19271;p26"/>
            <p:cNvSpPr/>
            <p:nvPr/>
          </p:nvSpPr>
          <p:spPr>
            <a:xfrm>
              <a:off x="862703" y="1547942"/>
              <a:ext cx="346315" cy="334406"/>
            </a:xfrm>
            <a:custGeom>
              <a:avLst/>
              <a:gdLst/>
              <a:ahLst/>
              <a:cxnLst/>
              <a:rect l="l" t="t" r="r" b="b"/>
              <a:pathLst>
                <a:path w="13203" h="12749" extrusionOk="0">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72" name="Google Shape;19272;p26"/>
            <p:cNvSpPr/>
            <p:nvPr/>
          </p:nvSpPr>
          <p:spPr>
            <a:xfrm>
              <a:off x="1058353" y="1661387"/>
              <a:ext cx="120789" cy="115202"/>
            </a:xfrm>
            <a:custGeom>
              <a:avLst/>
              <a:gdLst/>
              <a:ahLst/>
              <a:cxnLst/>
              <a:rect l="l" t="t" r="r" b="b"/>
              <a:pathLst>
                <a:path w="4605" h="4392" extrusionOk="0">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73" name="Google Shape;19273;p26"/>
            <p:cNvSpPr/>
            <p:nvPr/>
          </p:nvSpPr>
          <p:spPr>
            <a:xfrm>
              <a:off x="862703" y="1552034"/>
              <a:ext cx="165249" cy="330131"/>
            </a:xfrm>
            <a:custGeom>
              <a:avLst/>
              <a:gdLst/>
              <a:ahLst/>
              <a:cxnLst/>
              <a:rect l="l" t="t" r="r" b="b"/>
              <a:pathLst>
                <a:path w="6300" h="12586" extrusionOk="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74" name="Google Shape;19274;p26"/>
            <p:cNvSpPr/>
            <p:nvPr/>
          </p:nvSpPr>
          <p:spPr>
            <a:xfrm>
              <a:off x="108946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75" name="Google Shape;19275;p26"/>
            <p:cNvSpPr/>
            <p:nvPr/>
          </p:nvSpPr>
          <p:spPr>
            <a:xfrm>
              <a:off x="110742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76" name="Google Shape;19276;p26"/>
            <p:cNvSpPr/>
            <p:nvPr/>
          </p:nvSpPr>
          <p:spPr>
            <a:xfrm>
              <a:off x="1101554" y="1697164"/>
              <a:ext cx="11961" cy="11961"/>
            </a:xfrm>
            <a:custGeom>
              <a:avLst/>
              <a:gdLst/>
              <a:ahLst/>
              <a:cxnLst/>
              <a:rect l="l" t="t" r="r" b="b"/>
              <a:pathLst>
                <a:path w="456" h="456" extrusionOk="0">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77" name="Google Shape;19277;p26"/>
            <p:cNvSpPr/>
            <p:nvPr/>
          </p:nvSpPr>
          <p:spPr>
            <a:xfrm>
              <a:off x="976174" y="1780759"/>
              <a:ext cx="119373" cy="77562"/>
            </a:xfrm>
            <a:custGeom>
              <a:avLst/>
              <a:gdLst/>
              <a:ahLst/>
              <a:cxnLst/>
              <a:rect l="l" t="t" r="r" b="b"/>
              <a:pathLst>
                <a:path w="4551" h="2957" extrusionOk="0">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78" name="Google Shape;19278;p26"/>
            <p:cNvSpPr/>
            <p:nvPr/>
          </p:nvSpPr>
          <p:spPr>
            <a:xfrm>
              <a:off x="1006050" y="1762976"/>
              <a:ext cx="59621" cy="41653"/>
            </a:xfrm>
            <a:custGeom>
              <a:avLst/>
              <a:gdLst/>
              <a:ahLst/>
              <a:cxnLst/>
              <a:rect l="l" t="t" r="r" b="b"/>
              <a:pathLst>
                <a:path w="2273" h="1588" extrusionOk="0">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79" name="Google Shape;19279;p26"/>
            <p:cNvSpPr/>
            <p:nvPr/>
          </p:nvSpPr>
          <p:spPr>
            <a:xfrm>
              <a:off x="975282" y="1798360"/>
              <a:ext cx="121156" cy="33024"/>
            </a:xfrm>
            <a:custGeom>
              <a:avLst/>
              <a:gdLst/>
              <a:ahLst/>
              <a:cxnLst/>
              <a:rect l="l" t="t" r="r" b="b"/>
              <a:pathLst>
                <a:path w="4619" h="1259" extrusionOk="0">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80" name="Google Shape;19280;p26"/>
            <p:cNvSpPr/>
            <p:nvPr/>
          </p:nvSpPr>
          <p:spPr>
            <a:xfrm>
              <a:off x="1006050" y="1765992"/>
              <a:ext cx="49470" cy="38820"/>
            </a:xfrm>
            <a:custGeom>
              <a:avLst/>
              <a:gdLst/>
              <a:ahLst/>
              <a:cxnLst/>
              <a:rect l="l" t="t" r="r" b="b"/>
              <a:pathLst>
                <a:path w="1886" h="1480" extrusionOk="0">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81" name="Google Shape;19281;p26"/>
            <p:cNvSpPr/>
            <p:nvPr/>
          </p:nvSpPr>
          <p:spPr>
            <a:xfrm>
              <a:off x="892396" y="1661387"/>
              <a:ext cx="120789" cy="115202"/>
            </a:xfrm>
            <a:custGeom>
              <a:avLst/>
              <a:gdLst/>
              <a:ahLst/>
              <a:cxnLst/>
              <a:rect l="l" t="t" r="r" b="b"/>
              <a:pathLst>
                <a:path w="4605" h="4392" extrusionOk="0">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82" name="Google Shape;19282;p26"/>
            <p:cNvSpPr/>
            <p:nvPr/>
          </p:nvSpPr>
          <p:spPr>
            <a:xfrm>
              <a:off x="946298" y="1691315"/>
              <a:ext cx="35778" cy="41811"/>
            </a:xfrm>
            <a:custGeom>
              <a:avLst/>
              <a:gdLst/>
              <a:ahLst/>
              <a:cxnLst/>
              <a:rect l="l" t="t" r="r" b="b"/>
              <a:pathLst>
                <a:path w="1364" h="1594" extrusionOk="0">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83" name="Google Shape;19283;p26"/>
            <p:cNvSpPr/>
            <p:nvPr/>
          </p:nvSpPr>
          <p:spPr>
            <a:xfrm>
              <a:off x="964266" y="1691315"/>
              <a:ext cx="17810" cy="29771"/>
            </a:xfrm>
            <a:custGeom>
              <a:avLst/>
              <a:gdLst/>
              <a:ahLst/>
              <a:cxnLst/>
              <a:rect l="l" t="t" r="r" b="b"/>
              <a:pathLst>
                <a:path w="679" h="1135" extrusionOk="0">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84" name="Google Shape;19284;p26"/>
            <p:cNvSpPr/>
            <p:nvPr/>
          </p:nvSpPr>
          <p:spPr>
            <a:xfrm>
              <a:off x="958207" y="1697164"/>
              <a:ext cx="11935" cy="11961"/>
            </a:xfrm>
            <a:custGeom>
              <a:avLst/>
              <a:gdLst/>
              <a:ahLst/>
              <a:cxnLst/>
              <a:rect l="l" t="t" r="r" b="b"/>
              <a:pathLst>
                <a:path w="455" h="456" extrusionOk="0">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285" name="Google Shape;19285;p26"/>
          <p:cNvGrpSpPr/>
          <p:nvPr/>
        </p:nvGrpSpPr>
        <p:grpSpPr>
          <a:xfrm>
            <a:off x="8038497" y="2906079"/>
            <a:ext cx="236568" cy="370105"/>
            <a:chOff x="8038497" y="2906079"/>
            <a:chExt cx="236568" cy="370105"/>
          </a:xfrm>
        </p:grpSpPr>
        <p:sp>
          <p:nvSpPr>
            <p:cNvPr id="19286" name="Google Shape;19286;p26"/>
            <p:cNvSpPr/>
            <p:nvPr/>
          </p:nvSpPr>
          <p:spPr>
            <a:xfrm>
              <a:off x="8114616" y="3032508"/>
              <a:ext cx="55345" cy="237801"/>
            </a:xfrm>
            <a:custGeom>
              <a:avLst/>
              <a:gdLst/>
              <a:ahLst/>
              <a:cxnLst/>
              <a:rect l="l" t="t" r="r" b="b"/>
              <a:pathLst>
                <a:path w="2110" h="9066" extrusionOk="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87" name="Google Shape;19287;p26"/>
            <p:cNvSpPr/>
            <p:nvPr/>
          </p:nvSpPr>
          <p:spPr>
            <a:xfrm>
              <a:off x="8114800" y="2997123"/>
              <a:ext cx="83070" cy="273185"/>
            </a:xfrm>
            <a:custGeom>
              <a:avLst/>
              <a:gdLst/>
              <a:ahLst/>
              <a:cxnLst/>
              <a:rect l="l" t="t" r="r" b="b"/>
              <a:pathLst>
                <a:path w="3167" h="10415" extrusionOk="0">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88" name="Google Shape;19288;p26"/>
            <p:cNvSpPr/>
            <p:nvPr/>
          </p:nvSpPr>
          <p:spPr>
            <a:xfrm>
              <a:off x="8104649" y="3264433"/>
              <a:ext cx="74729" cy="11751"/>
            </a:xfrm>
            <a:custGeom>
              <a:avLst/>
              <a:gdLst/>
              <a:ahLst/>
              <a:cxnLst/>
              <a:rect l="l" t="t" r="r" b="b"/>
              <a:pathLst>
                <a:path w="2849" h="448" extrusionOk="0">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89" name="Google Shape;19289;p26"/>
            <p:cNvSpPr/>
            <p:nvPr/>
          </p:nvSpPr>
          <p:spPr>
            <a:xfrm>
              <a:off x="8139666" y="2906079"/>
              <a:ext cx="60355" cy="104763"/>
            </a:xfrm>
            <a:custGeom>
              <a:avLst/>
              <a:gdLst/>
              <a:ahLst/>
              <a:cxnLst/>
              <a:rect l="l" t="t" r="r" b="b"/>
              <a:pathLst>
                <a:path w="2301" h="3994" extrusionOk="0">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90" name="Google Shape;19290;p26"/>
            <p:cNvSpPr/>
            <p:nvPr/>
          </p:nvSpPr>
          <p:spPr>
            <a:xfrm>
              <a:off x="8038497" y="2975169"/>
              <a:ext cx="133065" cy="50598"/>
            </a:xfrm>
            <a:custGeom>
              <a:avLst/>
              <a:gdLst/>
              <a:ahLst/>
              <a:cxnLst/>
              <a:rect l="l" t="t" r="r" b="b"/>
              <a:pathLst>
                <a:path w="5073" h="1929" extrusionOk="0">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91" name="Google Shape;19291;p26"/>
            <p:cNvSpPr/>
            <p:nvPr/>
          </p:nvSpPr>
          <p:spPr>
            <a:xfrm>
              <a:off x="8171535" y="2996048"/>
              <a:ext cx="93221" cy="82152"/>
            </a:xfrm>
            <a:custGeom>
              <a:avLst/>
              <a:gdLst/>
              <a:ahLst/>
              <a:cxnLst/>
              <a:rect l="l" t="t" r="r" b="b"/>
              <a:pathLst>
                <a:path w="3554" h="3132" extrusionOk="0">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92" name="Google Shape;19292;p26"/>
            <p:cNvSpPr/>
            <p:nvPr/>
          </p:nvSpPr>
          <p:spPr>
            <a:xfrm>
              <a:off x="8067297" y="2917646"/>
              <a:ext cx="207768" cy="93195"/>
            </a:xfrm>
            <a:custGeom>
              <a:avLst/>
              <a:gdLst/>
              <a:ahLst/>
              <a:cxnLst/>
              <a:rect l="l" t="t" r="r" b="b"/>
              <a:pathLst>
                <a:path w="7921" h="3553" extrusionOk="0">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293" name="Google Shape;19293;p26"/>
          <p:cNvGrpSpPr/>
          <p:nvPr/>
        </p:nvGrpSpPr>
        <p:grpSpPr>
          <a:xfrm>
            <a:off x="6324130" y="1566303"/>
            <a:ext cx="370630" cy="261801"/>
            <a:chOff x="6324130" y="1566303"/>
            <a:chExt cx="370630" cy="261801"/>
          </a:xfrm>
        </p:grpSpPr>
        <p:sp>
          <p:nvSpPr>
            <p:cNvPr id="19294" name="Google Shape;19294;p26"/>
            <p:cNvSpPr/>
            <p:nvPr/>
          </p:nvSpPr>
          <p:spPr>
            <a:xfrm>
              <a:off x="6536147"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95" name="Google Shape;19295;p26"/>
            <p:cNvSpPr/>
            <p:nvPr/>
          </p:nvSpPr>
          <p:spPr>
            <a:xfrm>
              <a:off x="6404525" y="1787343"/>
              <a:ext cx="51253" cy="40761"/>
            </a:xfrm>
            <a:custGeom>
              <a:avLst/>
              <a:gdLst/>
              <a:ahLst/>
              <a:cxnLst/>
              <a:rect l="l" t="t" r="r" b="b"/>
              <a:pathLst>
                <a:path w="1954" h="1554" extrusionOk="0">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96" name="Google Shape;19296;p26"/>
            <p:cNvSpPr/>
            <p:nvPr/>
          </p:nvSpPr>
          <p:spPr>
            <a:xfrm>
              <a:off x="6566023"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97" name="Google Shape;19297;p26"/>
            <p:cNvSpPr/>
            <p:nvPr/>
          </p:nvSpPr>
          <p:spPr>
            <a:xfrm>
              <a:off x="6434401" y="1787343"/>
              <a:ext cx="51253" cy="40761"/>
            </a:xfrm>
            <a:custGeom>
              <a:avLst/>
              <a:gdLst/>
              <a:ahLst/>
              <a:cxnLst/>
              <a:rect l="l" t="t" r="r" b="b"/>
              <a:pathLst>
                <a:path w="1954" h="1554" extrusionOk="0">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98" name="Google Shape;19298;p26"/>
            <p:cNvSpPr/>
            <p:nvPr/>
          </p:nvSpPr>
          <p:spPr>
            <a:xfrm>
              <a:off x="6324314" y="1684889"/>
              <a:ext cx="362315" cy="112212"/>
            </a:xfrm>
            <a:custGeom>
              <a:avLst/>
              <a:gdLst/>
              <a:ahLst/>
              <a:cxnLst/>
              <a:rect l="l" t="t" r="r" b="b"/>
              <a:pathLst>
                <a:path w="13813" h="4278" extrusionOk="0">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99" name="Google Shape;19299;p26"/>
            <p:cNvSpPr/>
            <p:nvPr/>
          </p:nvSpPr>
          <p:spPr>
            <a:xfrm>
              <a:off x="6324314" y="1715316"/>
              <a:ext cx="362315" cy="81785"/>
            </a:xfrm>
            <a:custGeom>
              <a:avLst/>
              <a:gdLst/>
              <a:ahLst/>
              <a:cxnLst/>
              <a:rect l="l" t="t" r="r" b="b"/>
              <a:pathLst>
                <a:path w="13813" h="3118" extrusionOk="0">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00" name="Google Shape;19300;p26"/>
            <p:cNvSpPr/>
            <p:nvPr/>
          </p:nvSpPr>
          <p:spPr>
            <a:xfrm>
              <a:off x="6324130" y="1684836"/>
              <a:ext cx="117405" cy="98258"/>
            </a:xfrm>
            <a:custGeom>
              <a:avLst/>
              <a:gdLst/>
              <a:ahLst/>
              <a:cxnLst/>
              <a:rect l="l" t="t" r="r" b="b"/>
              <a:pathLst>
                <a:path w="4476" h="3746" extrusionOk="0">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01" name="Google Shape;19301;p26"/>
            <p:cNvSpPr/>
            <p:nvPr/>
          </p:nvSpPr>
          <p:spPr>
            <a:xfrm>
              <a:off x="6382833" y="1566303"/>
              <a:ext cx="311927" cy="177498"/>
            </a:xfrm>
            <a:custGeom>
              <a:avLst/>
              <a:gdLst/>
              <a:ahLst/>
              <a:cxnLst/>
              <a:rect l="l" t="t" r="r" b="b"/>
              <a:pathLst>
                <a:path w="11892" h="6767"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02" name="Google Shape;19302;p26"/>
            <p:cNvSpPr/>
            <p:nvPr/>
          </p:nvSpPr>
          <p:spPr>
            <a:xfrm>
              <a:off x="6382833" y="1566303"/>
              <a:ext cx="275520" cy="125904"/>
            </a:xfrm>
            <a:custGeom>
              <a:avLst/>
              <a:gdLst/>
              <a:ahLst/>
              <a:cxnLst/>
              <a:rect l="l" t="t" r="r" b="b"/>
              <a:pathLst>
                <a:path w="10504" h="4800"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03" name="Google Shape;19303;p26"/>
            <p:cNvSpPr/>
            <p:nvPr/>
          </p:nvSpPr>
          <p:spPr>
            <a:xfrm>
              <a:off x="6389941" y="1714607"/>
              <a:ext cx="24027" cy="23843"/>
            </a:xfrm>
            <a:custGeom>
              <a:avLst/>
              <a:gdLst/>
              <a:ahLst/>
              <a:cxnLst/>
              <a:rect l="l" t="t" r="r" b="b"/>
              <a:pathLst>
                <a:path w="916" h="909" extrusionOk="0">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04" name="Google Shape;19304;p26"/>
            <p:cNvSpPr/>
            <p:nvPr/>
          </p:nvSpPr>
          <p:spPr>
            <a:xfrm>
              <a:off x="6456644" y="1601792"/>
              <a:ext cx="49365" cy="43830"/>
            </a:xfrm>
            <a:custGeom>
              <a:avLst/>
              <a:gdLst/>
              <a:ahLst/>
              <a:cxnLst/>
              <a:rect l="l" t="t" r="r" b="b"/>
              <a:pathLst>
                <a:path w="1882" h="1671" extrusionOk="0">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05" name="Google Shape;19305;p26"/>
            <p:cNvSpPr/>
            <p:nvPr/>
          </p:nvSpPr>
          <p:spPr>
            <a:xfrm>
              <a:off x="6516763" y="1605753"/>
              <a:ext cx="49286" cy="26519"/>
            </a:xfrm>
            <a:custGeom>
              <a:avLst/>
              <a:gdLst/>
              <a:ahLst/>
              <a:cxnLst/>
              <a:rect l="l" t="t" r="r" b="b"/>
              <a:pathLst>
                <a:path w="1879" h="1011" extrusionOk="0">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06" name="Google Shape;19306;p26"/>
            <p:cNvSpPr/>
            <p:nvPr/>
          </p:nvSpPr>
          <p:spPr>
            <a:xfrm>
              <a:off x="6575440" y="1631012"/>
              <a:ext cx="44145" cy="13194"/>
            </a:xfrm>
            <a:custGeom>
              <a:avLst/>
              <a:gdLst/>
              <a:ahLst/>
              <a:cxnLst/>
              <a:rect l="l" t="t" r="r" b="b"/>
              <a:pathLst>
                <a:path w="1683" h="503" extrusionOk="0">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07" name="Google Shape;19307;p26"/>
            <p:cNvSpPr/>
            <p:nvPr/>
          </p:nvSpPr>
          <p:spPr>
            <a:xfrm>
              <a:off x="6632962" y="1667026"/>
              <a:ext cx="32499" cy="19856"/>
            </a:xfrm>
            <a:custGeom>
              <a:avLst/>
              <a:gdLst/>
              <a:ahLst/>
              <a:cxnLst/>
              <a:rect l="l" t="t" r="r" b="b"/>
              <a:pathLst>
                <a:path w="1239" h="757" extrusionOk="0">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08" name="Google Shape;19308;p26"/>
            <p:cNvSpPr/>
            <p:nvPr/>
          </p:nvSpPr>
          <p:spPr>
            <a:xfrm>
              <a:off x="6428526" y="1678594"/>
              <a:ext cx="52067" cy="35568"/>
            </a:xfrm>
            <a:custGeom>
              <a:avLst/>
              <a:gdLst/>
              <a:ahLst/>
              <a:cxnLst/>
              <a:rect l="l" t="t" r="r" b="b"/>
              <a:pathLst>
                <a:path w="1985" h="1356" extrusionOk="0">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09" name="Google Shape;19309;p26"/>
            <p:cNvSpPr/>
            <p:nvPr/>
          </p:nvSpPr>
          <p:spPr>
            <a:xfrm>
              <a:off x="6324314" y="1715316"/>
              <a:ext cx="103713" cy="67778"/>
            </a:xfrm>
            <a:custGeom>
              <a:avLst/>
              <a:gdLst/>
              <a:ahLst/>
              <a:cxnLst/>
              <a:rect l="l" t="t" r="r" b="b"/>
              <a:pathLst>
                <a:path w="3954" h="2584" extrusionOk="0">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10" name="Google Shape;19310;p26"/>
            <p:cNvSpPr/>
            <p:nvPr/>
          </p:nvSpPr>
          <p:spPr>
            <a:xfrm>
              <a:off x="6324130" y="1708024"/>
              <a:ext cx="24210" cy="30086"/>
            </a:xfrm>
            <a:custGeom>
              <a:avLst/>
              <a:gdLst/>
              <a:ahLst/>
              <a:cxnLst/>
              <a:rect l="l" t="t" r="r" b="b"/>
              <a:pathLst>
                <a:path w="923" h="1147" extrusionOk="0">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311" name="Google Shape;19311;p26"/>
          <p:cNvGrpSpPr/>
          <p:nvPr/>
        </p:nvGrpSpPr>
        <p:grpSpPr>
          <a:xfrm>
            <a:off x="5232280" y="2026587"/>
            <a:ext cx="370840" cy="353214"/>
            <a:chOff x="5232280" y="2026587"/>
            <a:chExt cx="370840" cy="353214"/>
          </a:xfrm>
        </p:grpSpPr>
        <p:sp>
          <p:nvSpPr>
            <p:cNvPr id="19312" name="Google Shape;19312;p26"/>
            <p:cNvSpPr/>
            <p:nvPr/>
          </p:nvSpPr>
          <p:spPr>
            <a:xfrm>
              <a:off x="5232280" y="2058561"/>
              <a:ext cx="370840" cy="321239"/>
            </a:xfrm>
            <a:custGeom>
              <a:avLst/>
              <a:gdLst/>
              <a:ahLst/>
              <a:cxnLst/>
              <a:rect l="l" t="t" r="r" b="b"/>
              <a:pathLst>
                <a:path w="14138" h="12247" extrusionOk="0">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13" name="Google Shape;19313;p26"/>
            <p:cNvSpPr/>
            <p:nvPr/>
          </p:nvSpPr>
          <p:spPr>
            <a:xfrm>
              <a:off x="5287048" y="2026587"/>
              <a:ext cx="105550" cy="71687"/>
            </a:xfrm>
            <a:custGeom>
              <a:avLst/>
              <a:gdLst/>
              <a:ahLst/>
              <a:cxnLst/>
              <a:rect l="l" t="t" r="r" b="b"/>
              <a:pathLst>
                <a:path w="4024" h="2733" extrusionOk="0">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14" name="Google Shape;19314;p26"/>
            <p:cNvSpPr/>
            <p:nvPr/>
          </p:nvSpPr>
          <p:spPr>
            <a:xfrm>
              <a:off x="5276740" y="2088621"/>
              <a:ext cx="15135" cy="11961"/>
            </a:xfrm>
            <a:custGeom>
              <a:avLst/>
              <a:gdLst/>
              <a:ahLst/>
              <a:cxnLst/>
              <a:rect l="l" t="t" r="r" b="b"/>
              <a:pathLst>
                <a:path w="577" h="456" extrusionOk="0">
                  <a:moveTo>
                    <a:pt x="285" y="1"/>
                  </a:moveTo>
                  <a:cubicBezTo>
                    <a:pt x="0" y="21"/>
                    <a:pt x="0" y="442"/>
                    <a:pt x="285" y="455"/>
                  </a:cubicBezTo>
                  <a:cubicBezTo>
                    <a:pt x="577" y="442"/>
                    <a:pt x="577" y="21"/>
                    <a:pt x="285"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15" name="Google Shape;19315;p26"/>
            <p:cNvSpPr/>
            <p:nvPr/>
          </p:nvSpPr>
          <p:spPr>
            <a:xfrm>
              <a:off x="5370827" y="2355406"/>
              <a:ext cx="29902" cy="24394"/>
            </a:xfrm>
            <a:custGeom>
              <a:avLst/>
              <a:gdLst/>
              <a:ahLst/>
              <a:cxnLst/>
              <a:rect l="l" t="t" r="r" b="b"/>
              <a:pathLst>
                <a:path w="1140" h="930" extrusionOk="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16" name="Google Shape;19316;p26"/>
            <p:cNvSpPr/>
            <p:nvPr/>
          </p:nvSpPr>
          <p:spPr>
            <a:xfrm>
              <a:off x="5561126" y="2355223"/>
              <a:ext cx="31345" cy="24578"/>
            </a:xfrm>
            <a:custGeom>
              <a:avLst/>
              <a:gdLst/>
              <a:ahLst/>
              <a:cxnLst/>
              <a:rect l="l" t="t" r="r" b="b"/>
              <a:pathLst>
                <a:path w="1195" h="937" extrusionOk="0">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17" name="Google Shape;19317;p26"/>
            <p:cNvSpPr/>
            <p:nvPr/>
          </p:nvSpPr>
          <p:spPr>
            <a:xfrm>
              <a:off x="5232280" y="2095756"/>
              <a:ext cx="46978" cy="46689"/>
            </a:xfrm>
            <a:custGeom>
              <a:avLst/>
              <a:gdLst/>
              <a:ahLst/>
              <a:cxnLst/>
              <a:rect l="l" t="t" r="r" b="b"/>
              <a:pathLst>
                <a:path w="1791" h="1780" extrusionOk="0">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18" name="Google Shape;19318;p26"/>
            <p:cNvSpPr/>
            <p:nvPr/>
          </p:nvSpPr>
          <p:spPr>
            <a:xfrm>
              <a:off x="5232621" y="2121933"/>
              <a:ext cx="9469" cy="9574"/>
            </a:xfrm>
            <a:custGeom>
              <a:avLst/>
              <a:gdLst/>
              <a:ahLst/>
              <a:cxnLst/>
              <a:rect l="l" t="t" r="r" b="b"/>
              <a:pathLst>
                <a:path w="361" h="365" extrusionOk="0">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19" name="Google Shape;19319;p26"/>
            <p:cNvSpPr/>
            <p:nvPr/>
          </p:nvSpPr>
          <p:spPr>
            <a:xfrm>
              <a:off x="5305908" y="2118235"/>
              <a:ext cx="65654" cy="132802"/>
            </a:xfrm>
            <a:custGeom>
              <a:avLst/>
              <a:gdLst/>
              <a:ahLst/>
              <a:cxnLst/>
              <a:rect l="l" t="t" r="r" b="b"/>
              <a:pathLst>
                <a:path w="2503" h="5063" extrusionOk="0">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20" name="Google Shape;19320;p26"/>
            <p:cNvSpPr/>
            <p:nvPr/>
          </p:nvSpPr>
          <p:spPr>
            <a:xfrm>
              <a:off x="5406762" y="2226302"/>
              <a:ext cx="120947" cy="37745"/>
            </a:xfrm>
            <a:custGeom>
              <a:avLst/>
              <a:gdLst/>
              <a:ahLst/>
              <a:cxnLst/>
              <a:rect l="l" t="t" r="r" b="b"/>
              <a:pathLst>
                <a:path w="4611" h="1439" extrusionOk="0">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21" name="Google Shape;19321;p26"/>
            <p:cNvSpPr/>
            <p:nvPr/>
          </p:nvSpPr>
          <p:spPr>
            <a:xfrm>
              <a:off x="5302524" y="2046207"/>
              <a:ext cx="73680" cy="48001"/>
            </a:xfrm>
            <a:custGeom>
              <a:avLst/>
              <a:gdLst/>
              <a:ahLst/>
              <a:cxnLst/>
              <a:rect l="l" t="t" r="r" b="b"/>
              <a:pathLst>
                <a:path w="2809" h="1830" extrusionOk="0">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322" name="Google Shape;19322;p26"/>
          <p:cNvGrpSpPr/>
          <p:nvPr/>
        </p:nvGrpSpPr>
        <p:grpSpPr>
          <a:xfrm>
            <a:off x="7968961" y="2435329"/>
            <a:ext cx="379549" cy="365332"/>
            <a:chOff x="7968961" y="2435329"/>
            <a:chExt cx="379549" cy="365332"/>
          </a:xfrm>
        </p:grpSpPr>
        <p:sp>
          <p:nvSpPr>
            <p:cNvPr id="19323" name="Google Shape;19323;p26"/>
            <p:cNvSpPr/>
            <p:nvPr/>
          </p:nvSpPr>
          <p:spPr>
            <a:xfrm>
              <a:off x="8154276" y="2638638"/>
              <a:ext cx="118297" cy="162023"/>
            </a:xfrm>
            <a:custGeom>
              <a:avLst/>
              <a:gdLst/>
              <a:ahLst/>
              <a:cxnLst/>
              <a:rect l="l" t="t" r="r" b="b"/>
              <a:pathLst>
                <a:path w="45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24" name="Google Shape;19324;p26"/>
            <p:cNvSpPr/>
            <p:nvPr/>
          </p:nvSpPr>
          <p:spPr>
            <a:xfrm>
              <a:off x="8154276" y="2638638"/>
              <a:ext cx="107805" cy="162023"/>
            </a:xfrm>
            <a:custGeom>
              <a:avLst/>
              <a:gdLst/>
              <a:ahLst/>
              <a:cxnLst/>
              <a:rect l="l" t="t" r="r" b="b"/>
              <a:pathLst>
                <a:path w="41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25" name="Google Shape;19325;p26"/>
            <p:cNvSpPr/>
            <p:nvPr/>
          </p:nvSpPr>
          <p:spPr>
            <a:xfrm>
              <a:off x="8145332" y="2435382"/>
              <a:ext cx="203178" cy="195886"/>
            </a:xfrm>
            <a:custGeom>
              <a:avLst/>
              <a:gdLst/>
              <a:ahLst/>
              <a:cxnLst/>
              <a:rect l="l" t="t" r="r" b="b"/>
              <a:pathLst>
                <a:path w="7746" h="7468" extrusionOk="0">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26" name="Google Shape;19326;p26"/>
            <p:cNvSpPr/>
            <p:nvPr/>
          </p:nvSpPr>
          <p:spPr>
            <a:xfrm>
              <a:off x="8145489" y="2435329"/>
              <a:ext cx="196095" cy="195886"/>
            </a:xfrm>
            <a:custGeom>
              <a:avLst/>
              <a:gdLst/>
              <a:ahLst/>
              <a:cxnLst/>
              <a:rect l="l" t="t" r="r" b="b"/>
              <a:pathLst>
                <a:path w="7476" h="7468" extrusionOk="0">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27" name="Google Shape;19327;p26"/>
            <p:cNvSpPr/>
            <p:nvPr/>
          </p:nvSpPr>
          <p:spPr>
            <a:xfrm>
              <a:off x="7968961" y="2488183"/>
              <a:ext cx="136606" cy="226968"/>
            </a:xfrm>
            <a:custGeom>
              <a:avLst/>
              <a:gdLst/>
              <a:ahLst/>
              <a:cxnLst/>
              <a:rect l="l" t="t" r="r" b="b"/>
              <a:pathLst>
                <a:path w="5208" h="8653" extrusionOk="0">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28" name="Google Shape;19328;p26"/>
            <p:cNvSpPr/>
            <p:nvPr/>
          </p:nvSpPr>
          <p:spPr>
            <a:xfrm>
              <a:off x="7968961" y="2488104"/>
              <a:ext cx="117038" cy="227047"/>
            </a:xfrm>
            <a:custGeom>
              <a:avLst/>
              <a:gdLst/>
              <a:ahLst/>
              <a:cxnLst/>
              <a:rect l="l" t="t" r="r" b="b"/>
              <a:pathLst>
                <a:path w="4462" h="8656" extrusionOk="0">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329" name="Google Shape;19329;p26"/>
          <p:cNvGrpSpPr/>
          <p:nvPr/>
        </p:nvGrpSpPr>
        <p:grpSpPr>
          <a:xfrm>
            <a:off x="4136679" y="2115323"/>
            <a:ext cx="373306" cy="223218"/>
            <a:chOff x="4136679" y="2115323"/>
            <a:chExt cx="373306" cy="223218"/>
          </a:xfrm>
        </p:grpSpPr>
        <p:sp>
          <p:nvSpPr>
            <p:cNvPr id="19330" name="Google Shape;19330;p26"/>
            <p:cNvSpPr/>
            <p:nvPr/>
          </p:nvSpPr>
          <p:spPr>
            <a:xfrm>
              <a:off x="4453092" y="2115323"/>
              <a:ext cx="56893" cy="53903"/>
            </a:xfrm>
            <a:custGeom>
              <a:avLst/>
              <a:gdLst/>
              <a:ahLst/>
              <a:cxnLst/>
              <a:rect l="l" t="t" r="r" b="b"/>
              <a:pathLst>
                <a:path w="2169" h="2055" extrusionOk="0">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31" name="Google Shape;19331;p26"/>
            <p:cNvSpPr/>
            <p:nvPr/>
          </p:nvSpPr>
          <p:spPr>
            <a:xfrm>
              <a:off x="4136679" y="2131691"/>
              <a:ext cx="367823" cy="206850"/>
            </a:xfrm>
            <a:custGeom>
              <a:avLst/>
              <a:gdLst/>
              <a:ahLst/>
              <a:cxnLst/>
              <a:rect l="l" t="t" r="r" b="b"/>
              <a:pathLst>
                <a:path w="14023" h="7886" extrusionOk="0">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32" name="Google Shape;19332;p26"/>
            <p:cNvSpPr/>
            <p:nvPr/>
          </p:nvSpPr>
          <p:spPr>
            <a:xfrm>
              <a:off x="4191998" y="2139481"/>
              <a:ext cx="33810" cy="38952"/>
            </a:xfrm>
            <a:custGeom>
              <a:avLst/>
              <a:gdLst/>
              <a:ahLst/>
              <a:cxnLst/>
              <a:rect l="l" t="t" r="r" b="b"/>
              <a:pathLst>
                <a:path w="1289" h="1485" extrusionOk="0">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33" name="Google Shape;19333;p26"/>
            <p:cNvSpPr/>
            <p:nvPr/>
          </p:nvSpPr>
          <p:spPr>
            <a:xfrm>
              <a:off x="4178123" y="2194275"/>
              <a:ext cx="15686" cy="11777"/>
            </a:xfrm>
            <a:custGeom>
              <a:avLst/>
              <a:gdLst/>
              <a:ahLst/>
              <a:cxnLst/>
              <a:rect l="l" t="t" r="r" b="b"/>
              <a:pathLst>
                <a:path w="598" h="449" extrusionOk="0">
                  <a:moveTo>
                    <a:pt x="299" y="1"/>
                  </a:moveTo>
                  <a:cubicBezTo>
                    <a:pt x="0" y="1"/>
                    <a:pt x="0" y="448"/>
                    <a:pt x="299" y="448"/>
                  </a:cubicBezTo>
                  <a:cubicBezTo>
                    <a:pt x="597" y="448"/>
                    <a:pt x="597" y="1"/>
                    <a:pt x="299"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34" name="Google Shape;19334;p26"/>
            <p:cNvSpPr/>
            <p:nvPr/>
          </p:nvSpPr>
          <p:spPr>
            <a:xfrm>
              <a:off x="4152339" y="2228637"/>
              <a:ext cx="29902" cy="15817"/>
            </a:xfrm>
            <a:custGeom>
              <a:avLst/>
              <a:gdLst/>
              <a:ahLst/>
              <a:cxnLst/>
              <a:rect l="l" t="t" r="r" b="b"/>
              <a:pathLst>
                <a:path w="1140" h="603" extrusionOk="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35" name="Google Shape;19335;p26"/>
            <p:cNvSpPr/>
            <p:nvPr/>
          </p:nvSpPr>
          <p:spPr>
            <a:xfrm>
              <a:off x="4136863" y="2204584"/>
              <a:ext cx="15502" cy="29194"/>
            </a:xfrm>
            <a:custGeom>
              <a:avLst/>
              <a:gdLst/>
              <a:ahLst/>
              <a:cxnLst/>
              <a:rect l="l" t="t" r="r" b="b"/>
              <a:pathLst>
                <a:path w="591" h="1113" extrusionOk="0">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36" name="Google Shape;19336;p26"/>
            <p:cNvSpPr/>
            <p:nvPr/>
          </p:nvSpPr>
          <p:spPr>
            <a:xfrm>
              <a:off x="4269246" y="2253477"/>
              <a:ext cx="169629" cy="27410"/>
            </a:xfrm>
            <a:custGeom>
              <a:avLst/>
              <a:gdLst/>
              <a:ahLst/>
              <a:cxnLst/>
              <a:rect l="l" t="t" r="r" b="b"/>
              <a:pathLst>
                <a:path w="6467" h="1045" extrusionOk="0">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37" name="Google Shape;19337;p26"/>
            <p:cNvSpPr/>
            <p:nvPr/>
          </p:nvSpPr>
          <p:spPr>
            <a:xfrm>
              <a:off x="4171355" y="2249044"/>
              <a:ext cx="63870" cy="14794"/>
            </a:xfrm>
            <a:custGeom>
              <a:avLst/>
              <a:gdLst/>
              <a:ahLst/>
              <a:cxnLst/>
              <a:rect l="l" t="t" r="r" b="b"/>
              <a:pathLst>
                <a:path w="2435" h="564" extrusionOk="0">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38" name="Google Shape;19338;p26"/>
            <p:cNvSpPr/>
            <p:nvPr/>
          </p:nvSpPr>
          <p:spPr>
            <a:xfrm>
              <a:off x="4443492" y="2324822"/>
              <a:ext cx="25994" cy="13718"/>
            </a:xfrm>
            <a:custGeom>
              <a:avLst/>
              <a:gdLst/>
              <a:ahLst/>
              <a:cxnLst/>
              <a:rect l="l" t="t" r="r" b="b"/>
              <a:pathLst>
                <a:path w="991" h="523" extrusionOk="0">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39" name="Google Shape;19339;p26"/>
            <p:cNvSpPr/>
            <p:nvPr/>
          </p:nvSpPr>
          <p:spPr>
            <a:xfrm>
              <a:off x="4243042" y="2324822"/>
              <a:ext cx="24210" cy="13718"/>
            </a:xfrm>
            <a:custGeom>
              <a:avLst/>
              <a:gdLst/>
              <a:ahLst/>
              <a:cxnLst/>
              <a:rect l="l" t="t" r="r" b="b"/>
              <a:pathLst>
                <a:path w="923" h="523" extrusionOk="0">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340" name="Google Shape;19340;p26"/>
          <p:cNvGrpSpPr/>
          <p:nvPr/>
        </p:nvGrpSpPr>
        <p:grpSpPr>
          <a:xfrm>
            <a:off x="7423823" y="2464077"/>
            <a:ext cx="372047" cy="307730"/>
            <a:chOff x="7423823" y="2464077"/>
            <a:chExt cx="372047" cy="307730"/>
          </a:xfrm>
        </p:grpSpPr>
        <p:sp>
          <p:nvSpPr>
            <p:cNvPr id="19341" name="Google Shape;19341;p26"/>
            <p:cNvSpPr/>
            <p:nvPr/>
          </p:nvSpPr>
          <p:spPr>
            <a:xfrm>
              <a:off x="7423823" y="2464077"/>
              <a:ext cx="212909" cy="149249"/>
            </a:xfrm>
            <a:custGeom>
              <a:avLst/>
              <a:gdLst/>
              <a:ahLst/>
              <a:cxnLst/>
              <a:rect l="l" t="t" r="r" b="b"/>
              <a:pathLst>
                <a:path w="8117" h="5690" extrusionOk="0">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42" name="Google Shape;19342;p26"/>
            <p:cNvSpPr/>
            <p:nvPr/>
          </p:nvSpPr>
          <p:spPr>
            <a:xfrm>
              <a:off x="7434840" y="2507645"/>
              <a:ext cx="359115" cy="258287"/>
            </a:xfrm>
            <a:custGeom>
              <a:avLst/>
              <a:gdLst/>
              <a:ahLst/>
              <a:cxnLst/>
              <a:rect l="l" t="t" r="r" b="b"/>
              <a:pathLst>
                <a:path w="13691" h="9847" extrusionOk="0">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43" name="Google Shape;19343;p26"/>
            <p:cNvSpPr/>
            <p:nvPr/>
          </p:nvSpPr>
          <p:spPr>
            <a:xfrm>
              <a:off x="7434656" y="2507645"/>
              <a:ext cx="302406" cy="223060"/>
            </a:xfrm>
            <a:custGeom>
              <a:avLst/>
              <a:gdLst/>
              <a:ahLst/>
              <a:cxnLst/>
              <a:rect l="l" t="t" r="r" b="b"/>
              <a:pathLst>
                <a:path w="11529" h="8504" extrusionOk="0">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44" name="Google Shape;19344;p26"/>
            <p:cNvSpPr/>
            <p:nvPr/>
          </p:nvSpPr>
          <p:spPr>
            <a:xfrm>
              <a:off x="7434840" y="2507645"/>
              <a:ext cx="129865" cy="173433"/>
            </a:xfrm>
            <a:custGeom>
              <a:avLst/>
              <a:gdLst/>
              <a:ahLst/>
              <a:cxnLst/>
              <a:rect l="l" t="t" r="r" b="b"/>
              <a:pathLst>
                <a:path w="4951" h="6612" extrusionOk="0">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45" name="Google Shape;19345;p26"/>
            <p:cNvSpPr/>
            <p:nvPr/>
          </p:nvSpPr>
          <p:spPr>
            <a:xfrm>
              <a:off x="7459915" y="2490045"/>
              <a:ext cx="205932" cy="82729"/>
            </a:xfrm>
            <a:custGeom>
              <a:avLst/>
              <a:gdLst/>
              <a:ahLst/>
              <a:cxnLst/>
              <a:rect l="l" t="t" r="r" b="b"/>
              <a:pathLst>
                <a:path w="7851" h="3154" extrusionOk="0">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46" name="Google Shape;19346;p26"/>
            <p:cNvSpPr/>
            <p:nvPr/>
          </p:nvSpPr>
          <p:spPr>
            <a:xfrm>
              <a:off x="7423823" y="2553469"/>
              <a:ext cx="102192" cy="177236"/>
            </a:xfrm>
            <a:custGeom>
              <a:avLst/>
              <a:gdLst/>
              <a:ahLst/>
              <a:cxnLst/>
              <a:rect l="l" t="t" r="r" b="b"/>
              <a:pathLst>
                <a:path w="3896" h="6757" extrusionOk="0">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47" name="Google Shape;19347;p26"/>
            <p:cNvSpPr/>
            <p:nvPr/>
          </p:nvSpPr>
          <p:spPr>
            <a:xfrm>
              <a:off x="7423823" y="2581456"/>
              <a:ext cx="41102" cy="149249"/>
            </a:xfrm>
            <a:custGeom>
              <a:avLst/>
              <a:gdLst/>
              <a:ahLst/>
              <a:cxnLst/>
              <a:rect l="l" t="t" r="r" b="b"/>
              <a:pathLst>
                <a:path w="1567" h="5690" extrusionOk="0">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48" name="Google Shape;19348;p26"/>
            <p:cNvSpPr/>
            <p:nvPr/>
          </p:nvSpPr>
          <p:spPr>
            <a:xfrm>
              <a:off x="7445882" y="2660251"/>
              <a:ext cx="347915" cy="111556"/>
            </a:xfrm>
            <a:custGeom>
              <a:avLst/>
              <a:gdLst/>
              <a:ahLst/>
              <a:cxnLst/>
              <a:rect l="l" t="t" r="r" b="b"/>
              <a:pathLst>
                <a:path w="13264" h="4253" extrusionOk="0">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49" name="Google Shape;19349;p26"/>
            <p:cNvSpPr/>
            <p:nvPr/>
          </p:nvSpPr>
          <p:spPr>
            <a:xfrm>
              <a:off x="7446040" y="2660251"/>
              <a:ext cx="349830" cy="111556"/>
            </a:xfrm>
            <a:custGeom>
              <a:avLst/>
              <a:gdLst/>
              <a:ahLst/>
              <a:cxnLst/>
              <a:rect l="l" t="t" r="r" b="b"/>
              <a:pathLst>
                <a:path w="13337" h="4253" extrusionOk="0">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50" name="Google Shape;19350;p26"/>
            <p:cNvSpPr/>
            <p:nvPr/>
          </p:nvSpPr>
          <p:spPr>
            <a:xfrm>
              <a:off x="7433423" y="2624133"/>
              <a:ext cx="118533" cy="106572"/>
            </a:xfrm>
            <a:custGeom>
              <a:avLst/>
              <a:gdLst/>
              <a:ahLst/>
              <a:cxnLst/>
              <a:rect l="l" t="t" r="r" b="b"/>
              <a:pathLst>
                <a:path w="4519" h="4063" extrusionOk="0">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51" name="Google Shape;19351;p26"/>
            <p:cNvSpPr/>
            <p:nvPr/>
          </p:nvSpPr>
          <p:spPr>
            <a:xfrm>
              <a:off x="7439823" y="2642126"/>
              <a:ext cx="99149" cy="88579"/>
            </a:xfrm>
            <a:custGeom>
              <a:avLst/>
              <a:gdLst/>
              <a:ahLst/>
              <a:cxnLst/>
              <a:rect l="l" t="t" r="r" b="b"/>
              <a:pathLst>
                <a:path w="3780" h="3377" extrusionOk="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52" name="Google Shape;19352;p26"/>
            <p:cNvSpPr/>
            <p:nvPr/>
          </p:nvSpPr>
          <p:spPr>
            <a:xfrm>
              <a:off x="7744196" y="2725669"/>
              <a:ext cx="26650" cy="14112"/>
            </a:xfrm>
            <a:custGeom>
              <a:avLst/>
              <a:gdLst/>
              <a:ahLst/>
              <a:cxnLst/>
              <a:rect l="l" t="t" r="r" b="b"/>
              <a:pathLst>
                <a:path w="1016" h="538" extrusionOk="0">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53" name="Google Shape;19353;p26"/>
            <p:cNvSpPr/>
            <p:nvPr/>
          </p:nvSpPr>
          <p:spPr>
            <a:xfrm>
              <a:off x="7596679" y="2685694"/>
              <a:ext cx="24578" cy="16027"/>
            </a:xfrm>
            <a:custGeom>
              <a:avLst/>
              <a:gdLst/>
              <a:ahLst/>
              <a:cxnLst/>
              <a:rect l="l" t="t" r="r" b="b"/>
              <a:pathLst>
                <a:path w="937" h="611" extrusionOk="0">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354" name="Google Shape;19354;p26"/>
          <p:cNvGrpSpPr/>
          <p:nvPr/>
        </p:nvGrpSpPr>
        <p:grpSpPr>
          <a:xfrm>
            <a:off x="3882511" y="3365156"/>
            <a:ext cx="295061" cy="370263"/>
            <a:chOff x="3882511" y="3365156"/>
            <a:chExt cx="295061" cy="370263"/>
          </a:xfrm>
        </p:grpSpPr>
        <p:sp>
          <p:nvSpPr>
            <p:cNvPr id="19355" name="Google Shape;19355;p26"/>
            <p:cNvSpPr/>
            <p:nvPr/>
          </p:nvSpPr>
          <p:spPr>
            <a:xfrm>
              <a:off x="3882511" y="3365156"/>
              <a:ext cx="295061" cy="282209"/>
            </a:xfrm>
            <a:custGeom>
              <a:avLst/>
              <a:gdLst/>
              <a:ahLst/>
              <a:cxnLst/>
              <a:rect l="l" t="t" r="r" b="b"/>
              <a:pathLst>
                <a:path w="11249" h="10759" extrusionOk="0">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56" name="Google Shape;19356;p26"/>
            <p:cNvSpPr/>
            <p:nvPr/>
          </p:nvSpPr>
          <p:spPr>
            <a:xfrm>
              <a:off x="3882511" y="3365314"/>
              <a:ext cx="166875" cy="282051"/>
            </a:xfrm>
            <a:custGeom>
              <a:avLst/>
              <a:gdLst/>
              <a:ahLst/>
              <a:cxnLst/>
              <a:rect l="l" t="t" r="r" b="b"/>
              <a:pathLst>
                <a:path w="6362" h="10753" extrusionOk="0">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57" name="Google Shape;19357;p26"/>
            <p:cNvSpPr/>
            <p:nvPr/>
          </p:nvSpPr>
          <p:spPr>
            <a:xfrm>
              <a:off x="4023208" y="3614656"/>
              <a:ext cx="35227" cy="114887"/>
            </a:xfrm>
            <a:custGeom>
              <a:avLst/>
              <a:gdLst/>
              <a:ahLst/>
              <a:cxnLst/>
              <a:rect l="l" t="t" r="r" b="b"/>
              <a:pathLst>
                <a:path w="1343" h="4380" extrusionOk="0">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58" name="Google Shape;19358;p26"/>
            <p:cNvSpPr/>
            <p:nvPr/>
          </p:nvSpPr>
          <p:spPr>
            <a:xfrm>
              <a:off x="4023208" y="3614656"/>
              <a:ext cx="30269" cy="114887"/>
            </a:xfrm>
            <a:custGeom>
              <a:avLst/>
              <a:gdLst/>
              <a:ahLst/>
              <a:cxnLst/>
              <a:rect l="l" t="t" r="r" b="b"/>
              <a:pathLst>
                <a:path w="1154" h="4380" extrusionOk="0">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59" name="Google Shape;19359;p26"/>
            <p:cNvSpPr/>
            <p:nvPr/>
          </p:nvSpPr>
          <p:spPr>
            <a:xfrm>
              <a:off x="4003641" y="3723642"/>
              <a:ext cx="74362" cy="11777"/>
            </a:xfrm>
            <a:custGeom>
              <a:avLst/>
              <a:gdLst/>
              <a:ahLst/>
              <a:cxnLst/>
              <a:rect l="l" t="t" r="r" b="b"/>
              <a:pathLst>
                <a:path w="2835" h="449" extrusionOk="0">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360" name="Google Shape;19360;p26"/>
          <p:cNvGrpSpPr/>
          <p:nvPr/>
        </p:nvGrpSpPr>
        <p:grpSpPr>
          <a:xfrm>
            <a:off x="5229788" y="1512217"/>
            <a:ext cx="370132" cy="370131"/>
            <a:chOff x="5229788" y="1512217"/>
            <a:chExt cx="370132" cy="370131"/>
          </a:xfrm>
        </p:grpSpPr>
        <p:sp>
          <p:nvSpPr>
            <p:cNvPr id="19361" name="Google Shape;19361;p26"/>
            <p:cNvSpPr/>
            <p:nvPr/>
          </p:nvSpPr>
          <p:spPr>
            <a:xfrm>
              <a:off x="5468639"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62" name="Google Shape;19362;p26"/>
            <p:cNvSpPr/>
            <p:nvPr/>
          </p:nvSpPr>
          <p:spPr>
            <a:xfrm>
              <a:off x="5492482"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63" name="Google Shape;19363;p26"/>
            <p:cNvSpPr/>
            <p:nvPr/>
          </p:nvSpPr>
          <p:spPr>
            <a:xfrm>
              <a:off x="5229788" y="1512217"/>
              <a:ext cx="131465" cy="131281"/>
            </a:xfrm>
            <a:custGeom>
              <a:avLst/>
              <a:gdLst/>
              <a:ahLst/>
              <a:cxnLst/>
              <a:rect l="l" t="t" r="r" b="b"/>
              <a:pathLst>
                <a:path w="5012" h="5005" extrusionOk="0">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64" name="Google Shape;19364;p26"/>
            <p:cNvSpPr/>
            <p:nvPr/>
          </p:nvSpPr>
          <p:spPr>
            <a:xfrm>
              <a:off x="5253789" y="1536034"/>
              <a:ext cx="83438" cy="83621"/>
            </a:xfrm>
            <a:custGeom>
              <a:avLst/>
              <a:gdLst/>
              <a:ahLst/>
              <a:cxnLst/>
              <a:rect l="l" t="t" r="r" b="b"/>
              <a:pathLst>
                <a:path w="3181" h="3188" extrusionOk="0">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65" name="Google Shape;19365;p26"/>
            <p:cNvSpPr/>
            <p:nvPr/>
          </p:nvSpPr>
          <p:spPr>
            <a:xfrm>
              <a:off x="5241697" y="1547942"/>
              <a:ext cx="346315" cy="334406"/>
            </a:xfrm>
            <a:custGeom>
              <a:avLst/>
              <a:gdLst/>
              <a:ahLst/>
              <a:cxnLst/>
              <a:rect l="l" t="t" r="r" b="b"/>
              <a:pathLst>
                <a:path w="13203" h="12749" extrusionOk="0">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66" name="Google Shape;19366;p26"/>
            <p:cNvSpPr/>
            <p:nvPr/>
          </p:nvSpPr>
          <p:spPr>
            <a:xfrm>
              <a:off x="5370119" y="1786819"/>
              <a:ext cx="89471" cy="71687"/>
            </a:xfrm>
            <a:custGeom>
              <a:avLst/>
              <a:gdLst/>
              <a:ahLst/>
              <a:cxnLst/>
              <a:rect l="l" t="t" r="r" b="b"/>
              <a:pathLst>
                <a:path w="3411" h="2733" extrusionOk="0">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67" name="Google Shape;19367;p26"/>
            <p:cNvSpPr/>
            <p:nvPr/>
          </p:nvSpPr>
          <p:spPr>
            <a:xfrm>
              <a:off x="5241880" y="1552034"/>
              <a:ext cx="165065" cy="330131"/>
            </a:xfrm>
            <a:custGeom>
              <a:avLst/>
              <a:gdLst/>
              <a:ahLst/>
              <a:cxnLst/>
              <a:rect l="l" t="t" r="r" b="b"/>
              <a:pathLst>
                <a:path w="6293" h="12586" extrusionOk="0">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68" name="Google Shape;19368;p26"/>
            <p:cNvSpPr/>
            <p:nvPr/>
          </p:nvSpPr>
          <p:spPr>
            <a:xfrm>
              <a:off x="532529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69" name="Google Shape;19369;p26"/>
            <p:cNvSpPr/>
            <p:nvPr/>
          </p:nvSpPr>
          <p:spPr>
            <a:xfrm>
              <a:off x="534325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70" name="Google Shape;19370;p26"/>
            <p:cNvSpPr/>
            <p:nvPr/>
          </p:nvSpPr>
          <p:spPr>
            <a:xfrm>
              <a:off x="5337200" y="1697164"/>
              <a:ext cx="11961" cy="11961"/>
            </a:xfrm>
            <a:custGeom>
              <a:avLst/>
              <a:gdLst/>
              <a:ahLst/>
              <a:cxnLst/>
              <a:rect l="l" t="t" r="r" b="b"/>
              <a:pathLst>
                <a:path w="456" h="456" extrusionOk="0">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71" name="Google Shape;19371;p26"/>
            <p:cNvSpPr/>
            <p:nvPr/>
          </p:nvSpPr>
          <p:spPr>
            <a:xfrm>
              <a:off x="5468639" y="1691315"/>
              <a:ext cx="35778" cy="41811"/>
            </a:xfrm>
            <a:custGeom>
              <a:avLst/>
              <a:gdLst/>
              <a:ahLst/>
              <a:cxnLst/>
              <a:rect l="l" t="t" r="r" b="b"/>
              <a:pathLst>
                <a:path w="1364" h="1594" extrusionOk="0">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72" name="Google Shape;19372;p26"/>
            <p:cNvSpPr/>
            <p:nvPr/>
          </p:nvSpPr>
          <p:spPr>
            <a:xfrm>
              <a:off x="5486423" y="1691315"/>
              <a:ext cx="17994" cy="29771"/>
            </a:xfrm>
            <a:custGeom>
              <a:avLst/>
              <a:gdLst/>
              <a:ahLst/>
              <a:cxnLst/>
              <a:rect l="l" t="t" r="r" b="b"/>
              <a:pathLst>
                <a:path w="686" h="1135" extrusionOk="0">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73" name="Google Shape;19373;p26"/>
            <p:cNvSpPr/>
            <p:nvPr/>
          </p:nvSpPr>
          <p:spPr>
            <a:xfrm>
              <a:off x="5480573" y="1697164"/>
              <a:ext cx="11935" cy="11961"/>
            </a:xfrm>
            <a:custGeom>
              <a:avLst/>
              <a:gdLst/>
              <a:ahLst/>
              <a:cxnLst/>
              <a:rect l="l" t="t" r="r" b="b"/>
              <a:pathLst>
                <a:path w="455" h="456" extrusionOk="0">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74" name="Google Shape;19374;p26"/>
            <p:cNvSpPr/>
            <p:nvPr/>
          </p:nvSpPr>
          <p:spPr>
            <a:xfrm>
              <a:off x="5355168" y="1780759"/>
              <a:ext cx="119373" cy="47870"/>
            </a:xfrm>
            <a:custGeom>
              <a:avLst/>
              <a:gdLst/>
              <a:ahLst/>
              <a:cxnLst/>
              <a:rect l="l" t="t" r="r" b="b"/>
              <a:pathLst>
                <a:path w="4551" h="1825" extrusionOk="0">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75" name="Google Shape;19375;p26"/>
            <p:cNvSpPr/>
            <p:nvPr/>
          </p:nvSpPr>
          <p:spPr>
            <a:xfrm>
              <a:off x="5385044" y="1762976"/>
              <a:ext cx="59804" cy="41653"/>
            </a:xfrm>
            <a:custGeom>
              <a:avLst/>
              <a:gdLst/>
              <a:ahLst/>
              <a:cxnLst/>
              <a:rect l="l" t="t" r="r" b="b"/>
              <a:pathLst>
                <a:path w="2280" h="1588" extrusionOk="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76" name="Google Shape;19376;p26"/>
            <p:cNvSpPr/>
            <p:nvPr/>
          </p:nvSpPr>
          <p:spPr>
            <a:xfrm>
              <a:off x="5354276" y="1798543"/>
              <a:ext cx="121340" cy="32761"/>
            </a:xfrm>
            <a:custGeom>
              <a:avLst/>
              <a:gdLst/>
              <a:ahLst/>
              <a:cxnLst/>
              <a:rect l="l" t="t" r="r" b="b"/>
              <a:pathLst>
                <a:path w="4626" h="1249" extrusionOk="0">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77" name="Google Shape;19377;p26"/>
            <p:cNvSpPr/>
            <p:nvPr/>
          </p:nvSpPr>
          <p:spPr>
            <a:xfrm>
              <a:off x="5385044" y="1765992"/>
              <a:ext cx="49470" cy="38820"/>
            </a:xfrm>
            <a:custGeom>
              <a:avLst/>
              <a:gdLst/>
              <a:ahLst/>
              <a:cxnLst/>
              <a:rect l="l" t="t" r="r" b="b"/>
              <a:pathLst>
                <a:path w="1886" h="1480" extrusionOk="0">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378" name="Google Shape;19378;p26"/>
          <p:cNvGrpSpPr/>
          <p:nvPr/>
        </p:nvGrpSpPr>
        <p:grpSpPr>
          <a:xfrm>
            <a:off x="6041869" y="3365392"/>
            <a:ext cx="373882" cy="370053"/>
            <a:chOff x="6041869" y="3365392"/>
            <a:chExt cx="373882" cy="370053"/>
          </a:xfrm>
        </p:grpSpPr>
        <p:sp>
          <p:nvSpPr>
            <p:cNvPr id="19379" name="Google Shape;19379;p26"/>
            <p:cNvSpPr/>
            <p:nvPr/>
          </p:nvSpPr>
          <p:spPr>
            <a:xfrm>
              <a:off x="6082080" y="3626355"/>
              <a:ext cx="70795" cy="68854"/>
            </a:xfrm>
            <a:custGeom>
              <a:avLst/>
              <a:gdLst/>
              <a:ahLst/>
              <a:cxnLst/>
              <a:rect l="l" t="t" r="r" b="b"/>
              <a:pathLst>
                <a:path w="2699" h="2625" extrusionOk="0">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80" name="Google Shape;19380;p26"/>
            <p:cNvSpPr/>
            <p:nvPr/>
          </p:nvSpPr>
          <p:spPr>
            <a:xfrm>
              <a:off x="6304746" y="3405603"/>
              <a:ext cx="70821" cy="68723"/>
            </a:xfrm>
            <a:custGeom>
              <a:avLst/>
              <a:gdLst/>
              <a:ahLst/>
              <a:cxnLst/>
              <a:rect l="l" t="t" r="r" b="b"/>
              <a:pathLst>
                <a:path w="2700" h="2620" extrusionOk="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81" name="Google Shape;19381;p26"/>
            <p:cNvSpPr/>
            <p:nvPr/>
          </p:nvSpPr>
          <p:spPr>
            <a:xfrm>
              <a:off x="6180128" y="3388344"/>
              <a:ext cx="97418" cy="52171"/>
            </a:xfrm>
            <a:custGeom>
              <a:avLst/>
              <a:gdLst/>
              <a:ahLst/>
              <a:cxnLst/>
              <a:rect l="l" t="t" r="r" b="b"/>
              <a:pathLst>
                <a:path w="3714" h="1989" extrusionOk="0">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82" name="Google Shape;19382;p26"/>
            <p:cNvSpPr/>
            <p:nvPr/>
          </p:nvSpPr>
          <p:spPr>
            <a:xfrm>
              <a:off x="6180075" y="3660375"/>
              <a:ext cx="96946" cy="52093"/>
            </a:xfrm>
            <a:custGeom>
              <a:avLst/>
              <a:gdLst/>
              <a:ahLst/>
              <a:cxnLst/>
              <a:rect l="l" t="t" r="r" b="b"/>
              <a:pathLst>
                <a:path w="3696" h="1986" extrusionOk="0">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83" name="Google Shape;19383;p26"/>
            <p:cNvSpPr/>
            <p:nvPr/>
          </p:nvSpPr>
          <p:spPr>
            <a:xfrm>
              <a:off x="6338190" y="3503939"/>
              <a:ext cx="55109" cy="92749"/>
            </a:xfrm>
            <a:custGeom>
              <a:avLst/>
              <a:gdLst/>
              <a:ahLst/>
              <a:cxnLst/>
              <a:rect l="l" t="t" r="r" b="b"/>
              <a:pathLst>
                <a:path w="2101" h="3536" extrusionOk="0">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84" name="Google Shape;19384;p26"/>
            <p:cNvSpPr/>
            <p:nvPr/>
          </p:nvSpPr>
          <p:spPr>
            <a:xfrm>
              <a:off x="6064506" y="3503939"/>
              <a:ext cx="55109" cy="92749"/>
            </a:xfrm>
            <a:custGeom>
              <a:avLst/>
              <a:gdLst/>
              <a:ahLst/>
              <a:cxnLst/>
              <a:rect l="l" t="t" r="r" b="b"/>
              <a:pathLst>
                <a:path w="2101" h="3536" extrusionOk="0">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85" name="Google Shape;19385;p26"/>
            <p:cNvSpPr/>
            <p:nvPr/>
          </p:nvSpPr>
          <p:spPr>
            <a:xfrm>
              <a:off x="6304746" y="3626355"/>
              <a:ext cx="70821" cy="68854"/>
            </a:xfrm>
            <a:custGeom>
              <a:avLst/>
              <a:gdLst/>
              <a:ahLst/>
              <a:cxnLst/>
              <a:rect l="l" t="t" r="r" b="b"/>
              <a:pathLst>
                <a:path w="2700" h="2625" extrusionOk="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86" name="Google Shape;19386;p26"/>
            <p:cNvSpPr/>
            <p:nvPr/>
          </p:nvSpPr>
          <p:spPr>
            <a:xfrm>
              <a:off x="6082080" y="3405603"/>
              <a:ext cx="70795" cy="68723"/>
            </a:xfrm>
            <a:custGeom>
              <a:avLst/>
              <a:gdLst/>
              <a:ahLst/>
              <a:cxnLst/>
              <a:rect l="l" t="t" r="r" b="b"/>
              <a:pathLst>
                <a:path w="2699" h="2620" extrusionOk="0">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87" name="Google Shape;19387;p26"/>
            <p:cNvSpPr/>
            <p:nvPr/>
          </p:nvSpPr>
          <p:spPr>
            <a:xfrm>
              <a:off x="6041869" y="3365392"/>
              <a:ext cx="373882" cy="370053"/>
            </a:xfrm>
            <a:custGeom>
              <a:avLst/>
              <a:gdLst/>
              <a:ahLst/>
              <a:cxnLst/>
              <a:rect l="l" t="t" r="r" b="b"/>
              <a:pathLst>
                <a:path w="14254" h="14108" extrusionOk="0">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88" name="Google Shape;19388;p26"/>
            <p:cNvSpPr/>
            <p:nvPr/>
          </p:nvSpPr>
          <p:spPr>
            <a:xfrm>
              <a:off x="6141832" y="3463755"/>
              <a:ext cx="173957" cy="173302"/>
            </a:xfrm>
            <a:custGeom>
              <a:avLst/>
              <a:gdLst/>
              <a:ahLst/>
              <a:cxnLst/>
              <a:rect l="l" t="t" r="r" b="b"/>
              <a:pathLst>
                <a:path w="6632" h="6607" extrusionOk="0">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389" name="Google Shape;19389;p26"/>
          <p:cNvGrpSpPr/>
          <p:nvPr/>
        </p:nvGrpSpPr>
        <p:grpSpPr>
          <a:xfrm>
            <a:off x="4684309" y="2087493"/>
            <a:ext cx="374748" cy="279140"/>
            <a:chOff x="4684309" y="2087493"/>
            <a:chExt cx="374748" cy="279140"/>
          </a:xfrm>
        </p:grpSpPr>
        <p:sp>
          <p:nvSpPr>
            <p:cNvPr id="19390" name="Google Shape;19390;p26"/>
            <p:cNvSpPr/>
            <p:nvPr/>
          </p:nvSpPr>
          <p:spPr>
            <a:xfrm>
              <a:off x="4994977" y="2140268"/>
              <a:ext cx="64080" cy="144029"/>
            </a:xfrm>
            <a:custGeom>
              <a:avLst/>
              <a:gdLst/>
              <a:ahLst/>
              <a:cxnLst/>
              <a:rect l="l" t="t" r="r" b="b"/>
              <a:pathLst>
                <a:path w="2443" h="5491" extrusionOk="0">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91" name="Google Shape;19391;p26"/>
            <p:cNvSpPr/>
            <p:nvPr/>
          </p:nvSpPr>
          <p:spPr>
            <a:xfrm>
              <a:off x="4684309" y="2118707"/>
              <a:ext cx="342931" cy="247926"/>
            </a:xfrm>
            <a:custGeom>
              <a:avLst/>
              <a:gdLst/>
              <a:ahLst/>
              <a:cxnLst/>
              <a:rect l="l" t="t" r="r" b="b"/>
              <a:pathLst>
                <a:path w="13074" h="9452" extrusionOk="0">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92" name="Google Shape;19392;p26"/>
            <p:cNvSpPr/>
            <p:nvPr/>
          </p:nvSpPr>
          <p:spPr>
            <a:xfrm>
              <a:off x="4716494" y="2087493"/>
              <a:ext cx="48762" cy="52198"/>
            </a:xfrm>
            <a:custGeom>
              <a:avLst/>
              <a:gdLst/>
              <a:ahLst/>
              <a:cxnLst/>
              <a:rect l="l" t="t" r="r" b="b"/>
              <a:pathLst>
                <a:path w="1859" h="1990" extrusionOk="0">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93" name="Google Shape;19393;p26"/>
            <p:cNvSpPr/>
            <p:nvPr/>
          </p:nvSpPr>
          <p:spPr>
            <a:xfrm>
              <a:off x="4759721" y="2118681"/>
              <a:ext cx="36827" cy="23948"/>
            </a:xfrm>
            <a:custGeom>
              <a:avLst/>
              <a:gdLst/>
              <a:ahLst/>
              <a:cxnLst/>
              <a:rect l="l" t="t" r="r" b="b"/>
              <a:pathLst>
                <a:path w="1404" h="913" extrusionOk="0">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94" name="Google Shape;19394;p26"/>
            <p:cNvSpPr/>
            <p:nvPr/>
          </p:nvSpPr>
          <p:spPr>
            <a:xfrm>
              <a:off x="4778554" y="2342973"/>
              <a:ext cx="43620" cy="23502"/>
            </a:xfrm>
            <a:custGeom>
              <a:avLst/>
              <a:gdLst/>
              <a:ahLst/>
              <a:cxnLst/>
              <a:rect l="l" t="t" r="r" b="b"/>
              <a:pathLst>
                <a:path w="1663" h="896" extrusionOk="0">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95" name="Google Shape;19395;p26"/>
            <p:cNvSpPr/>
            <p:nvPr/>
          </p:nvSpPr>
          <p:spPr>
            <a:xfrm>
              <a:off x="4979895" y="2341714"/>
              <a:ext cx="40211" cy="24761"/>
            </a:xfrm>
            <a:custGeom>
              <a:avLst/>
              <a:gdLst/>
              <a:ahLst/>
              <a:cxnLst/>
              <a:rect l="l" t="t" r="r" b="b"/>
              <a:pathLst>
                <a:path w="1533" h="944" extrusionOk="0">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96" name="Google Shape;19396;p26"/>
            <p:cNvSpPr/>
            <p:nvPr/>
          </p:nvSpPr>
          <p:spPr>
            <a:xfrm>
              <a:off x="4731969" y="2155140"/>
              <a:ext cx="11751" cy="11777"/>
            </a:xfrm>
            <a:custGeom>
              <a:avLst/>
              <a:gdLst/>
              <a:ahLst/>
              <a:cxnLst/>
              <a:rect l="l" t="t" r="r" b="b"/>
              <a:pathLst>
                <a:path w="448" h="449" extrusionOk="0">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97" name="Google Shape;19397;p26"/>
            <p:cNvSpPr/>
            <p:nvPr/>
          </p:nvSpPr>
          <p:spPr>
            <a:xfrm>
              <a:off x="4741569" y="2191311"/>
              <a:ext cx="64578" cy="74493"/>
            </a:xfrm>
            <a:custGeom>
              <a:avLst/>
              <a:gdLst/>
              <a:ahLst/>
              <a:cxnLst/>
              <a:rect l="l" t="t" r="r" b="b"/>
              <a:pathLst>
                <a:path w="2462" h="2840" extrusionOk="0">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98" name="Google Shape;19398;p26"/>
            <p:cNvSpPr/>
            <p:nvPr/>
          </p:nvSpPr>
          <p:spPr>
            <a:xfrm>
              <a:off x="4837073" y="2244716"/>
              <a:ext cx="143924" cy="39581"/>
            </a:xfrm>
            <a:custGeom>
              <a:avLst/>
              <a:gdLst/>
              <a:ahLst/>
              <a:cxnLst/>
              <a:rect l="l" t="t" r="r" b="b"/>
              <a:pathLst>
                <a:path w="5487" h="1509" extrusionOk="0">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99" name="Google Shape;19399;p26"/>
            <p:cNvSpPr/>
            <p:nvPr/>
          </p:nvSpPr>
          <p:spPr>
            <a:xfrm>
              <a:off x="4684309" y="2161199"/>
              <a:ext cx="47503" cy="48237"/>
            </a:xfrm>
            <a:custGeom>
              <a:avLst/>
              <a:gdLst/>
              <a:ahLst/>
              <a:cxnLst/>
              <a:rect l="l" t="t" r="r" b="b"/>
              <a:pathLst>
                <a:path w="1811" h="1839" extrusionOk="0">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00" name="Google Shape;19400;p26"/>
            <p:cNvSpPr/>
            <p:nvPr/>
          </p:nvSpPr>
          <p:spPr>
            <a:xfrm>
              <a:off x="4716494" y="2087913"/>
              <a:ext cx="44670" cy="51935"/>
            </a:xfrm>
            <a:custGeom>
              <a:avLst/>
              <a:gdLst/>
              <a:ahLst/>
              <a:cxnLst/>
              <a:rect l="l" t="t" r="r" b="b"/>
              <a:pathLst>
                <a:path w="1703" h="1980" extrusionOk="0">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01" name="Google Shape;19401;p26"/>
            <p:cNvSpPr/>
            <p:nvPr/>
          </p:nvSpPr>
          <p:spPr>
            <a:xfrm>
              <a:off x="4684309" y="2177200"/>
              <a:ext cx="10518" cy="17102"/>
            </a:xfrm>
            <a:custGeom>
              <a:avLst/>
              <a:gdLst/>
              <a:ahLst/>
              <a:cxnLst/>
              <a:rect l="l" t="t" r="r" b="b"/>
              <a:pathLst>
                <a:path w="401" h="652" extrusionOk="0">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402" name="Google Shape;19402;p26"/>
          <p:cNvGrpSpPr/>
          <p:nvPr/>
        </p:nvGrpSpPr>
        <p:grpSpPr>
          <a:xfrm>
            <a:off x="7521110" y="2906131"/>
            <a:ext cx="175400" cy="370053"/>
            <a:chOff x="7521110" y="2906131"/>
            <a:chExt cx="175400" cy="370053"/>
          </a:xfrm>
        </p:grpSpPr>
        <p:sp>
          <p:nvSpPr>
            <p:cNvPr id="19403" name="Google Shape;19403;p26"/>
            <p:cNvSpPr/>
            <p:nvPr/>
          </p:nvSpPr>
          <p:spPr>
            <a:xfrm>
              <a:off x="7590646" y="3215698"/>
              <a:ext cx="36302" cy="54453"/>
            </a:xfrm>
            <a:custGeom>
              <a:avLst/>
              <a:gdLst/>
              <a:ahLst/>
              <a:cxnLst/>
              <a:rect l="l" t="t" r="r" b="b"/>
              <a:pathLst>
                <a:path w="1384" h="2076" extrusionOk="0">
                  <a:moveTo>
                    <a:pt x="1" y="0"/>
                  </a:moveTo>
                  <a:lnTo>
                    <a:pt x="1" y="2075"/>
                  </a:lnTo>
                  <a:lnTo>
                    <a:pt x="1384" y="2075"/>
                  </a:lnTo>
                  <a:lnTo>
                    <a:pt x="1384" y="0"/>
                  </a:ln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04" name="Google Shape;19404;p26"/>
            <p:cNvSpPr/>
            <p:nvPr/>
          </p:nvSpPr>
          <p:spPr>
            <a:xfrm>
              <a:off x="7608797" y="3233823"/>
              <a:ext cx="18151" cy="36329"/>
            </a:xfrm>
            <a:custGeom>
              <a:avLst/>
              <a:gdLst/>
              <a:ahLst/>
              <a:cxnLst/>
              <a:rect l="l" t="t" r="r" b="b"/>
              <a:pathLst>
                <a:path w="692" h="1385" extrusionOk="0">
                  <a:moveTo>
                    <a:pt x="231" y="1"/>
                  </a:moveTo>
                  <a:cubicBezTo>
                    <a:pt x="102" y="1"/>
                    <a:pt x="0" y="103"/>
                    <a:pt x="0" y="231"/>
                  </a:cubicBezTo>
                  <a:lnTo>
                    <a:pt x="0" y="1384"/>
                  </a:lnTo>
                  <a:lnTo>
                    <a:pt x="692" y="1384"/>
                  </a:lnTo>
                  <a:lnTo>
                    <a:pt x="692" y="1"/>
                  </a:ln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05" name="Google Shape;19405;p26"/>
            <p:cNvSpPr/>
            <p:nvPr/>
          </p:nvSpPr>
          <p:spPr>
            <a:xfrm>
              <a:off x="7570554" y="3264066"/>
              <a:ext cx="76513" cy="12118"/>
            </a:xfrm>
            <a:custGeom>
              <a:avLst/>
              <a:gdLst/>
              <a:ahLst/>
              <a:cxnLst/>
              <a:rect l="l" t="t" r="r" b="b"/>
              <a:pathLst>
                <a:path w="2917" h="462" extrusionOk="0">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06" name="Google Shape;19406;p26"/>
            <p:cNvSpPr/>
            <p:nvPr/>
          </p:nvSpPr>
          <p:spPr>
            <a:xfrm>
              <a:off x="7526094" y="3064351"/>
              <a:ext cx="165433" cy="109038"/>
            </a:xfrm>
            <a:custGeom>
              <a:avLst/>
              <a:gdLst/>
              <a:ahLst/>
              <a:cxnLst/>
              <a:rect l="l" t="t" r="r" b="b"/>
              <a:pathLst>
                <a:path w="6307" h="4157" extrusionOk="0">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07" name="Google Shape;19407;p26"/>
            <p:cNvSpPr/>
            <p:nvPr/>
          </p:nvSpPr>
          <p:spPr>
            <a:xfrm>
              <a:off x="7521110" y="3173363"/>
              <a:ext cx="175400" cy="48394"/>
            </a:xfrm>
            <a:custGeom>
              <a:avLst/>
              <a:gdLst/>
              <a:ahLst/>
              <a:cxnLst/>
              <a:rect l="l" t="t" r="r" b="b"/>
              <a:pathLst>
                <a:path w="6687" h="1845" extrusionOk="0">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08" name="Google Shape;19408;p26"/>
            <p:cNvSpPr/>
            <p:nvPr/>
          </p:nvSpPr>
          <p:spPr>
            <a:xfrm>
              <a:off x="7521110" y="3173363"/>
              <a:ext cx="156541" cy="48421"/>
            </a:xfrm>
            <a:custGeom>
              <a:avLst/>
              <a:gdLst/>
              <a:ahLst/>
              <a:cxnLst/>
              <a:rect l="l" t="t" r="r" b="b"/>
              <a:pathLst>
                <a:path w="5968" h="1846" extrusionOk="0">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09" name="Google Shape;19409;p26"/>
            <p:cNvSpPr/>
            <p:nvPr/>
          </p:nvSpPr>
          <p:spPr>
            <a:xfrm>
              <a:off x="7526094" y="3064351"/>
              <a:ext cx="135189" cy="109038"/>
            </a:xfrm>
            <a:custGeom>
              <a:avLst/>
              <a:gdLst/>
              <a:ahLst/>
              <a:cxnLst/>
              <a:rect l="l" t="t" r="r" b="b"/>
              <a:pathLst>
                <a:path w="5154" h="4157" extrusionOk="0">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10" name="Google Shape;19410;p26"/>
            <p:cNvSpPr/>
            <p:nvPr/>
          </p:nvSpPr>
          <p:spPr>
            <a:xfrm>
              <a:off x="7537635" y="2906131"/>
              <a:ext cx="142140" cy="182587"/>
            </a:xfrm>
            <a:custGeom>
              <a:avLst/>
              <a:gdLst/>
              <a:ahLst/>
              <a:cxnLst/>
              <a:rect l="l" t="t" r="r" b="b"/>
              <a:pathLst>
                <a:path w="5419" h="6961" extrusionOk="0">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11" name="Google Shape;19411;p26"/>
            <p:cNvSpPr/>
            <p:nvPr/>
          </p:nvSpPr>
          <p:spPr>
            <a:xfrm>
              <a:off x="7537635" y="2906210"/>
              <a:ext cx="71188" cy="182508"/>
            </a:xfrm>
            <a:custGeom>
              <a:avLst/>
              <a:gdLst/>
              <a:ahLst/>
              <a:cxnLst/>
              <a:rect l="l" t="t" r="r" b="b"/>
              <a:pathLst>
                <a:path w="2714" h="6958" extrusionOk="0">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412" name="Google Shape;19412;p26"/>
          <p:cNvGrpSpPr/>
          <p:nvPr/>
        </p:nvGrpSpPr>
        <p:grpSpPr>
          <a:xfrm>
            <a:off x="3586925" y="1523286"/>
            <a:ext cx="371023" cy="347914"/>
            <a:chOff x="3586925" y="1523286"/>
            <a:chExt cx="371023" cy="347914"/>
          </a:xfrm>
        </p:grpSpPr>
        <p:sp>
          <p:nvSpPr>
            <p:cNvPr id="19413" name="Google Shape;19413;p26"/>
            <p:cNvSpPr/>
            <p:nvPr/>
          </p:nvSpPr>
          <p:spPr>
            <a:xfrm>
              <a:off x="3732580" y="1530158"/>
              <a:ext cx="225211" cy="212935"/>
            </a:xfrm>
            <a:custGeom>
              <a:avLst/>
              <a:gdLst/>
              <a:ahLst/>
              <a:cxnLst/>
              <a:rect l="l" t="t" r="r" b="b"/>
              <a:pathLst>
                <a:path w="8586" h="8118" extrusionOk="0">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14" name="Google Shape;19414;p26"/>
            <p:cNvSpPr/>
            <p:nvPr/>
          </p:nvSpPr>
          <p:spPr>
            <a:xfrm>
              <a:off x="3732580" y="1530263"/>
              <a:ext cx="138573" cy="126560"/>
            </a:xfrm>
            <a:custGeom>
              <a:avLst/>
              <a:gdLst/>
              <a:ahLst/>
              <a:cxnLst/>
              <a:rect l="l" t="t" r="r" b="b"/>
              <a:pathLst>
                <a:path w="5283" h="4825" extrusionOk="0">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15" name="Google Shape;19415;p26"/>
            <p:cNvSpPr/>
            <p:nvPr/>
          </p:nvSpPr>
          <p:spPr>
            <a:xfrm>
              <a:off x="3881094" y="1554185"/>
              <a:ext cx="38453" cy="145498"/>
            </a:xfrm>
            <a:custGeom>
              <a:avLst/>
              <a:gdLst/>
              <a:ahLst/>
              <a:cxnLst/>
              <a:rect l="l" t="t" r="r" b="b"/>
              <a:pathLst>
                <a:path w="1466" h="5547" extrusionOk="0">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16" name="Google Shape;19416;p26"/>
            <p:cNvSpPr/>
            <p:nvPr/>
          </p:nvSpPr>
          <p:spPr>
            <a:xfrm>
              <a:off x="3910262" y="1590828"/>
              <a:ext cx="43070" cy="130730"/>
            </a:xfrm>
            <a:custGeom>
              <a:avLst/>
              <a:gdLst/>
              <a:ahLst/>
              <a:cxnLst/>
              <a:rect l="l" t="t" r="r" b="b"/>
              <a:pathLst>
                <a:path w="1642" h="4984" extrusionOk="0">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17" name="Google Shape;19417;p26"/>
            <p:cNvSpPr/>
            <p:nvPr/>
          </p:nvSpPr>
          <p:spPr>
            <a:xfrm>
              <a:off x="3586925" y="1573569"/>
              <a:ext cx="370866" cy="297527"/>
            </a:xfrm>
            <a:custGeom>
              <a:avLst/>
              <a:gdLst/>
              <a:ahLst/>
              <a:cxnLst/>
              <a:rect l="l" t="t" r="r" b="b"/>
              <a:pathLst>
                <a:path w="14139" h="11343" extrusionOk="0">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18" name="Google Shape;19418;p26"/>
            <p:cNvSpPr/>
            <p:nvPr/>
          </p:nvSpPr>
          <p:spPr>
            <a:xfrm>
              <a:off x="3586925" y="1687381"/>
              <a:ext cx="144973" cy="109536"/>
            </a:xfrm>
            <a:custGeom>
              <a:avLst/>
              <a:gdLst/>
              <a:ahLst/>
              <a:cxnLst/>
              <a:rect l="l" t="t" r="r" b="b"/>
              <a:pathLst>
                <a:path w="5527" h="4176" extrusionOk="0">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19" name="Google Shape;19419;p26"/>
            <p:cNvSpPr/>
            <p:nvPr/>
          </p:nvSpPr>
          <p:spPr>
            <a:xfrm>
              <a:off x="3601692" y="1735224"/>
              <a:ext cx="26886" cy="21377"/>
            </a:xfrm>
            <a:custGeom>
              <a:avLst/>
              <a:gdLst/>
              <a:ahLst/>
              <a:cxnLst/>
              <a:rect l="l" t="t" r="r" b="b"/>
              <a:pathLst>
                <a:path w="1025" h="815" extrusionOk="0">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20" name="Google Shape;19420;p26"/>
            <p:cNvSpPr/>
            <p:nvPr/>
          </p:nvSpPr>
          <p:spPr>
            <a:xfrm>
              <a:off x="3775807" y="1523286"/>
              <a:ext cx="44670" cy="70585"/>
            </a:xfrm>
            <a:custGeom>
              <a:avLst/>
              <a:gdLst/>
              <a:ahLst/>
              <a:cxnLst/>
              <a:rect l="l" t="t" r="r" b="b"/>
              <a:pathLst>
                <a:path w="1703" h="2691" extrusionOk="0">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21" name="Google Shape;19421;p26"/>
            <p:cNvSpPr/>
            <p:nvPr/>
          </p:nvSpPr>
          <p:spPr>
            <a:xfrm>
              <a:off x="3635477" y="1755054"/>
              <a:ext cx="49837" cy="33574"/>
            </a:xfrm>
            <a:custGeom>
              <a:avLst/>
              <a:gdLst/>
              <a:ahLst/>
              <a:cxnLst/>
              <a:rect l="l" t="t" r="r" b="b"/>
              <a:pathLst>
                <a:path w="1900" h="1280" extrusionOk="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22" name="Google Shape;19422;p26"/>
            <p:cNvSpPr/>
            <p:nvPr/>
          </p:nvSpPr>
          <p:spPr>
            <a:xfrm>
              <a:off x="3656120" y="1655905"/>
              <a:ext cx="139098" cy="103189"/>
            </a:xfrm>
            <a:custGeom>
              <a:avLst/>
              <a:gdLst/>
              <a:ahLst/>
              <a:cxnLst/>
              <a:rect l="l" t="t" r="r" b="b"/>
              <a:pathLst>
                <a:path w="5303" h="3934" extrusionOk="0">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23" name="Google Shape;19423;p26"/>
            <p:cNvSpPr/>
            <p:nvPr/>
          </p:nvSpPr>
          <p:spPr>
            <a:xfrm>
              <a:off x="3742915" y="1626737"/>
              <a:ext cx="35751" cy="41837"/>
            </a:xfrm>
            <a:custGeom>
              <a:avLst/>
              <a:gdLst/>
              <a:ahLst/>
              <a:cxnLst/>
              <a:rect l="l" t="t" r="r" b="b"/>
              <a:pathLst>
                <a:path w="1363" h="1595" extrusionOk="0">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24" name="Google Shape;19424;p26"/>
            <p:cNvSpPr/>
            <p:nvPr/>
          </p:nvSpPr>
          <p:spPr>
            <a:xfrm>
              <a:off x="3760856" y="1626737"/>
              <a:ext cx="17810" cy="29771"/>
            </a:xfrm>
            <a:custGeom>
              <a:avLst/>
              <a:gdLst/>
              <a:ahLst/>
              <a:cxnLst/>
              <a:rect l="l" t="t" r="r" b="b"/>
              <a:pathLst>
                <a:path w="679" h="1135" extrusionOk="0">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25" name="Google Shape;19425;p26"/>
            <p:cNvSpPr/>
            <p:nvPr/>
          </p:nvSpPr>
          <p:spPr>
            <a:xfrm>
              <a:off x="3754823" y="1632612"/>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26" name="Google Shape;19426;p26"/>
            <p:cNvSpPr/>
            <p:nvPr/>
          </p:nvSpPr>
          <p:spPr>
            <a:xfrm>
              <a:off x="3807283" y="1622252"/>
              <a:ext cx="57654" cy="131150"/>
            </a:xfrm>
            <a:custGeom>
              <a:avLst/>
              <a:gdLst/>
              <a:ahLst/>
              <a:cxnLst/>
              <a:rect l="l" t="t" r="r" b="b"/>
              <a:pathLst>
                <a:path w="2198" h="5000" extrusionOk="0">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27" name="Google Shape;19427;p26"/>
            <p:cNvSpPr/>
            <p:nvPr/>
          </p:nvSpPr>
          <p:spPr>
            <a:xfrm>
              <a:off x="3801958" y="1653859"/>
              <a:ext cx="32027" cy="90467"/>
            </a:xfrm>
            <a:custGeom>
              <a:avLst/>
              <a:gdLst/>
              <a:ahLst/>
              <a:cxnLst/>
              <a:rect l="l" t="t" r="r" b="b"/>
              <a:pathLst>
                <a:path w="1221" h="3449" extrusionOk="0">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28" name="Google Shape;19428;p26"/>
            <p:cNvSpPr/>
            <p:nvPr/>
          </p:nvSpPr>
          <p:spPr>
            <a:xfrm>
              <a:off x="3817434" y="1617845"/>
              <a:ext cx="96605" cy="162233"/>
            </a:xfrm>
            <a:custGeom>
              <a:avLst/>
              <a:gdLst/>
              <a:ahLst/>
              <a:cxnLst/>
              <a:rect l="l" t="t" r="r" b="b"/>
              <a:pathLst>
                <a:path w="3683" h="6185" extrusionOk="0">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29" name="Google Shape;19429;p26"/>
            <p:cNvSpPr/>
            <p:nvPr/>
          </p:nvSpPr>
          <p:spPr>
            <a:xfrm>
              <a:off x="3830943" y="1657872"/>
              <a:ext cx="113130" cy="152265"/>
            </a:xfrm>
            <a:custGeom>
              <a:avLst/>
              <a:gdLst/>
              <a:ahLst/>
              <a:cxnLst/>
              <a:rect l="l" t="t" r="r" b="b"/>
              <a:pathLst>
                <a:path w="4313" h="5805" extrusionOk="0">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30" name="Google Shape;19430;p26"/>
            <p:cNvSpPr/>
            <p:nvPr/>
          </p:nvSpPr>
          <p:spPr>
            <a:xfrm>
              <a:off x="3843743" y="1701624"/>
              <a:ext cx="114048" cy="138914"/>
            </a:xfrm>
            <a:custGeom>
              <a:avLst/>
              <a:gdLst/>
              <a:ahLst/>
              <a:cxnLst/>
              <a:rect l="l" t="t" r="r" b="b"/>
              <a:pathLst>
                <a:path w="4348" h="5296" extrusionOk="0">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31" name="Google Shape;19431;p26"/>
            <p:cNvSpPr/>
            <p:nvPr/>
          </p:nvSpPr>
          <p:spPr>
            <a:xfrm>
              <a:off x="3856018" y="1769926"/>
              <a:ext cx="101930" cy="101274"/>
            </a:xfrm>
            <a:custGeom>
              <a:avLst/>
              <a:gdLst/>
              <a:ahLst/>
              <a:cxnLst/>
              <a:rect l="l" t="t" r="r" b="b"/>
              <a:pathLst>
                <a:path w="3886" h="3861" extrusionOk="0">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432" name="Google Shape;19432;p26"/>
          <p:cNvGrpSpPr/>
          <p:nvPr/>
        </p:nvGrpSpPr>
        <p:grpSpPr>
          <a:xfrm>
            <a:off x="6876009" y="2475461"/>
            <a:ext cx="370158" cy="285120"/>
            <a:chOff x="6876009" y="2475461"/>
            <a:chExt cx="370158" cy="285120"/>
          </a:xfrm>
        </p:grpSpPr>
        <p:sp>
          <p:nvSpPr>
            <p:cNvPr id="19433" name="Google Shape;19433;p26"/>
            <p:cNvSpPr/>
            <p:nvPr/>
          </p:nvSpPr>
          <p:spPr>
            <a:xfrm>
              <a:off x="6876009" y="2510688"/>
              <a:ext cx="370158" cy="241001"/>
            </a:xfrm>
            <a:custGeom>
              <a:avLst/>
              <a:gdLst/>
              <a:ahLst/>
              <a:cxnLst/>
              <a:rect l="l" t="t" r="r" b="b"/>
              <a:pathLst>
                <a:path w="14112" h="9188" extrusionOk="0">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34" name="Google Shape;19434;p26"/>
            <p:cNvSpPr/>
            <p:nvPr/>
          </p:nvSpPr>
          <p:spPr>
            <a:xfrm>
              <a:off x="6876009" y="2600132"/>
              <a:ext cx="158324" cy="151452"/>
            </a:xfrm>
            <a:custGeom>
              <a:avLst/>
              <a:gdLst/>
              <a:ahLst/>
              <a:cxnLst/>
              <a:rect l="l" t="t" r="r" b="b"/>
              <a:pathLst>
                <a:path w="6036" h="5774" extrusionOk="0">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35" name="Google Shape;19435;p26"/>
            <p:cNvSpPr/>
            <p:nvPr/>
          </p:nvSpPr>
          <p:spPr>
            <a:xfrm>
              <a:off x="6876193" y="2630008"/>
              <a:ext cx="222352" cy="121655"/>
            </a:xfrm>
            <a:custGeom>
              <a:avLst/>
              <a:gdLst/>
              <a:ahLst/>
              <a:cxnLst/>
              <a:rect l="l" t="t" r="r" b="b"/>
              <a:pathLst>
                <a:path w="8477" h="4638" extrusionOk="0">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36" name="Google Shape;19436;p26"/>
            <p:cNvSpPr/>
            <p:nvPr/>
          </p:nvSpPr>
          <p:spPr>
            <a:xfrm>
              <a:off x="6904128" y="2629851"/>
              <a:ext cx="194417" cy="119347"/>
            </a:xfrm>
            <a:custGeom>
              <a:avLst/>
              <a:gdLst/>
              <a:ahLst/>
              <a:cxnLst/>
              <a:rect l="l" t="t" r="r" b="b"/>
              <a:pathLst>
                <a:path w="7412" h="4550" extrusionOk="0">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37" name="Google Shape;19437;p26"/>
            <p:cNvSpPr/>
            <p:nvPr/>
          </p:nvSpPr>
          <p:spPr>
            <a:xfrm>
              <a:off x="7043199" y="2618100"/>
              <a:ext cx="23869" cy="23869"/>
            </a:xfrm>
            <a:custGeom>
              <a:avLst/>
              <a:gdLst/>
              <a:ahLst/>
              <a:cxnLst/>
              <a:rect l="l" t="t" r="r" b="b"/>
              <a:pathLst>
                <a:path w="910" h="910" extrusionOk="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38" name="Google Shape;19438;p26"/>
            <p:cNvSpPr/>
            <p:nvPr/>
          </p:nvSpPr>
          <p:spPr>
            <a:xfrm>
              <a:off x="7072210" y="2697524"/>
              <a:ext cx="58152" cy="63057"/>
            </a:xfrm>
            <a:custGeom>
              <a:avLst/>
              <a:gdLst/>
              <a:ahLst/>
              <a:cxnLst/>
              <a:rect l="l" t="t" r="r" b="b"/>
              <a:pathLst>
                <a:path w="2217" h="2404" extrusionOk="0">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39" name="Google Shape;19439;p26"/>
            <p:cNvSpPr/>
            <p:nvPr/>
          </p:nvSpPr>
          <p:spPr>
            <a:xfrm>
              <a:off x="6876009" y="2624159"/>
              <a:ext cx="151216" cy="11935"/>
            </a:xfrm>
            <a:custGeom>
              <a:avLst/>
              <a:gdLst/>
              <a:ahLst/>
              <a:cxnLst/>
              <a:rect l="l" t="t" r="r" b="b"/>
              <a:pathLst>
                <a:path w="5765" h="455" extrusionOk="0">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40" name="Google Shape;19440;p26"/>
            <p:cNvSpPr/>
            <p:nvPr/>
          </p:nvSpPr>
          <p:spPr>
            <a:xfrm>
              <a:off x="7051934" y="2621483"/>
              <a:ext cx="12118" cy="11935"/>
            </a:xfrm>
            <a:custGeom>
              <a:avLst/>
              <a:gdLst/>
              <a:ahLst/>
              <a:cxnLst/>
              <a:rect l="l" t="t" r="r" b="b"/>
              <a:pathLst>
                <a:path w="462" h="455" extrusionOk="0">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41" name="Google Shape;19441;p26"/>
            <p:cNvSpPr/>
            <p:nvPr/>
          </p:nvSpPr>
          <p:spPr>
            <a:xfrm>
              <a:off x="7096551" y="2475461"/>
              <a:ext cx="72421" cy="94480"/>
            </a:xfrm>
            <a:custGeom>
              <a:avLst/>
              <a:gdLst/>
              <a:ahLst/>
              <a:cxnLst/>
              <a:rect l="l" t="t" r="r" b="b"/>
              <a:pathLst>
                <a:path w="2761" h="3602" extrusionOk="0">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442" name="Google Shape;19442;p26"/>
          <p:cNvGrpSpPr/>
          <p:nvPr/>
        </p:nvGrpSpPr>
        <p:grpSpPr>
          <a:xfrm>
            <a:off x="6328222" y="2445847"/>
            <a:ext cx="370158" cy="344269"/>
            <a:chOff x="6328222" y="2445847"/>
            <a:chExt cx="370158" cy="344269"/>
          </a:xfrm>
        </p:grpSpPr>
        <p:sp>
          <p:nvSpPr>
            <p:cNvPr id="19443" name="Google Shape;19443;p26"/>
            <p:cNvSpPr/>
            <p:nvPr/>
          </p:nvSpPr>
          <p:spPr>
            <a:xfrm>
              <a:off x="6556423" y="2453585"/>
              <a:ext cx="128081" cy="56237"/>
            </a:xfrm>
            <a:custGeom>
              <a:avLst/>
              <a:gdLst/>
              <a:ahLst/>
              <a:cxnLst/>
              <a:rect l="l" t="t" r="r" b="b"/>
              <a:pathLst>
                <a:path w="4883" h="2144" extrusionOk="0">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44" name="Google Shape;19444;p26"/>
            <p:cNvSpPr/>
            <p:nvPr/>
          </p:nvSpPr>
          <p:spPr>
            <a:xfrm>
              <a:off x="6328222" y="2445847"/>
              <a:ext cx="370158" cy="344269"/>
            </a:xfrm>
            <a:custGeom>
              <a:avLst/>
              <a:gdLst/>
              <a:ahLst/>
              <a:cxnLst/>
              <a:rect l="l" t="t" r="r" b="b"/>
              <a:pathLst>
                <a:path w="14112" h="13125" extrusionOk="0">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45" name="Google Shape;19445;p26"/>
            <p:cNvSpPr/>
            <p:nvPr/>
          </p:nvSpPr>
          <p:spPr>
            <a:xfrm>
              <a:off x="6328222" y="2465546"/>
              <a:ext cx="367115" cy="303219"/>
            </a:xfrm>
            <a:custGeom>
              <a:avLst/>
              <a:gdLst/>
              <a:ahLst/>
              <a:cxnLst/>
              <a:rect l="l" t="t" r="r" b="b"/>
              <a:pathLst>
                <a:path w="13996" h="11560" extrusionOk="0">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46" name="Google Shape;19446;p26"/>
            <p:cNvSpPr/>
            <p:nvPr/>
          </p:nvSpPr>
          <p:spPr>
            <a:xfrm>
              <a:off x="6441877" y="2460536"/>
              <a:ext cx="23843" cy="23843"/>
            </a:xfrm>
            <a:custGeom>
              <a:avLst/>
              <a:gdLst/>
              <a:ahLst/>
              <a:cxnLst/>
              <a:rect l="l" t="t" r="r" b="b"/>
              <a:pathLst>
                <a:path w="909" h="909" extrusionOk="0">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47" name="Google Shape;19447;p26"/>
            <p:cNvSpPr/>
            <p:nvPr/>
          </p:nvSpPr>
          <p:spPr>
            <a:xfrm>
              <a:off x="6511071" y="2472051"/>
              <a:ext cx="30978" cy="38820"/>
            </a:xfrm>
            <a:custGeom>
              <a:avLst/>
              <a:gdLst/>
              <a:ahLst/>
              <a:cxnLst/>
              <a:rect l="l" t="t" r="r" b="b"/>
              <a:pathLst>
                <a:path w="1181" h="1480" extrusionOk="0">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48" name="Google Shape;19448;p26"/>
            <p:cNvSpPr/>
            <p:nvPr/>
          </p:nvSpPr>
          <p:spPr>
            <a:xfrm>
              <a:off x="6537905" y="2480261"/>
              <a:ext cx="24945" cy="34702"/>
            </a:xfrm>
            <a:custGeom>
              <a:avLst/>
              <a:gdLst/>
              <a:ahLst/>
              <a:cxnLst/>
              <a:rect l="l" t="t" r="r" b="b"/>
              <a:pathLst>
                <a:path w="951" h="1323" extrusionOk="0">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49" name="Google Shape;19449;p26"/>
            <p:cNvSpPr/>
            <p:nvPr/>
          </p:nvSpPr>
          <p:spPr>
            <a:xfrm>
              <a:off x="6561407" y="2488655"/>
              <a:ext cx="22610" cy="29876"/>
            </a:xfrm>
            <a:custGeom>
              <a:avLst/>
              <a:gdLst/>
              <a:ahLst/>
              <a:cxnLst/>
              <a:rect l="l" t="t" r="r" b="b"/>
              <a:pathLst>
                <a:path w="862" h="1139" extrusionOk="0">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50" name="Google Shape;19450;p26"/>
            <p:cNvSpPr/>
            <p:nvPr/>
          </p:nvSpPr>
          <p:spPr>
            <a:xfrm>
              <a:off x="6388866" y="2518242"/>
              <a:ext cx="86244" cy="15240"/>
            </a:xfrm>
            <a:custGeom>
              <a:avLst/>
              <a:gdLst/>
              <a:ahLst/>
              <a:cxnLst/>
              <a:rect l="l" t="t" r="r" b="b"/>
              <a:pathLst>
                <a:path w="3288" h="581" extrusionOk="0">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451" name="Google Shape;19451;p26"/>
          <p:cNvGrpSpPr/>
          <p:nvPr/>
        </p:nvGrpSpPr>
        <p:grpSpPr>
          <a:xfrm>
            <a:off x="5249540" y="2432942"/>
            <a:ext cx="351639" cy="370185"/>
            <a:chOff x="5249540" y="2432942"/>
            <a:chExt cx="351639" cy="370185"/>
          </a:xfrm>
        </p:grpSpPr>
        <p:sp>
          <p:nvSpPr>
            <p:cNvPr id="19452" name="Google Shape;19452;p26"/>
            <p:cNvSpPr/>
            <p:nvPr/>
          </p:nvSpPr>
          <p:spPr>
            <a:xfrm>
              <a:off x="5268556" y="2532721"/>
              <a:ext cx="131281" cy="68854"/>
            </a:xfrm>
            <a:custGeom>
              <a:avLst/>
              <a:gdLst/>
              <a:ahLst/>
              <a:cxnLst/>
              <a:rect l="l" t="t" r="r" b="b"/>
              <a:pathLst>
                <a:path w="5005" h="2625" extrusionOk="0">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53" name="Google Shape;19453;p26"/>
            <p:cNvSpPr/>
            <p:nvPr/>
          </p:nvSpPr>
          <p:spPr>
            <a:xfrm>
              <a:off x="5476482" y="2439054"/>
              <a:ext cx="96946" cy="67726"/>
            </a:xfrm>
            <a:custGeom>
              <a:avLst/>
              <a:gdLst/>
              <a:ahLst/>
              <a:cxnLst/>
              <a:rect l="l" t="t" r="r" b="b"/>
              <a:pathLst>
                <a:path w="3696" h="2582" extrusionOk="0">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54" name="Google Shape;19454;p26"/>
            <p:cNvSpPr/>
            <p:nvPr/>
          </p:nvSpPr>
          <p:spPr>
            <a:xfrm>
              <a:off x="5249540" y="2432942"/>
              <a:ext cx="342931" cy="370184"/>
            </a:xfrm>
            <a:custGeom>
              <a:avLst/>
              <a:gdLst/>
              <a:ahLst/>
              <a:cxnLst/>
              <a:rect l="l" t="t" r="r" b="b"/>
              <a:pathLst>
                <a:path w="13074" h="14113" extrusionOk="0">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55" name="Google Shape;19455;p26"/>
            <p:cNvSpPr/>
            <p:nvPr/>
          </p:nvSpPr>
          <p:spPr>
            <a:xfrm>
              <a:off x="5249540" y="2484196"/>
              <a:ext cx="351639" cy="318931"/>
            </a:xfrm>
            <a:custGeom>
              <a:avLst/>
              <a:gdLst/>
              <a:ahLst/>
              <a:cxnLst/>
              <a:rect l="l" t="t" r="r" b="b"/>
              <a:pathLst>
                <a:path w="13406" h="12159" extrusionOk="0">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56" name="Google Shape;19456;p26"/>
            <p:cNvSpPr/>
            <p:nvPr/>
          </p:nvSpPr>
          <p:spPr>
            <a:xfrm>
              <a:off x="5369227" y="2515540"/>
              <a:ext cx="191820" cy="234549"/>
            </a:xfrm>
            <a:custGeom>
              <a:avLst/>
              <a:gdLst/>
              <a:ahLst/>
              <a:cxnLst/>
              <a:rect l="l" t="t" r="r" b="b"/>
              <a:pathLst>
                <a:path w="7313" h="8942" extrusionOk="0">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57" name="Google Shape;19457;p26"/>
            <p:cNvSpPr/>
            <p:nvPr/>
          </p:nvSpPr>
          <p:spPr>
            <a:xfrm>
              <a:off x="5352335" y="2493245"/>
              <a:ext cx="24027" cy="30086"/>
            </a:xfrm>
            <a:custGeom>
              <a:avLst/>
              <a:gdLst/>
              <a:ahLst/>
              <a:cxnLst/>
              <a:rect l="l" t="t" r="r" b="b"/>
              <a:pathLst>
                <a:path w="916" h="1147" extrusionOk="0">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58" name="Google Shape;19458;p26"/>
            <p:cNvSpPr/>
            <p:nvPr/>
          </p:nvSpPr>
          <p:spPr>
            <a:xfrm>
              <a:off x="5358184" y="2499304"/>
              <a:ext cx="12118" cy="11935"/>
            </a:xfrm>
            <a:custGeom>
              <a:avLst/>
              <a:gdLst/>
              <a:ahLst/>
              <a:cxnLst/>
              <a:rect l="l" t="t" r="r" b="b"/>
              <a:pathLst>
                <a:path w="462" h="455" extrusionOk="0">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459" name="Google Shape;19459;p26"/>
          <p:cNvGrpSpPr/>
          <p:nvPr/>
        </p:nvGrpSpPr>
        <p:grpSpPr>
          <a:xfrm>
            <a:off x="4137047" y="2482176"/>
            <a:ext cx="371102" cy="271585"/>
            <a:chOff x="4137047" y="2482176"/>
            <a:chExt cx="371102" cy="271585"/>
          </a:xfrm>
        </p:grpSpPr>
        <p:sp>
          <p:nvSpPr>
            <p:cNvPr id="19460" name="Google Shape;19460;p26"/>
            <p:cNvSpPr/>
            <p:nvPr/>
          </p:nvSpPr>
          <p:spPr>
            <a:xfrm>
              <a:off x="4264367" y="2702062"/>
              <a:ext cx="108540" cy="51699"/>
            </a:xfrm>
            <a:custGeom>
              <a:avLst/>
              <a:gdLst/>
              <a:ahLst/>
              <a:cxnLst/>
              <a:rect l="l" t="t" r="r" b="b"/>
              <a:pathLst>
                <a:path w="4138" h="1971" extrusionOk="0">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61" name="Google Shape;19461;p26"/>
            <p:cNvSpPr/>
            <p:nvPr/>
          </p:nvSpPr>
          <p:spPr>
            <a:xfrm>
              <a:off x="4240026" y="2482176"/>
              <a:ext cx="181958" cy="104841"/>
            </a:xfrm>
            <a:custGeom>
              <a:avLst/>
              <a:gdLst/>
              <a:ahLst/>
              <a:cxnLst/>
              <a:rect l="l" t="t" r="r" b="b"/>
              <a:pathLst>
                <a:path w="6937" h="3997" extrusionOk="0">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62" name="Google Shape;19462;p26"/>
            <p:cNvSpPr/>
            <p:nvPr/>
          </p:nvSpPr>
          <p:spPr>
            <a:xfrm>
              <a:off x="4415924" y="2545049"/>
              <a:ext cx="92225" cy="168528"/>
            </a:xfrm>
            <a:custGeom>
              <a:avLst/>
              <a:gdLst/>
              <a:ahLst/>
              <a:cxnLst/>
              <a:rect l="l" t="t" r="r" b="b"/>
              <a:pathLst>
                <a:path w="3516" h="6425" extrusionOk="0">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63" name="Google Shape;19463;p26"/>
            <p:cNvSpPr/>
            <p:nvPr/>
          </p:nvSpPr>
          <p:spPr>
            <a:xfrm>
              <a:off x="4137047" y="2520104"/>
              <a:ext cx="315363" cy="218443"/>
            </a:xfrm>
            <a:custGeom>
              <a:avLst/>
              <a:gdLst/>
              <a:ahLst/>
              <a:cxnLst/>
              <a:rect l="l" t="t" r="r" b="b"/>
              <a:pathLst>
                <a:path w="12023" h="8328" extrusionOk="0">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64" name="Google Shape;19464;p26"/>
            <p:cNvSpPr/>
            <p:nvPr/>
          </p:nvSpPr>
          <p:spPr>
            <a:xfrm>
              <a:off x="4148955" y="2618283"/>
              <a:ext cx="303455" cy="120265"/>
            </a:xfrm>
            <a:custGeom>
              <a:avLst/>
              <a:gdLst/>
              <a:ahLst/>
              <a:cxnLst/>
              <a:rect l="l" t="t" r="r" b="b"/>
              <a:pathLst>
                <a:path w="11569" h="4585" extrusionOk="0">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65" name="Google Shape;19465;p26"/>
            <p:cNvSpPr/>
            <p:nvPr/>
          </p:nvSpPr>
          <p:spPr>
            <a:xfrm>
              <a:off x="4137047" y="2520996"/>
              <a:ext cx="151714" cy="216817"/>
            </a:xfrm>
            <a:custGeom>
              <a:avLst/>
              <a:gdLst/>
              <a:ahLst/>
              <a:cxnLst/>
              <a:rect l="l" t="t" r="r" b="b"/>
              <a:pathLst>
                <a:path w="5784" h="8266" extrusionOk="0">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66" name="Google Shape;19466;p26"/>
            <p:cNvSpPr/>
            <p:nvPr/>
          </p:nvSpPr>
          <p:spPr>
            <a:xfrm>
              <a:off x="4148771" y="2649759"/>
              <a:ext cx="131281" cy="88054"/>
            </a:xfrm>
            <a:custGeom>
              <a:avLst/>
              <a:gdLst/>
              <a:ahLst/>
              <a:cxnLst/>
              <a:rect l="l" t="t" r="r" b="b"/>
              <a:pathLst>
                <a:path w="5005" h="3357" extrusionOk="0">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67" name="Google Shape;19467;p26"/>
            <p:cNvSpPr/>
            <p:nvPr/>
          </p:nvSpPr>
          <p:spPr>
            <a:xfrm>
              <a:off x="4315411" y="2615608"/>
              <a:ext cx="77588" cy="55109"/>
            </a:xfrm>
            <a:custGeom>
              <a:avLst/>
              <a:gdLst/>
              <a:ahLst/>
              <a:cxnLst/>
              <a:rect l="l" t="t" r="r" b="b"/>
              <a:pathLst>
                <a:path w="2958" h="2101" extrusionOk="0">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68" name="Google Shape;19468;p26"/>
            <p:cNvSpPr/>
            <p:nvPr/>
          </p:nvSpPr>
          <p:spPr>
            <a:xfrm>
              <a:off x="4173323" y="2580748"/>
              <a:ext cx="24394" cy="30453"/>
            </a:xfrm>
            <a:custGeom>
              <a:avLst/>
              <a:gdLst/>
              <a:ahLst/>
              <a:cxnLst/>
              <a:rect l="l" t="t" r="r" b="b"/>
              <a:pathLst>
                <a:path w="930" h="1161" extrusionOk="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69" name="Google Shape;19469;p26"/>
            <p:cNvSpPr/>
            <p:nvPr/>
          </p:nvSpPr>
          <p:spPr>
            <a:xfrm>
              <a:off x="4179356" y="2586807"/>
              <a:ext cx="12118" cy="12302"/>
            </a:xfrm>
            <a:custGeom>
              <a:avLst/>
              <a:gdLst/>
              <a:ahLst/>
              <a:cxnLst/>
              <a:rect l="l" t="t" r="r" b="b"/>
              <a:pathLst>
                <a:path w="462" h="469" extrusionOk="0">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70" name="Google Shape;19470;p26"/>
            <p:cNvSpPr/>
            <p:nvPr/>
          </p:nvSpPr>
          <p:spPr>
            <a:xfrm>
              <a:off x="4334978" y="2629300"/>
              <a:ext cx="52145" cy="16918"/>
            </a:xfrm>
            <a:custGeom>
              <a:avLst/>
              <a:gdLst/>
              <a:ahLst/>
              <a:cxnLst/>
              <a:rect l="l" t="t" r="r" b="b"/>
              <a:pathLst>
                <a:path w="1988" h="645" extrusionOk="0">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471" name="Google Shape;19471;p26"/>
          <p:cNvGrpSpPr/>
          <p:nvPr/>
        </p:nvGrpSpPr>
        <p:grpSpPr>
          <a:xfrm>
            <a:off x="4686434" y="2432916"/>
            <a:ext cx="367377" cy="370079"/>
            <a:chOff x="4686434" y="2432916"/>
            <a:chExt cx="367377" cy="370079"/>
          </a:xfrm>
        </p:grpSpPr>
        <p:sp>
          <p:nvSpPr>
            <p:cNvPr id="19472" name="Google Shape;19472;p26"/>
            <p:cNvSpPr/>
            <p:nvPr/>
          </p:nvSpPr>
          <p:spPr>
            <a:xfrm>
              <a:off x="4795105" y="2432916"/>
              <a:ext cx="175426" cy="76198"/>
            </a:xfrm>
            <a:custGeom>
              <a:avLst/>
              <a:gdLst/>
              <a:ahLst/>
              <a:cxnLst/>
              <a:rect l="l" t="t" r="r" b="b"/>
              <a:pathLst>
                <a:path w="6688" h="2905" extrusionOk="0">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73" name="Google Shape;19473;p26"/>
            <p:cNvSpPr/>
            <p:nvPr/>
          </p:nvSpPr>
          <p:spPr>
            <a:xfrm>
              <a:off x="4795105" y="2726771"/>
              <a:ext cx="175374" cy="76224"/>
            </a:xfrm>
            <a:custGeom>
              <a:avLst/>
              <a:gdLst/>
              <a:ahLst/>
              <a:cxnLst/>
              <a:rect l="l" t="t" r="r" b="b"/>
              <a:pathLst>
                <a:path w="6686" h="2906" extrusionOk="0">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74" name="Google Shape;19474;p26"/>
            <p:cNvSpPr/>
            <p:nvPr/>
          </p:nvSpPr>
          <p:spPr>
            <a:xfrm>
              <a:off x="4686434" y="2485428"/>
              <a:ext cx="367377" cy="265028"/>
            </a:xfrm>
            <a:custGeom>
              <a:avLst/>
              <a:gdLst/>
              <a:ahLst/>
              <a:cxnLst/>
              <a:rect l="l" t="t" r="r" b="b"/>
              <a:pathLst>
                <a:path w="14006" h="10104" extrusionOk="0">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75" name="Google Shape;19475;p26"/>
            <p:cNvSpPr/>
            <p:nvPr/>
          </p:nvSpPr>
          <p:spPr>
            <a:xfrm>
              <a:off x="4686434" y="2517980"/>
              <a:ext cx="238719" cy="232476"/>
            </a:xfrm>
            <a:custGeom>
              <a:avLst/>
              <a:gdLst/>
              <a:ahLst/>
              <a:cxnLst/>
              <a:rect l="l" t="t" r="r" b="b"/>
              <a:pathLst>
                <a:path w="9101" h="8863" extrusionOk="0">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76" name="Google Shape;19476;p26"/>
            <p:cNvSpPr/>
            <p:nvPr/>
          </p:nvSpPr>
          <p:spPr>
            <a:xfrm>
              <a:off x="4725386" y="2593916"/>
              <a:ext cx="30086" cy="30086"/>
            </a:xfrm>
            <a:custGeom>
              <a:avLst/>
              <a:gdLst/>
              <a:ahLst/>
              <a:cxnLst/>
              <a:rect l="l" t="t" r="r" b="b"/>
              <a:pathLst>
                <a:path w="1147" h="1147" extrusionOk="0">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77" name="Google Shape;19477;p26"/>
            <p:cNvSpPr/>
            <p:nvPr/>
          </p:nvSpPr>
          <p:spPr>
            <a:xfrm>
              <a:off x="4737478" y="2599949"/>
              <a:ext cx="12118" cy="11961"/>
            </a:xfrm>
            <a:custGeom>
              <a:avLst/>
              <a:gdLst/>
              <a:ahLst/>
              <a:cxnLst/>
              <a:rect l="l" t="t" r="r" b="b"/>
              <a:pathLst>
                <a:path w="462" h="456" extrusionOk="0">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78" name="Google Shape;19478;p26"/>
            <p:cNvSpPr/>
            <p:nvPr/>
          </p:nvSpPr>
          <p:spPr>
            <a:xfrm>
              <a:off x="4772862" y="2488261"/>
              <a:ext cx="51253" cy="259336"/>
            </a:xfrm>
            <a:custGeom>
              <a:avLst/>
              <a:gdLst/>
              <a:ahLst/>
              <a:cxnLst/>
              <a:rect l="l" t="t" r="r" b="b"/>
              <a:pathLst>
                <a:path w="1954" h="9887" extrusionOk="0">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79" name="Google Shape;19479;p26"/>
            <p:cNvSpPr/>
            <p:nvPr/>
          </p:nvSpPr>
          <p:spPr>
            <a:xfrm>
              <a:off x="4772862" y="2606900"/>
              <a:ext cx="51253" cy="140698"/>
            </a:xfrm>
            <a:custGeom>
              <a:avLst/>
              <a:gdLst/>
              <a:ahLst/>
              <a:cxnLst/>
              <a:rect l="l" t="t" r="r" b="b"/>
              <a:pathLst>
                <a:path w="1954" h="5364" extrusionOk="0">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80" name="Google Shape;19480;p26"/>
            <p:cNvSpPr/>
            <p:nvPr/>
          </p:nvSpPr>
          <p:spPr>
            <a:xfrm>
              <a:off x="4847381" y="2485769"/>
              <a:ext cx="47529" cy="264503"/>
            </a:xfrm>
            <a:custGeom>
              <a:avLst/>
              <a:gdLst/>
              <a:ahLst/>
              <a:cxnLst/>
              <a:rect l="l" t="t" r="r" b="b"/>
              <a:pathLst>
                <a:path w="1812" h="10084" extrusionOk="0">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81" name="Google Shape;19481;p26"/>
            <p:cNvSpPr/>
            <p:nvPr/>
          </p:nvSpPr>
          <p:spPr>
            <a:xfrm>
              <a:off x="4853440" y="2704528"/>
              <a:ext cx="41470" cy="45745"/>
            </a:xfrm>
            <a:custGeom>
              <a:avLst/>
              <a:gdLst/>
              <a:ahLst/>
              <a:cxnLst/>
              <a:rect l="l" t="t" r="r" b="b"/>
              <a:pathLst>
                <a:path w="1581" h="1744" extrusionOk="0">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82" name="Google Shape;19482;p26"/>
            <p:cNvSpPr/>
            <p:nvPr/>
          </p:nvSpPr>
          <p:spPr>
            <a:xfrm>
              <a:off x="4915868" y="2510845"/>
              <a:ext cx="46611" cy="214168"/>
            </a:xfrm>
            <a:custGeom>
              <a:avLst/>
              <a:gdLst/>
              <a:ahLst/>
              <a:cxnLst/>
              <a:rect l="l" t="t" r="r" b="b"/>
              <a:pathLst>
                <a:path w="1777" h="8165" extrusionOk="0">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483" name="Google Shape;19483;p26"/>
          <p:cNvGrpSpPr/>
          <p:nvPr/>
        </p:nvGrpSpPr>
        <p:grpSpPr>
          <a:xfrm>
            <a:off x="6328222" y="2056306"/>
            <a:ext cx="372099" cy="293986"/>
            <a:chOff x="6328222" y="2056306"/>
            <a:chExt cx="372099" cy="293986"/>
          </a:xfrm>
        </p:grpSpPr>
        <p:sp>
          <p:nvSpPr>
            <p:cNvPr id="19484" name="Google Shape;19484;p26"/>
            <p:cNvSpPr/>
            <p:nvPr/>
          </p:nvSpPr>
          <p:spPr>
            <a:xfrm>
              <a:off x="6581656" y="2179875"/>
              <a:ext cx="58021" cy="170416"/>
            </a:xfrm>
            <a:custGeom>
              <a:avLst/>
              <a:gdLst/>
              <a:ahLst/>
              <a:cxnLst/>
              <a:rect l="l" t="t" r="r" b="b"/>
              <a:pathLst>
                <a:path w="2212" h="6497" extrusionOk="0">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85" name="Google Shape;19485;p26"/>
            <p:cNvSpPr/>
            <p:nvPr/>
          </p:nvSpPr>
          <p:spPr>
            <a:xfrm>
              <a:off x="6488461" y="2209227"/>
              <a:ext cx="51253" cy="141065"/>
            </a:xfrm>
            <a:custGeom>
              <a:avLst/>
              <a:gdLst/>
              <a:ahLst/>
              <a:cxnLst/>
              <a:rect l="l" t="t" r="r" b="b"/>
              <a:pathLst>
                <a:path w="1954" h="5378" extrusionOk="0">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86" name="Google Shape;19486;p26"/>
            <p:cNvSpPr/>
            <p:nvPr/>
          </p:nvSpPr>
          <p:spPr>
            <a:xfrm>
              <a:off x="6642720" y="2150524"/>
              <a:ext cx="57601" cy="88238"/>
            </a:xfrm>
            <a:custGeom>
              <a:avLst/>
              <a:gdLst/>
              <a:ahLst/>
              <a:cxnLst/>
              <a:rect l="l" t="t" r="r" b="b"/>
              <a:pathLst>
                <a:path w="2196" h="3364" extrusionOk="0">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87" name="Google Shape;19487;p26"/>
            <p:cNvSpPr/>
            <p:nvPr/>
          </p:nvSpPr>
          <p:spPr>
            <a:xfrm>
              <a:off x="6328222" y="2056620"/>
              <a:ext cx="352190" cy="293671"/>
            </a:xfrm>
            <a:custGeom>
              <a:avLst/>
              <a:gdLst/>
              <a:ahLst/>
              <a:cxnLst/>
              <a:rect l="l" t="t" r="r" b="b"/>
              <a:pathLst>
                <a:path w="13427" h="11196" extrusionOk="0">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88" name="Google Shape;19488;p26"/>
            <p:cNvSpPr/>
            <p:nvPr/>
          </p:nvSpPr>
          <p:spPr>
            <a:xfrm>
              <a:off x="6371633" y="2068896"/>
              <a:ext cx="18151" cy="11751"/>
            </a:xfrm>
            <a:custGeom>
              <a:avLst/>
              <a:gdLst/>
              <a:ahLst/>
              <a:cxnLst/>
              <a:rect l="l" t="t" r="r" b="b"/>
              <a:pathLst>
                <a:path w="692" h="448" extrusionOk="0">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89" name="Google Shape;19489;p26"/>
            <p:cNvSpPr/>
            <p:nvPr/>
          </p:nvSpPr>
          <p:spPr>
            <a:xfrm>
              <a:off x="6396158" y="2056306"/>
              <a:ext cx="25102" cy="18702"/>
            </a:xfrm>
            <a:custGeom>
              <a:avLst/>
              <a:gdLst/>
              <a:ahLst/>
              <a:cxnLst/>
              <a:rect l="l" t="t" r="r" b="b"/>
              <a:pathLst>
                <a:path w="957" h="713" extrusionOk="0">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90" name="Google Shape;19490;p26"/>
            <p:cNvSpPr/>
            <p:nvPr/>
          </p:nvSpPr>
          <p:spPr>
            <a:xfrm>
              <a:off x="6380682" y="2097697"/>
              <a:ext cx="88605" cy="117589"/>
            </a:xfrm>
            <a:custGeom>
              <a:avLst/>
              <a:gdLst/>
              <a:ahLst/>
              <a:cxnLst/>
              <a:rect l="l" t="t" r="r" b="b"/>
              <a:pathLst>
                <a:path w="3378" h="4483" extrusionOk="0">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91" name="Google Shape;19491;p26"/>
            <p:cNvSpPr/>
            <p:nvPr/>
          </p:nvSpPr>
          <p:spPr>
            <a:xfrm>
              <a:off x="6328406" y="2070496"/>
              <a:ext cx="23318" cy="27227"/>
            </a:xfrm>
            <a:custGeom>
              <a:avLst/>
              <a:gdLst/>
              <a:ahLst/>
              <a:cxnLst/>
              <a:rect l="l" t="t" r="r" b="b"/>
              <a:pathLst>
                <a:path w="889" h="1038" extrusionOk="0">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92" name="Google Shape;19492;p26"/>
            <p:cNvSpPr/>
            <p:nvPr/>
          </p:nvSpPr>
          <p:spPr>
            <a:xfrm>
              <a:off x="6495937" y="2180347"/>
              <a:ext cx="120448" cy="41889"/>
            </a:xfrm>
            <a:custGeom>
              <a:avLst/>
              <a:gdLst/>
              <a:ahLst/>
              <a:cxnLst/>
              <a:rect l="l" t="t" r="r" b="b"/>
              <a:pathLst>
                <a:path w="4592" h="1597" extrusionOk="0">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493" name="Google Shape;19493;p26"/>
          <p:cNvGrpSpPr/>
          <p:nvPr/>
        </p:nvGrpSpPr>
        <p:grpSpPr>
          <a:xfrm>
            <a:off x="5789327" y="2432968"/>
            <a:ext cx="352531" cy="370132"/>
            <a:chOff x="5789327" y="2432968"/>
            <a:chExt cx="352531" cy="370132"/>
          </a:xfrm>
        </p:grpSpPr>
        <p:sp>
          <p:nvSpPr>
            <p:cNvPr id="19494" name="Google Shape;19494;p26"/>
            <p:cNvSpPr/>
            <p:nvPr/>
          </p:nvSpPr>
          <p:spPr>
            <a:xfrm>
              <a:off x="5794651" y="2568132"/>
              <a:ext cx="341882" cy="228935"/>
            </a:xfrm>
            <a:custGeom>
              <a:avLst/>
              <a:gdLst/>
              <a:ahLst/>
              <a:cxnLst/>
              <a:rect l="l" t="t" r="r" b="b"/>
              <a:pathLst>
                <a:path w="13034" h="8728" extrusionOk="0">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95" name="Google Shape;19495;p26"/>
            <p:cNvSpPr/>
            <p:nvPr/>
          </p:nvSpPr>
          <p:spPr>
            <a:xfrm>
              <a:off x="5998826" y="2544656"/>
              <a:ext cx="143032" cy="117405"/>
            </a:xfrm>
            <a:custGeom>
              <a:avLst/>
              <a:gdLst/>
              <a:ahLst/>
              <a:cxnLst/>
              <a:rect l="l" t="t" r="r" b="b"/>
              <a:pathLst>
                <a:path w="5453" h="4476" extrusionOk="0">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96" name="Google Shape;19496;p26"/>
            <p:cNvSpPr/>
            <p:nvPr/>
          </p:nvSpPr>
          <p:spPr>
            <a:xfrm>
              <a:off x="5846062" y="2667360"/>
              <a:ext cx="238877" cy="135740"/>
            </a:xfrm>
            <a:custGeom>
              <a:avLst/>
              <a:gdLst/>
              <a:ahLst/>
              <a:cxnLst/>
              <a:rect l="l" t="t" r="r" b="b"/>
              <a:pathLst>
                <a:path w="9107" h="5175" extrusionOk="0">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97" name="Google Shape;19497;p26"/>
            <p:cNvSpPr/>
            <p:nvPr/>
          </p:nvSpPr>
          <p:spPr>
            <a:xfrm>
              <a:off x="5898339" y="2432968"/>
              <a:ext cx="134481" cy="211492"/>
            </a:xfrm>
            <a:custGeom>
              <a:avLst/>
              <a:gdLst/>
              <a:ahLst/>
              <a:cxnLst/>
              <a:rect l="l" t="t" r="r" b="b"/>
              <a:pathLst>
                <a:path w="5127" h="8063" extrusionOk="0">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98" name="Google Shape;19498;p26"/>
            <p:cNvSpPr/>
            <p:nvPr/>
          </p:nvSpPr>
          <p:spPr>
            <a:xfrm>
              <a:off x="5898522" y="2433309"/>
              <a:ext cx="59962" cy="175925"/>
            </a:xfrm>
            <a:custGeom>
              <a:avLst/>
              <a:gdLst/>
              <a:ahLst/>
              <a:cxnLst/>
              <a:rect l="l" t="t" r="r" b="b"/>
              <a:pathLst>
                <a:path w="2286" h="6707" extrusionOk="0">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99" name="Google Shape;19499;p26"/>
            <p:cNvSpPr/>
            <p:nvPr/>
          </p:nvSpPr>
          <p:spPr>
            <a:xfrm>
              <a:off x="5804960" y="2667045"/>
              <a:ext cx="141065" cy="88920"/>
            </a:xfrm>
            <a:custGeom>
              <a:avLst/>
              <a:gdLst/>
              <a:ahLst/>
              <a:cxnLst/>
              <a:rect l="l" t="t" r="r" b="b"/>
              <a:pathLst>
                <a:path w="5378" h="3390" extrusionOk="0">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00" name="Google Shape;19500;p26"/>
            <p:cNvSpPr/>
            <p:nvPr/>
          </p:nvSpPr>
          <p:spPr>
            <a:xfrm>
              <a:off x="5912739" y="2597483"/>
              <a:ext cx="29378" cy="23502"/>
            </a:xfrm>
            <a:custGeom>
              <a:avLst/>
              <a:gdLst/>
              <a:ahLst/>
              <a:cxnLst/>
              <a:rect l="l" t="t" r="r" b="b"/>
              <a:pathLst>
                <a:path w="1120" h="896" extrusionOk="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01" name="Google Shape;19501;p26"/>
            <p:cNvSpPr/>
            <p:nvPr/>
          </p:nvSpPr>
          <p:spPr>
            <a:xfrm>
              <a:off x="5989042" y="2597483"/>
              <a:ext cx="29378" cy="23502"/>
            </a:xfrm>
            <a:custGeom>
              <a:avLst/>
              <a:gdLst/>
              <a:ahLst/>
              <a:cxnLst/>
              <a:rect l="l" t="t" r="r" b="b"/>
              <a:pathLst>
                <a:path w="1120" h="896" extrusionOk="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02" name="Google Shape;19502;p26"/>
            <p:cNvSpPr/>
            <p:nvPr/>
          </p:nvSpPr>
          <p:spPr>
            <a:xfrm>
              <a:off x="5789327" y="2544656"/>
              <a:ext cx="142849" cy="117405"/>
            </a:xfrm>
            <a:custGeom>
              <a:avLst/>
              <a:gdLst/>
              <a:ahLst/>
              <a:cxnLst/>
              <a:rect l="l" t="t" r="r" b="b"/>
              <a:pathLst>
                <a:path w="5446" h="4476" extrusionOk="0">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03" name="Google Shape;19503;p26"/>
            <p:cNvSpPr/>
            <p:nvPr/>
          </p:nvSpPr>
          <p:spPr>
            <a:xfrm>
              <a:off x="5985134" y="2666940"/>
              <a:ext cx="141065" cy="89025"/>
            </a:xfrm>
            <a:custGeom>
              <a:avLst/>
              <a:gdLst/>
              <a:ahLst/>
              <a:cxnLst/>
              <a:rect l="l" t="t" r="r" b="b"/>
              <a:pathLst>
                <a:path w="5378" h="3394" extrusionOk="0">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504" name="Google Shape;19504;p26"/>
          <p:cNvGrpSpPr/>
          <p:nvPr/>
        </p:nvGrpSpPr>
        <p:grpSpPr>
          <a:xfrm>
            <a:off x="874612" y="1980134"/>
            <a:ext cx="322314" cy="370158"/>
            <a:chOff x="874612" y="1980134"/>
            <a:chExt cx="322314" cy="370158"/>
          </a:xfrm>
        </p:grpSpPr>
        <p:sp>
          <p:nvSpPr>
            <p:cNvPr id="19505" name="Google Shape;19505;p26"/>
            <p:cNvSpPr/>
            <p:nvPr/>
          </p:nvSpPr>
          <p:spPr>
            <a:xfrm>
              <a:off x="1067586" y="1980134"/>
              <a:ext cx="129340" cy="193709"/>
            </a:xfrm>
            <a:custGeom>
              <a:avLst/>
              <a:gdLst/>
              <a:ahLst/>
              <a:cxnLst/>
              <a:rect l="l" t="t" r="r" b="b"/>
              <a:pathLst>
                <a:path w="4931" h="7385" extrusionOk="0">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06" name="Google Shape;19506;p26"/>
            <p:cNvSpPr/>
            <p:nvPr/>
          </p:nvSpPr>
          <p:spPr>
            <a:xfrm>
              <a:off x="1095521" y="1980317"/>
              <a:ext cx="101405" cy="193525"/>
            </a:xfrm>
            <a:custGeom>
              <a:avLst/>
              <a:gdLst/>
              <a:ahLst/>
              <a:cxnLst/>
              <a:rect l="l" t="t" r="r" b="b"/>
              <a:pathLst>
                <a:path w="3866" h="7378" extrusionOk="0">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07" name="Google Shape;19507;p26"/>
            <p:cNvSpPr/>
            <p:nvPr/>
          </p:nvSpPr>
          <p:spPr>
            <a:xfrm>
              <a:off x="874612" y="1980134"/>
              <a:ext cx="129681" cy="193709"/>
            </a:xfrm>
            <a:custGeom>
              <a:avLst/>
              <a:gdLst/>
              <a:ahLst/>
              <a:cxnLst/>
              <a:rect l="l" t="t" r="r" b="b"/>
              <a:pathLst>
                <a:path w="4944" h="7385" extrusionOk="0">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08" name="Google Shape;19508;p26"/>
            <p:cNvSpPr/>
            <p:nvPr/>
          </p:nvSpPr>
          <p:spPr>
            <a:xfrm>
              <a:off x="874612" y="1980317"/>
              <a:ext cx="101589" cy="193525"/>
            </a:xfrm>
            <a:custGeom>
              <a:avLst/>
              <a:gdLst/>
              <a:ahLst/>
              <a:cxnLst/>
              <a:rect l="l" t="t" r="r" b="b"/>
              <a:pathLst>
                <a:path w="3873" h="7378" extrusionOk="0">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09" name="Google Shape;19509;p26"/>
            <p:cNvSpPr/>
            <p:nvPr/>
          </p:nvSpPr>
          <p:spPr>
            <a:xfrm>
              <a:off x="922455" y="2123481"/>
              <a:ext cx="226785" cy="226811"/>
            </a:xfrm>
            <a:custGeom>
              <a:avLst/>
              <a:gdLst/>
              <a:ahLst/>
              <a:cxnLst/>
              <a:rect l="l" t="t" r="r" b="b"/>
              <a:pathLst>
                <a:path w="8646" h="8647" extrusionOk="0">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10" name="Google Shape;19510;p26"/>
            <p:cNvSpPr/>
            <p:nvPr/>
          </p:nvSpPr>
          <p:spPr>
            <a:xfrm>
              <a:off x="922455" y="2123664"/>
              <a:ext cx="106205" cy="222876"/>
            </a:xfrm>
            <a:custGeom>
              <a:avLst/>
              <a:gdLst/>
              <a:ahLst/>
              <a:cxnLst/>
              <a:rect l="l" t="t" r="r" b="b"/>
              <a:pathLst>
                <a:path w="4049" h="8497" extrusionOk="0">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11" name="Google Shape;19511;p26"/>
            <p:cNvSpPr/>
            <p:nvPr/>
          </p:nvSpPr>
          <p:spPr>
            <a:xfrm>
              <a:off x="964082" y="2219010"/>
              <a:ext cx="35935" cy="41627"/>
            </a:xfrm>
            <a:custGeom>
              <a:avLst/>
              <a:gdLst/>
              <a:ahLst/>
              <a:cxnLst/>
              <a:rect l="l" t="t" r="r" b="b"/>
              <a:pathLst>
                <a:path w="1370" h="1587" extrusionOk="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12" name="Google Shape;19512;p26"/>
            <p:cNvSpPr/>
            <p:nvPr/>
          </p:nvSpPr>
          <p:spPr>
            <a:xfrm>
              <a:off x="982050" y="2218984"/>
              <a:ext cx="17968" cy="29797"/>
            </a:xfrm>
            <a:custGeom>
              <a:avLst/>
              <a:gdLst/>
              <a:ahLst/>
              <a:cxnLst/>
              <a:rect l="l" t="t" r="r" b="b"/>
              <a:pathLst>
                <a:path w="685" h="1136" extrusionOk="0">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13" name="Google Shape;19513;p26"/>
            <p:cNvSpPr/>
            <p:nvPr/>
          </p:nvSpPr>
          <p:spPr>
            <a:xfrm>
              <a:off x="976174" y="2224860"/>
              <a:ext cx="11935" cy="11961"/>
            </a:xfrm>
            <a:custGeom>
              <a:avLst/>
              <a:gdLst/>
              <a:ahLst/>
              <a:cxnLst/>
              <a:rect l="l" t="t" r="r" b="b"/>
              <a:pathLst>
                <a:path w="455" h="456" extrusionOk="0">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14" name="Google Shape;19514;p26"/>
            <p:cNvSpPr/>
            <p:nvPr/>
          </p:nvSpPr>
          <p:spPr>
            <a:xfrm>
              <a:off x="1071678" y="2219010"/>
              <a:ext cx="35778" cy="41627"/>
            </a:xfrm>
            <a:custGeom>
              <a:avLst/>
              <a:gdLst/>
              <a:ahLst/>
              <a:cxnLst/>
              <a:rect l="l" t="t" r="r" b="b"/>
              <a:pathLst>
                <a:path w="1364" h="1587" extrusionOk="0">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15" name="Google Shape;19515;p26"/>
            <p:cNvSpPr/>
            <p:nvPr/>
          </p:nvSpPr>
          <p:spPr>
            <a:xfrm>
              <a:off x="1089462" y="2218984"/>
              <a:ext cx="17994" cy="29797"/>
            </a:xfrm>
            <a:custGeom>
              <a:avLst/>
              <a:gdLst/>
              <a:ahLst/>
              <a:cxnLst/>
              <a:rect l="l" t="t" r="r" b="b"/>
              <a:pathLst>
                <a:path w="686" h="1136" extrusionOk="0">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16" name="Google Shape;19516;p26"/>
            <p:cNvSpPr/>
            <p:nvPr/>
          </p:nvSpPr>
          <p:spPr>
            <a:xfrm>
              <a:off x="1083586" y="2224860"/>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17" name="Google Shape;19517;p26"/>
            <p:cNvSpPr/>
            <p:nvPr/>
          </p:nvSpPr>
          <p:spPr>
            <a:xfrm>
              <a:off x="949682" y="2219010"/>
              <a:ext cx="172357" cy="131281"/>
            </a:xfrm>
            <a:custGeom>
              <a:avLst/>
              <a:gdLst/>
              <a:ahLst/>
              <a:cxnLst/>
              <a:rect l="l" t="t" r="r" b="b"/>
              <a:pathLst>
                <a:path w="6571" h="5005" extrusionOk="0">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18" name="Google Shape;19518;p26"/>
            <p:cNvSpPr/>
            <p:nvPr/>
          </p:nvSpPr>
          <p:spPr>
            <a:xfrm>
              <a:off x="985984" y="2318238"/>
              <a:ext cx="99700" cy="24027"/>
            </a:xfrm>
            <a:custGeom>
              <a:avLst/>
              <a:gdLst/>
              <a:ahLst/>
              <a:cxnLst/>
              <a:rect l="l" t="t" r="r" b="b"/>
              <a:pathLst>
                <a:path w="3801" h="916" extrusionOk="0">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19" name="Google Shape;19519;p26"/>
            <p:cNvSpPr/>
            <p:nvPr/>
          </p:nvSpPr>
          <p:spPr>
            <a:xfrm>
              <a:off x="1008726" y="2278579"/>
              <a:ext cx="54270" cy="41784"/>
            </a:xfrm>
            <a:custGeom>
              <a:avLst/>
              <a:gdLst/>
              <a:ahLst/>
              <a:cxnLst/>
              <a:rect l="l" t="t" r="r" b="b"/>
              <a:pathLst>
                <a:path w="2069" h="1593" extrusionOk="0">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20" name="Google Shape;19520;p26"/>
            <p:cNvSpPr/>
            <p:nvPr/>
          </p:nvSpPr>
          <p:spPr>
            <a:xfrm>
              <a:off x="1008726" y="2279811"/>
              <a:ext cx="36827" cy="40552"/>
            </a:xfrm>
            <a:custGeom>
              <a:avLst/>
              <a:gdLst/>
              <a:ahLst/>
              <a:cxnLst/>
              <a:rect l="l" t="t" r="r" b="b"/>
              <a:pathLst>
                <a:path w="1404" h="1546" extrusionOk="0">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21" name="Google Shape;19521;p26"/>
            <p:cNvSpPr/>
            <p:nvPr/>
          </p:nvSpPr>
          <p:spPr>
            <a:xfrm>
              <a:off x="950023" y="2286395"/>
              <a:ext cx="51070" cy="59962"/>
            </a:xfrm>
            <a:custGeom>
              <a:avLst/>
              <a:gdLst/>
              <a:ahLst/>
              <a:cxnLst/>
              <a:rect l="l" t="t" r="r" b="b"/>
              <a:pathLst>
                <a:path w="1947" h="2286" extrusionOk="0">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522" name="Google Shape;19522;p26"/>
          <p:cNvGrpSpPr/>
          <p:nvPr/>
        </p:nvGrpSpPr>
        <p:grpSpPr>
          <a:xfrm>
            <a:off x="3039662" y="2514780"/>
            <a:ext cx="374224" cy="329763"/>
            <a:chOff x="3039662" y="2514780"/>
            <a:chExt cx="374224" cy="329763"/>
          </a:xfrm>
        </p:grpSpPr>
        <p:sp>
          <p:nvSpPr>
            <p:cNvPr id="19523" name="Google Shape;19523;p26"/>
            <p:cNvSpPr/>
            <p:nvPr/>
          </p:nvSpPr>
          <p:spPr>
            <a:xfrm>
              <a:off x="3270171" y="2554964"/>
              <a:ext cx="64395" cy="72762"/>
            </a:xfrm>
            <a:custGeom>
              <a:avLst/>
              <a:gdLst/>
              <a:ahLst/>
              <a:cxnLst/>
              <a:rect l="l" t="t" r="r" b="b"/>
              <a:pathLst>
                <a:path w="2455" h="2774" extrusionOk="0">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24" name="Google Shape;19524;p26"/>
            <p:cNvSpPr/>
            <p:nvPr/>
          </p:nvSpPr>
          <p:spPr>
            <a:xfrm>
              <a:off x="3245804" y="2514780"/>
              <a:ext cx="97838" cy="179571"/>
            </a:xfrm>
            <a:custGeom>
              <a:avLst/>
              <a:gdLst/>
              <a:ahLst/>
              <a:cxnLst/>
              <a:rect l="l" t="t" r="r" b="b"/>
              <a:pathLst>
                <a:path w="3730" h="6846" extrusionOk="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25" name="Google Shape;19525;p26"/>
            <p:cNvSpPr/>
            <p:nvPr/>
          </p:nvSpPr>
          <p:spPr>
            <a:xfrm>
              <a:off x="3119165" y="2554964"/>
              <a:ext cx="64395" cy="72762"/>
            </a:xfrm>
            <a:custGeom>
              <a:avLst/>
              <a:gdLst/>
              <a:ahLst/>
              <a:cxnLst/>
              <a:rect l="l" t="t" r="r" b="b"/>
              <a:pathLst>
                <a:path w="2455" h="2774" extrusionOk="0">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26" name="Google Shape;19526;p26"/>
            <p:cNvSpPr/>
            <p:nvPr/>
          </p:nvSpPr>
          <p:spPr>
            <a:xfrm>
              <a:off x="3254512" y="2624867"/>
              <a:ext cx="17627" cy="28827"/>
            </a:xfrm>
            <a:custGeom>
              <a:avLst/>
              <a:gdLst/>
              <a:ahLst/>
              <a:cxnLst/>
              <a:rect l="l" t="t" r="r" b="b"/>
              <a:pathLst>
                <a:path w="672" h="1099" extrusionOk="0">
                  <a:moveTo>
                    <a:pt x="217" y="0"/>
                  </a:moveTo>
                  <a:lnTo>
                    <a:pt x="0" y="1099"/>
                  </a:lnTo>
                  <a:lnTo>
                    <a:pt x="448" y="1099"/>
                  </a:lnTo>
                  <a:lnTo>
                    <a:pt x="672"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27" name="Google Shape;19527;p26"/>
            <p:cNvSpPr/>
            <p:nvPr/>
          </p:nvSpPr>
          <p:spPr>
            <a:xfrm>
              <a:off x="3255745" y="2607424"/>
              <a:ext cx="23161" cy="23161"/>
            </a:xfrm>
            <a:custGeom>
              <a:avLst/>
              <a:gdLst/>
              <a:ahLst/>
              <a:cxnLst/>
              <a:rect l="l" t="t" r="r" b="b"/>
              <a:pathLst>
                <a:path w="883" h="883" extrusionOk="0">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28" name="Google Shape;19528;p26"/>
            <p:cNvSpPr/>
            <p:nvPr/>
          </p:nvSpPr>
          <p:spPr>
            <a:xfrm>
              <a:off x="3181593" y="2624867"/>
              <a:ext cx="17627" cy="28827"/>
            </a:xfrm>
            <a:custGeom>
              <a:avLst/>
              <a:gdLst/>
              <a:ahLst/>
              <a:cxnLst/>
              <a:rect l="l" t="t" r="r" b="b"/>
              <a:pathLst>
                <a:path w="672" h="1099" extrusionOk="0">
                  <a:moveTo>
                    <a:pt x="0" y="0"/>
                  </a:moveTo>
                  <a:lnTo>
                    <a:pt x="224" y="1099"/>
                  </a:lnTo>
                  <a:lnTo>
                    <a:pt x="672" y="1099"/>
                  </a:lnTo>
                  <a:lnTo>
                    <a:pt x="448"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29" name="Google Shape;19529;p26"/>
            <p:cNvSpPr/>
            <p:nvPr/>
          </p:nvSpPr>
          <p:spPr>
            <a:xfrm>
              <a:off x="3288480" y="2694219"/>
              <a:ext cx="125406" cy="52145"/>
            </a:xfrm>
            <a:custGeom>
              <a:avLst/>
              <a:gdLst/>
              <a:ahLst/>
              <a:cxnLst/>
              <a:rect l="l" t="t" r="r" b="b"/>
              <a:pathLst>
                <a:path w="4781" h="1988" extrusionOk="0">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30" name="Google Shape;19530;p26"/>
            <p:cNvSpPr/>
            <p:nvPr/>
          </p:nvSpPr>
          <p:spPr>
            <a:xfrm>
              <a:off x="3276204" y="2705813"/>
              <a:ext cx="118140" cy="78952"/>
            </a:xfrm>
            <a:custGeom>
              <a:avLst/>
              <a:gdLst/>
              <a:ahLst/>
              <a:cxnLst/>
              <a:rect l="l" t="t" r="r" b="b"/>
              <a:pathLst>
                <a:path w="4504" h="3010" extrusionOk="0">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31" name="Google Shape;19531;p26"/>
            <p:cNvSpPr/>
            <p:nvPr/>
          </p:nvSpPr>
          <p:spPr>
            <a:xfrm>
              <a:off x="3265240" y="2711793"/>
              <a:ext cx="104186" cy="103399"/>
            </a:xfrm>
            <a:custGeom>
              <a:avLst/>
              <a:gdLst/>
              <a:ahLst/>
              <a:cxnLst/>
              <a:rect l="l" t="t" r="r" b="b"/>
              <a:pathLst>
                <a:path w="3972" h="3942" extrusionOk="0">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32" name="Google Shape;19532;p26"/>
            <p:cNvSpPr/>
            <p:nvPr/>
          </p:nvSpPr>
          <p:spPr>
            <a:xfrm>
              <a:off x="3247430" y="2717223"/>
              <a:ext cx="88920" cy="127320"/>
            </a:xfrm>
            <a:custGeom>
              <a:avLst/>
              <a:gdLst/>
              <a:ahLst/>
              <a:cxnLst/>
              <a:rect l="l" t="t" r="r" b="b"/>
              <a:pathLst>
                <a:path w="3390" h="4854" extrusionOk="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33" name="Google Shape;19533;p26"/>
            <p:cNvSpPr/>
            <p:nvPr/>
          </p:nvSpPr>
          <p:spPr>
            <a:xfrm>
              <a:off x="3039662" y="2694219"/>
              <a:ext cx="125406" cy="52145"/>
            </a:xfrm>
            <a:custGeom>
              <a:avLst/>
              <a:gdLst/>
              <a:ahLst/>
              <a:cxnLst/>
              <a:rect l="l" t="t" r="r" b="b"/>
              <a:pathLst>
                <a:path w="4781" h="1988" extrusionOk="0">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34" name="Google Shape;19534;p26"/>
            <p:cNvSpPr/>
            <p:nvPr/>
          </p:nvSpPr>
          <p:spPr>
            <a:xfrm>
              <a:off x="3059230" y="2705813"/>
              <a:ext cx="118297" cy="78952"/>
            </a:xfrm>
            <a:custGeom>
              <a:avLst/>
              <a:gdLst/>
              <a:ahLst/>
              <a:cxnLst/>
              <a:rect l="l" t="t" r="r" b="b"/>
              <a:pathLst>
                <a:path w="4510" h="3010" extrusionOk="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35" name="Google Shape;19535;p26"/>
            <p:cNvSpPr/>
            <p:nvPr/>
          </p:nvSpPr>
          <p:spPr>
            <a:xfrm>
              <a:off x="3084306" y="2711793"/>
              <a:ext cx="104186" cy="103399"/>
            </a:xfrm>
            <a:custGeom>
              <a:avLst/>
              <a:gdLst/>
              <a:ahLst/>
              <a:cxnLst/>
              <a:rect l="l" t="t" r="r" b="b"/>
              <a:pathLst>
                <a:path w="3972" h="3942" extrusionOk="0">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36" name="Google Shape;19536;p26"/>
            <p:cNvSpPr/>
            <p:nvPr/>
          </p:nvSpPr>
          <p:spPr>
            <a:xfrm>
              <a:off x="3117198" y="2717223"/>
              <a:ext cx="88972" cy="127320"/>
            </a:xfrm>
            <a:custGeom>
              <a:avLst/>
              <a:gdLst/>
              <a:ahLst/>
              <a:cxnLst/>
              <a:rect l="l" t="t" r="r" b="b"/>
              <a:pathLst>
                <a:path w="3392" h="4854" extrusionOk="0">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37" name="Google Shape;19537;p26"/>
            <p:cNvSpPr/>
            <p:nvPr/>
          </p:nvSpPr>
          <p:spPr>
            <a:xfrm>
              <a:off x="3145841" y="2642100"/>
              <a:ext cx="161865" cy="121524"/>
            </a:xfrm>
            <a:custGeom>
              <a:avLst/>
              <a:gdLst/>
              <a:ahLst/>
              <a:cxnLst/>
              <a:rect l="l" t="t" r="r" b="b"/>
              <a:pathLst>
                <a:path w="6171" h="4633" extrusionOk="0">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38" name="Google Shape;19538;p26"/>
            <p:cNvSpPr/>
            <p:nvPr/>
          </p:nvSpPr>
          <p:spPr>
            <a:xfrm>
              <a:off x="3109906" y="2514780"/>
              <a:ext cx="97864" cy="179571"/>
            </a:xfrm>
            <a:custGeom>
              <a:avLst/>
              <a:gdLst/>
              <a:ahLst/>
              <a:cxnLst/>
              <a:rect l="l" t="t" r="r" b="b"/>
              <a:pathLst>
                <a:path w="3731" h="6846" extrusionOk="0">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39" name="Google Shape;19539;p26"/>
            <p:cNvSpPr/>
            <p:nvPr/>
          </p:nvSpPr>
          <p:spPr>
            <a:xfrm>
              <a:off x="3174825" y="2607424"/>
              <a:ext cx="23161" cy="23161"/>
            </a:xfrm>
            <a:custGeom>
              <a:avLst/>
              <a:gdLst/>
              <a:ahLst/>
              <a:cxnLst/>
              <a:rect l="l" t="t" r="r" b="b"/>
              <a:pathLst>
                <a:path w="883" h="883" extrusionOk="0">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40" name="Google Shape;19540;p26"/>
            <p:cNvSpPr/>
            <p:nvPr/>
          </p:nvSpPr>
          <p:spPr>
            <a:xfrm>
              <a:off x="3145841" y="2642651"/>
              <a:ext cx="79529" cy="120973"/>
            </a:xfrm>
            <a:custGeom>
              <a:avLst/>
              <a:gdLst/>
              <a:ahLst/>
              <a:cxnLst/>
              <a:rect l="l" t="t" r="r" b="b"/>
              <a:pathLst>
                <a:path w="3032" h="4612" extrusionOk="0">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541" name="Google Shape;19541;p26"/>
          <p:cNvGrpSpPr/>
          <p:nvPr/>
        </p:nvGrpSpPr>
        <p:grpSpPr>
          <a:xfrm>
            <a:off x="1946369" y="2563122"/>
            <a:ext cx="374067" cy="233394"/>
            <a:chOff x="1946369" y="2563122"/>
            <a:chExt cx="374067" cy="233394"/>
          </a:xfrm>
        </p:grpSpPr>
        <p:sp>
          <p:nvSpPr>
            <p:cNvPr id="19542" name="Google Shape;19542;p26"/>
            <p:cNvSpPr/>
            <p:nvPr/>
          </p:nvSpPr>
          <p:spPr>
            <a:xfrm>
              <a:off x="1946369" y="2563148"/>
              <a:ext cx="334223" cy="215401"/>
            </a:xfrm>
            <a:custGeom>
              <a:avLst/>
              <a:gdLst/>
              <a:ahLst/>
              <a:cxnLst/>
              <a:rect l="l" t="t" r="r" b="b"/>
              <a:pathLst>
                <a:path w="12742" h="8212" extrusionOk="0">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43" name="Google Shape;19543;p26"/>
            <p:cNvSpPr/>
            <p:nvPr/>
          </p:nvSpPr>
          <p:spPr>
            <a:xfrm>
              <a:off x="1995656" y="2698836"/>
              <a:ext cx="107254" cy="97497"/>
            </a:xfrm>
            <a:custGeom>
              <a:avLst/>
              <a:gdLst/>
              <a:ahLst/>
              <a:cxnLst/>
              <a:rect l="l" t="t" r="r" b="b"/>
              <a:pathLst>
                <a:path w="4089" h="3717" extrusionOk="0">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44" name="Google Shape;19544;p26"/>
            <p:cNvSpPr/>
            <p:nvPr/>
          </p:nvSpPr>
          <p:spPr>
            <a:xfrm>
              <a:off x="2186846" y="2736738"/>
              <a:ext cx="57811" cy="59778"/>
            </a:xfrm>
            <a:custGeom>
              <a:avLst/>
              <a:gdLst/>
              <a:ahLst/>
              <a:cxnLst/>
              <a:rect l="l" t="t" r="r" b="b"/>
              <a:pathLst>
                <a:path w="2204" h="2279" extrusionOk="0">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45" name="Google Shape;19545;p26"/>
            <p:cNvSpPr/>
            <p:nvPr/>
          </p:nvSpPr>
          <p:spPr>
            <a:xfrm>
              <a:off x="1974645" y="2580433"/>
              <a:ext cx="14977" cy="20433"/>
            </a:xfrm>
            <a:custGeom>
              <a:avLst/>
              <a:gdLst/>
              <a:ahLst/>
              <a:cxnLst/>
              <a:rect l="l" t="t" r="r" b="b"/>
              <a:pathLst>
                <a:path w="571" h="779" extrusionOk="0">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46" name="Google Shape;19546;p26"/>
            <p:cNvSpPr/>
            <p:nvPr/>
          </p:nvSpPr>
          <p:spPr>
            <a:xfrm>
              <a:off x="1952429" y="2612408"/>
              <a:ext cx="38506" cy="16918"/>
            </a:xfrm>
            <a:custGeom>
              <a:avLst/>
              <a:gdLst/>
              <a:ahLst/>
              <a:cxnLst/>
              <a:rect l="l" t="t" r="r" b="b"/>
              <a:pathLst>
                <a:path w="1468" h="645" extrusionOk="0">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47" name="Google Shape;19547;p26"/>
            <p:cNvSpPr/>
            <p:nvPr/>
          </p:nvSpPr>
          <p:spPr>
            <a:xfrm>
              <a:off x="1978029" y="2563122"/>
              <a:ext cx="51962" cy="90048"/>
            </a:xfrm>
            <a:custGeom>
              <a:avLst/>
              <a:gdLst/>
              <a:ahLst/>
              <a:cxnLst/>
              <a:rect l="l" t="t" r="r" b="b"/>
              <a:pathLst>
                <a:path w="1981" h="3433" extrusionOk="0">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48" name="Google Shape;19548;p26"/>
            <p:cNvSpPr/>
            <p:nvPr/>
          </p:nvSpPr>
          <p:spPr>
            <a:xfrm>
              <a:off x="2029781" y="2601417"/>
              <a:ext cx="290655" cy="147098"/>
            </a:xfrm>
            <a:custGeom>
              <a:avLst/>
              <a:gdLst/>
              <a:ahLst/>
              <a:cxnLst/>
              <a:rect l="l" t="t" r="r" b="b"/>
              <a:pathLst>
                <a:path w="11081" h="5608" extrusionOk="0">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49" name="Google Shape;19549;p26"/>
            <p:cNvSpPr/>
            <p:nvPr/>
          </p:nvSpPr>
          <p:spPr>
            <a:xfrm>
              <a:off x="2029781" y="2604932"/>
              <a:ext cx="286379" cy="143635"/>
            </a:xfrm>
            <a:custGeom>
              <a:avLst/>
              <a:gdLst/>
              <a:ahLst/>
              <a:cxnLst/>
              <a:rect l="l" t="t" r="r" b="b"/>
              <a:pathLst>
                <a:path w="10918" h="5476" extrusionOk="0">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550" name="Google Shape;19550;p26"/>
          <p:cNvGrpSpPr/>
          <p:nvPr/>
        </p:nvGrpSpPr>
        <p:grpSpPr>
          <a:xfrm>
            <a:off x="4135263" y="2906184"/>
            <a:ext cx="374040" cy="370184"/>
            <a:chOff x="4135263" y="2906184"/>
            <a:chExt cx="374040" cy="370184"/>
          </a:xfrm>
        </p:grpSpPr>
        <p:sp>
          <p:nvSpPr>
            <p:cNvPr id="19551" name="Google Shape;19551;p26"/>
            <p:cNvSpPr/>
            <p:nvPr/>
          </p:nvSpPr>
          <p:spPr>
            <a:xfrm>
              <a:off x="4165139" y="2935037"/>
              <a:ext cx="314288" cy="312347"/>
            </a:xfrm>
            <a:custGeom>
              <a:avLst/>
              <a:gdLst/>
              <a:ahLst/>
              <a:cxnLst/>
              <a:rect l="l" t="t" r="r" b="b"/>
              <a:pathLst>
                <a:path w="11982" h="11908" extrusionOk="0">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52" name="Google Shape;19552;p26"/>
            <p:cNvSpPr/>
            <p:nvPr/>
          </p:nvSpPr>
          <p:spPr>
            <a:xfrm>
              <a:off x="4228799" y="2998802"/>
              <a:ext cx="187151" cy="184895"/>
            </a:xfrm>
            <a:custGeom>
              <a:avLst/>
              <a:gdLst/>
              <a:ahLst/>
              <a:cxnLst/>
              <a:rect l="l" t="t" r="r" b="b"/>
              <a:pathLst>
                <a:path w="7135" h="7049" extrusionOk="0">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53" name="Google Shape;19553;p26"/>
            <p:cNvSpPr/>
            <p:nvPr/>
          </p:nvSpPr>
          <p:spPr>
            <a:xfrm>
              <a:off x="4135263" y="2906184"/>
              <a:ext cx="374040" cy="370184"/>
            </a:xfrm>
            <a:custGeom>
              <a:avLst/>
              <a:gdLst/>
              <a:ahLst/>
              <a:cxnLst/>
              <a:rect l="l" t="t" r="r" b="b"/>
              <a:pathLst>
                <a:path w="14260" h="14113" extrusionOk="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554" name="Google Shape;19554;p26"/>
          <p:cNvGrpSpPr/>
          <p:nvPr/>
        </p:nvGrpSpPr>
        <p:grpSpPr>
          <a:xfrm>
            <a:off x="4683601" y="2906184"/>
            <a:ext cx="372676" cy="370184"/>
            <a:chOff x="4683601" y="2906184"/>
            <a:chExt cx="372676" cy="370184"/>
          </a:xfrm>
        </p:grpSpPr>
        <p:sp>
          <p:nvSpPr>
            <p:cNvPr id="19555" name="Google Shape;19555;p26"/>
            <p:cNvSpPr/>
            <p:nvPr/>
          </p:nvSpPr>
          <p:spPr>
            <a:xfrm>
              <a:off x="4846516" y="3004205"/>
              <a:ext cx="20538" cy="69588"/>
            </a:xfrm>
            <a:custGeom>
              <a:avLst/>
              <a:gdLst/>
              <a:ahLst/>
              <a:cxnLst/>
              <a:rect l="l" t="t" r="r" b="b"/>
              <a:pathLst>
                <a:path w="783" h="2653" extrusionOk="0">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56" name="Google Shape;19556;p26"/>
            <p:cNvSpPr/>
            <p:nvPr/>
          </p:nvSpPr>
          <p:spPr>
            <a:xfrm>
              <a:off x="4875133" y="3004415"/>
              <a:ext cx="18361" cy="69378"/>
            </a:xfrm>
            <a:custGeom>
              <a:avLst/>
              <a:gdLst/>
              <a:ahLst/>
              <a:cxnLst/>
              <a:rect l="l" t="t" r="r" b="b"/>
              <a:pathLst>
                <a:path w="700" h="2645" extrusionOk="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57" name="Google Shape;19557;p26"/>
            <p:cNvSpPr/>
            <p:nvPr/>
          </p:nvSpPr>
          <p:spPr>
            <a:xfrm>
              <a:off x="4846857" y="3027524"/>
              <a:ext cx="46270" cy="46270"/>
            </a:xfrm>
            <a:custGeom>
              <a:avLst/>
              <a:gdLst/>
              <a:ahLst/>
              <a:cxnLst/>
              <a:rect l="l" t="t" r="r" b="b"/>
              <a:pathLst>
                <a:path w="1764" h="1764" extrusionOk="0">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58" name="Google Shape;19558;p26"/>
            <p:cNvSpPr/>
            <p:nvPr/>
          </p:nvSpPr>
          <p:spPr>
            <a:xfrm>
              <a:off x="4683601" y="2906184"/>
              <a:ext cx="372676" cy="370184"/>
            </a:xfrm>
            <a:custGeom>
              <a:avLst/>
              <a:gdLst/>
              <a:ahLst/>
              <a:cxnLst/>
              <a:rect l="l" t="t" r="r" b="b"/>
              <a:pathLst>
                <a:path w="14208" h="14113" extrusionOk="0">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59" name="Google Shape;19559;p26"/>
            <p:cNvSpPr/>
            <p:nvPr/>
          </p:nvSpPr>
          <p:spPr>
            <a:xfrm>
              <a:off x="4818056" y="3102751"/>
              <a:ext cx="104054" cy="104081"/>
            </a:xfrm>
            <a:custGeom>
              <a:avLst/>
              <a:gdLst/>
              <a:ahLst/>
              <a:cxnLst/>
              <a:rect l="l" t="t" r="r" b="b"/>
              <a:pathLst>
                <a:path w="3967" h="3968" extrusionOk="0">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60" name="Google Shape;19560;p26"/>
            <p:cNvSpPr/>
            <p:nvPr/>
          </p:nvSpPr>
          <p:spPr>
            <a:xfrm>
              <a:off x="4817872" y="3102935"/>
              <a:ext cx="54086" cy="103897"/>
            </a:xfrm>
            <a:custGeom>
              <a:avLst/>
              <a:gdLst/>
              <a:ahLst/>
              <a:cxnLst/>
              <a:rect l="l" t="t" r="r" b="b"/>
              <a:pathLst>
                <a:path w="2062" h="3961" extrusionOk="0">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561" name="Google Shape;19561;p26"/>
          <p:cNvGrpSpPr/>
          <p:nvPr/>
        </p:nvGrpSpPr>
        <p:grpSpPr>
          <a:xfrm>
            <a:off x="870808" y="2906053"/>
            <a:ext cx="329134" cy="370131"/>
            <a:chOff x="870808" y="2906053"/>
            <a:chExt cx="329134" cy="370131"/>
          </a:xfrm>
        </p:grpSpPr>
        <p:sp>
          <p:nvSpPr>
            <p:cNvPr id="19562" name="Google Shape;19562;p26"/>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63" name="Google Shape;19563;p26"/>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64" name="Google Shape;19564;p26"/>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65" name="Google Shape;19565;p26"/>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66" name="Google Shape;19566;p26"/>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67" name="Google Shape;19567;p26"/>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68" name="Google Shape;19568;p26"/>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69" name="Google Shape;19569;p26"/>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70" name="Google Shape;19570;p26"/>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71" name="Google Shape;19571;p26"/>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72" name="Google Shape;19572;p26"/>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73" name="Google Shape;19573;p26"/>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74" name="Google Shape;19574;p26"/>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75" name="Google Shape;19575;p26"/>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76" name="Google Shape;19576;p26"/>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77" name="Google Shape;19577;p26"/>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78" name="Google Shape;19578;p26"/>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79" name="Google Shape;19579;p26"/>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80" name="Google Shape;19580;p26"/>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581" name="Google Shape;19581;p26"/>
          <p:cNvGrpSpPr/>
          <p:nvPr/>
        </p:nvGrpSpPr>
        <p:grpSpPr>
          <a:xfrm>
            <a:off x="1943878" y="2909069"/>
            <a:ext cx="374774" cy="364283"/>
            <a:chOff x="1943878" y="2909069"/>
            <a:chExt cx="374774" cy="364283"/>
          </a:xfrm>
        </p:grpSpPr>
        <p:sp>
          <p:nvSpPr>
            <p:cNvPr id="19582" name="Google Shape;19582;p26"/>
            <p:cNvSpPr/>
            <p:nvPr/>
          </p:nvSpPr>
          <p:spPr>
            <a:xfrm>
              <a:off x="2142911" y="2909069"/>
              <a:ext cx="65470" cy="50178"/>
            </a:xfrm>
            <a:custGeom>
              <a:avLst/>
              <a:gdLst/>
              <a:ahLst/>
              <a:cxnLst/>
              <a:rect l="l" t="t" r="r" b="b"/>
              <a:pathLst>
                <a:path w="2496" h="1913" extrusionOk="0">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83" name="Google Shape;19583;p26"/>
            <p:cNvSpPr/>
            <p:nvPr/>
          </p:nvSpPr>
          <p:spPr>
            <a:xfrm>
              <a:off x="2193063" y="2938316"/>
              <a:ext cx="90231" cy="51699"/>
            </a:xfrm>
            <a:custGeom>
              <a:avLst/>
              <a:gdLst/>
              <a:ahLst/>
              <a:cxnLst/>
              <a:rect l="l" t="t" r="r" b="b"/>
              <a:pathLst>
                <a:path w="3440" h="1971" extrusionOk="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84" name="Google Shape;19584;p26"/>
            <p:cNvSpPr/>
            <p:nvPr/>
          </p:nvSpPr>
          <p:spPr>
            <a:xfrm>
              <a:off x="2239306" y="3065216"/>
              <a:ext cx="79346" cy="75096"/>
            </a:xfrm>
            <a:custGeom>
              <a:avLst/>
              <a:gdLst/>
              <a:ahLst/>
              <a:cxnLst/>
              <a:rect l="l" t="t" r="r" b="b"/>
              <a:pathLst>
                <a:path w="3025" h="2863" extrusionOk="0">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85" name="Google Shape;19585;p26"/>
            <p:cNvSpPr/>
            <p:nvPr/>
          </p:nvSpPr>
          <p:spPr>
            <a:xfrm>
              <a:off x="2232696" y="3151723"/>
              <a:ext cx="43096" cy="98494"/>
            </a:xfrm>
            <a:custGeom>
              <a:avLst/>
              <a:gdLst/>
              <a:ahLst/>
              <a:cxnLst/>
              <a:rect l="l" t="t" r="r" b="b"/>
              <a:pathLst>
                <a:path w="1643" h="3755" extrusionOk="0">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86" name="Google Shape;19586;p26"/>
            <p:cNvSpPr/>
            <p:nvPr/>
          </p:nvSpPr>
          <p:spPr>
            <a:xfrm>
              <a:off x="2054149" y="2909069"/>
              <a:ext cx="65654" cy="50178"/>
            </a:xfrm>
            <a:custGeom>
              <a:avLst/>
              <a:gdLst/>
              <a:ahLst/>
              <a:cxnLst/>
              <a:rect l="l" t="t" r="r" b="b"/>
              <a:pathLst>
                <a:path w="2503" h="1913" extrusionOk="0">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87" name="Google Shape;19587;p26"/>
            <p:cNvSpPr/>
            <p:nvPr/>
          </p:nvSpPr>
          <p:spPr>
            <a:xfrm>
              <a:off x="1978344" y="2937634"/>
              <a:ext cx="91307" cy="52381"/>
            </a:xfrm>
            <a:custGeom>
              <a:avLst/>
              <a:gdLst/>
              <a:ahLst/>
              <a:cxnLst/>
              <a:rect l="l" t="t" r="r" b="b"/>
              <a:pathLst>
                <a:path w="3481" h="1997" extrusionOk="0">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88" name="Google Shape;19588;p26"/>
            <p:cNvSpPr/>
            <p:nvPr/>
          </p:nvSpPr>
          <p:spPr>
            <a:xfrm>
              <a:off x="1943878" y="3065216"/>
              <a:ext cx="79529" cy="75096"/>
            </a:xfrm>
            <a:custGeom>
              <a:avLst/>
              <a:gdLst/>
              <a:ahLst/>
              <a:cxnLst/>
              <a:rect l="l" t="t" r="r" b="b"/>
              <a:pathLst>
                <a:path w="3032" h="2863" extrusionOk="0">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89" name="Google Shape;19589;p26"/>
            <p:cNvSpPr/>
            <p:nvPr/>
          </p:nvSpPr>
          <p:spPr>
            <a:xfrm>
              <a:off x="1986737" y="3151723"/>
              <a:ext cx="43122" cy="98494"/>
            </a:xfrm>
            <a:custGeom>
              <a:avLst/>
              <a:gdLst/>
              <a:ahLst/>
              <a:cxnLst/>
              <a:rect l="l" t="t" r="r" b="b"/>
              <a:pathLst>
                <a:path w="1644" h="3755" extrusionOk="0">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90" name="Google Shape;19590;p26"/>
            <p:cNvSpPr/>
            <p:nvPr/>
          </p:nvSpPr>
          <p:spPr>
            <a:xfrm>
              <a:off x="2003813" y="3007432"/>
              <a:ext cx="254903" cy="265920"/>
            </a:xfrm>
            <a:custGeom>
              <a:avLst/>
              <a:gdLst/>
              <a:ahLst/>
              <a:cxnLst/>
              <a:rect l="l" t="t" r="r" b="b"/>
              <a:pathLst>
                <a:path w="9718" h="10138" extrusionOk="0">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91" name="Google Shape;19591;p26"/>
            <p:cNvSpPr/>
            <p:nvPr/>
          </p:nvSpPr>
          <p:spPr>
            <a:xfrm>
              <a:off x="2125468" y="3007432"/>
              <a:ext cx="11594" cy="248529"/>
            </a:xfrm>
            <a:custGeom>
              <a:avLst/>
              <a:gdLst/>
              <a:ahLst/>
              <a:cxnLst/>
              <a:rect l="l" t="t" r="r" b="b"/>
              <a:pathLst>
                <a:path w="442" h="9475" extrusionOk="0">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92" name="Google Shape;19592;p26"/>
            <p:cNvSpPr/>
            <p:nvPr/>
          </p:nvSpPr>
          <p:spPr>
            <a:xfrm>
              <a:off x="2003813" y="3007432"/>
              <a:ext cx="129865" cy="265736"/>
            </a:xfrm>
            <a:custGeom>
              <a:avLst/>
              <a:gdLst/>
              <a:ahLst/>
              <a:cxnLst/>
              <a:rect l="l" t="t" r="r" b="b"/>
              <a:pathLst>
                <a:path w="4951" h="10131" extrusionOk="0">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93" name="Google Shape;19593;p26"/>
            <p:cNvSpPr/>
            <p:nvPr/>
          </p:nvSpPr>
          <p:spPr>
            <a:xfrm>
              <a:off x="2044732" y="2937896"/>
              <a:ext cx="173433" cy="92487"/>
            </a:xfrm>
            <a:custGeom>
              <a:avLst/>
              <a:gdLst/>
              <a:ahLst/>
              <a:cxnLst/>
              <a:rect l="l" t="t" r="r" b="b"/>
              <a:pathLst>
                <a:path w="6612" h="3526" extrusionOk="0">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94" name="Google Shape;19594;p26"/>
            <p:cNvSpPr/>
            <p:nvPr/>
          </p:nvSpPr>
          <p:spPr>
            <a:xfrm>
              <a:off x="2044548" y="2937896"/>
              <a:ext cx="99805" cy="91962"/>
            </a:xfrm>
            <a:custGeom>
              <a:avLst/>
              <a:gdLst/>
              <a:ahLst/>
              <a:cxnLst/>
              <a:rect l="l" t="t" r="r" b="b"/>
              <a:pathLst>
                <a:path w="3805" h="3506" extrusionOk="0">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95" name="Google Shape;19595;p26"/>
            <p:cNvSpPr/>
            <p:nvPr/>
          </p:nvSpPr>
          <p:spPr>
            <a:xfrm>
              <a:off x="2153219" y="2943404"/>
              <a:ext cx="47162" cy="35070"/>
            </a:xfrm>
            <a:custGeom>
              <a:avLst/>
              <a:gdLst/>
              <a:ahLst/>
              <a:cxnLst/>
              <a:rect l="l" t="t" r="r" b="b"/>
              <a:pathLst>
                <a:path w="1798" h="1337" extrusionOk="0">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96" name="Google Shape;19596;p26"/>
            <p:cNvSpPr/>
            <p:nvPr/>
          </p:nvSpPr>
          <p:spPr>
            <a:xfrm>
              <a:off x="2062332" y="2943404"/>
              <a:ext cx="47162" cy="35070"/>
            </a:xfrm>
            <a:custGeom>
              <a:avLst/>
              <a:gdLst/>
              <a:ahLst/>
              <a:cxnLst/>
              <a:rect l="l" t="t" r="r" b="b"/>
              <a:pathLst>
                <a:path w="1798" h="1337" extrusionOk="0">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97" name="Google Shape;19597;p26"/>
            <p:cNvSpPr/>
            <p:nvPr/>
          </p:nvSpPr>
          <p:spPr>
            <a:xfrm>
              <a:off x="2061991" y="3123027"/>
              <a:ext cx="40394" cy="40394"/>
            </a:xfrm>
            <a:custGeom>
              <a:avLst/>
              <a:gdLst/>
              <a:ahLst/>
              <a:cxnLst/>
              <a:rect l="l" t="t" r="r" b="b"/>
              <a:pathLst>
                <a:path w="1540" h="1540" extrusionOk="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98" name="Google Shape;19598;p26"/>
            <p:cNvSpPr/>
            <p:nvPr/>
          </p:nvSpPr>
          <p:spPr>
            <a:xfrm>
              <a:off x="2039407" y="3209665"/>
              <a:ext cx="38794" cy="34519"/>
            </a:xfrm>
            <a:custGeom>
              <a:avLst/>
              <a:gdLst/>
              <a:ahLst/>
              <a:cxnLst/>
              <a:rect l="l" t="t" r="r" b="b"/>
              <a:pathLst>
                <a:path w="1479" h="1316" extrusionOk="0">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99" name="Google Shape;19599;p26"/>
            <p:cNvSpPr/>
            <p:nvPr/>
          </p:nvSpPr>
          <p:spPr>
            <a:xfrm>
              <a:off x="2015748" y="3065216"/>
              <a:ext cx="28827" cy="28853"/>
            </a:xfrm>
            <a:custGeom>
              <a:avLst/>
              <a:gdLst/>
              <a:ahLst/>
              <a:cxnLst/>
              <a:rect l="l" t="t" r="r" b="b"/>
              <a:pathLst>
                <a:path w="1099" h="1100" extrusionOk="0">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00" name="Google Shape;19600;p26"/>
            <p:cNvSpPr/>
            <p:nvPr/>
          </p:nvSpPr>
          <p:spPr>
            <a:xfrm>
              <a:off x="2160170" y="3123027"/>
              <a:ext cx="40578" cy="40394"/>
            </a:xfrm>
            <a:custGeom>
              <a:avLst/>
              <a:gdLst/>
              <a:ahLst/>
              <a:cxnLst/>
              <a:rect l="l" t="t" r="r" b="b"/>
              <a:pathLst>
                <a:path w="1547" h="1540" extrusionOk="0">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01" name="Google Shape;19601;p26"/>
            <p:cNvSpPr/>
            <p:nvPr/>
          </p:nvSpPr>
          <p:spPr>
            <a:xfrm>
              <a:off x="2184354" y="3209665"/>
              <a:ext cx="38794" cy="34519"/>
            </a:xfrm>
            <a:custGeom>
              <a:avLst/>
              <a:gdLst/>
              <a:ahLst/>
              <a:cxnLst/>
              <a:rect l="l" t="t" r="r" b="b"/>
              <a:pathLst>
                <a:path w="1479" h="1316" extrusionOk="0">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02" name="Google Shape;19602;p26"/>
            <p:cNvSpPr/>
            <p:nvPr/>
          </p:nvSpPr>
          <p:spPr>
            <a:xfrm>
              <a:off x="2218138" y="3065216"/>
              <a:ext cx="28853" cy="28853"/>
            </a:xfrm>
            <a:custGeom>
              <a:avLst/>
              <a:gdLst/>
              <a:ahLst/>
              <a:cxnLst/>
              <a:rect l="l" t="t" r="r" b="b"/>
              <a:pathLst>
                <a:path w="1100" h="1100" extrusionOk="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603" name="Google Shape;19603;p26"/>
          <p:cNvGrpSpPr/>
          <p:nvPr/>
        </p:nvGrpSpPr>
        <p:grpSpPr>
          <a:xfrm>
            <a:off x="1128072" y="3365261"/>
            <a:ext cx="328872" cy="370158"/>
            <a:chOff x="1128072" y="3365261"/>
            <a:chExt cx="328872" cy="370158"/>
          </a:xfrm>
        </p:grpSpPr>
        <p:sp>
          <p:nvSpPr>
            <p:cNvPr id="19604" name="Google Shape;19604;p26"/>
            <p:cNvSpPr/>
            <p:nvPr/>
          </p:nvSpPr>
          <p:spPr>
            <a:xfrm>
              <a:off x="1128072" y="3641306"/>
              <a:ext cx="23502" cy="11935"/>
            </a:xfrm>
            <a:custGeom>
              <a:avLst/>
              <a:gdLst/>
              <a:ahLst/>
              <a:cxnLst/>
              <a:rect l="l" t="t" r="r" b="b"/>
              <a:pathLst>
                <a:path w="896" h="455" extrusionOk="0">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05" name="Google Shape;19605;p26"/>
            <p:cNvSpPr/>
            <p:nvPr/>
          </p:nvSpPr>
          <p:spPr>
            <a:xfrm>
              <a:off x="1128072" y="3600203"/>
              <a:ext cx="23502" cy="11777"/>
            </a:xfrm>
            <a:custGeom>
              <a:avLst/>
              <a:gdLst/>
              <a:ahLst/>
              <a:cxnLst/>
              <a:rect l="l" t="t" r="r" b="b"/>
              <a:pathLst>
                <a:path w="896" h="449" extrusionOk="0">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06" name="Google Shape;19606;p26"/>
            <p:cNvSpPr/>
            <p:nvPr/>
          </p:nvSpPr>
          <p:spPr>
            <a:xfrm>
              <a:off x="1186749" y="3600203"/>
              <a:ext cx="23502" cy="11961"/>
            </a:xfrm>
            <a:custGeom>
              <a:avLst/>
              <a:gdLst/>
              <a:ahLst/>
              <a:cxnLst/>
              <a:rect l="l" t="t" r="r" b="b"/>
              <a:pathLst>
                <a:path w="896" h="456" extrusionOk="0">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07" name="Google Shape;19607;p26"/>
            <p:cNvSpPr/>
            <p:nvPr/>
          </p:nvSpPr>
          <p:spPr>
            <a:xfrm>
              <a:off x="1128072" y="3559127"/>
              <a:ext cx="23502" cy="11777"/>
            </a:xfrm>
            <a:custGeom>
              <a:avLst/>
              <a:gdLst/>
              <a:ahLst/>
              <a:cxnLst/>
              <a:rect l="l" t="t" r="r" b="b"/>
              <a:pathLst>
                <a:path w="896" h="449" extrusionOk="0">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08" name="Google Shape;19608;p26"/>
            <p:cNvSpPr/>
            <p:nvPr/>
          </p:nvSpPr>
          <p:spPr>
            <a:xfrm>
              <a:off x="1186749" y="3559127"/>
              <a:ext cx="23502" cy="11777"/>
            </a:xfrm>
            <a:custGeom>
              <a:avLst/>
              <a:gdLst/>
              <a:ahLst/>
              <a:cxnLst/>
              <a:rect l="l" t="t" r="r" b="b"/>
              <a:pathLst>
                <a:path w="896" h="449" extrusionOk="0">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09" name="Google Shape;19609;p26"/>
            <p:cNvSpPr/>
            <p:nvPr/>
          </p:nvSpPr>
          <p:spPr>
            <a:xfrm>
              <a:off x="1128072" y="3518051"/>
              <a:ext cx="23502" cy="11751"/>
            </a:xfrm>
            <a:custGeom>
              <a:avLst/>
              <a:gdLst/>
              <a:ahLst/>
              <a:cxnLst/>
              <a:rect l="l" t="t" r="r" b="b"/>
              <a:pathLst>
                <a:path w="896" h="448" extrusionOk="0">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10" name="Google Shape;19610;p26"/>
            <p:cNvSpPr/>
            <p:nvPr/>
          </p:nvSpPr>
          <p:spPr>
            <a:xfrm>
              <a:off x="1186749" y="3518051"/>
              <a:ext cx="23502" cy="11751"/>
            </a:xfrm>
            <a:custGeom>
              <a:avLst/>
              <a:gdLst/>
              <a:ahLst/>
              <a:cxnLst/>
              <a:rect l="l" t="t" r="r" b="b"/>
              <a:pathLst>
                <a:path w="896" h="448" extrusionOk="0">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11" name="Google Shape;19611;p26"/>
            <p:cNvSpPr/>
            <p:nvPr/>
          </p:nvSpPr>
          <p:spPr>
            <a:xfrm>
              <a:off x="1163273" y="3476975"/>
              <a:ext cx="11777" cy="23502"/>
            </a:xfrm>
            <a:custGeom>
              <a:avLst/>
              <a:gdLst/>
              <a:ahLst/>
              <a:cxnLst/>
              <a:rect l="l" t="t" r="r" b="b"/>
              <a:pathLst>
                <a:path w="449" h="896" extrusionOk="0">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12" name="Google Shape;19612;p26"/>
            <p:cNvSpPr/>
            <p:nvPr/>
          </p:nvSpPr>
          <p:spPr>
            <a:xfrm>
              <a:off x="1374739" y="3512176"/>
              <a:ext cx="23502" cy="11777"/>
            </a:xfrm>
            <a:custGeom>
              <a:avLst/>
              <a:gdLst/>
              <a:ahLst/>
              <a:cxnLst/>
              <a:rect l="l" t="t" r="r" b="b"/>
              <a:pathLst>
                <a:path w="896" h="449" extrusionOk="0">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13" name="Google Shape;19613;p26"/>
            <p:cNvSpPr/>
            <p:nvPr/>
          </p:nvSpPr>
          <p:spPr>
            <a:xfrm>
              <a:off x="1433442" y="3512176"/>
              <a:ext cx="23502" cy="11777"/>
            </a:xfrm>
            <a:custGeom>
              <a:avLst/>
              <a:gdLst/>
              <a:ahLst/>
              <a:cxnLst/>
              <a:rect l="l" t="t" r="r" b="b"/>
              <a:pathLst>
                <a:path w="896" h="449" extrusionOk="0">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14" name="Google Shape;19614;p26"/>
            <p:cNvSpPr/>
            <p:nvPr/>
          </p:nvSpPr>
          <p:spPr>
            <a:xfrm>
              <a:off x="1433442" y="3553252"/>
              <a:ext cx="23502" cy="11777"/>
            </a:xfrm>
            <a:custGeom>
              <a:avLst/>
              <a:gdLst/>
              <a:ahLst/>
              <a:cxnLst/>
              <a:rect l="l" t="t" r="r" b="b"/>
              <a:pathLst>
                <a:path w="896" h="449" extrusionOk="0">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15" name="Google Shape;19615;p26"/>
            <p:cNvSpPr/>
            <p:nvPr/>
          </p:nvSpPr>
          <p:spPr>
            <a:xfrm>
              <a:off x="1374739" y="3471099"/>
              <a:ext cx="23502" cy="11751"/>
            </a:xfrm>
            <a:custGeom>
              <a:avLst/>
              <a:gdLst/>
              <a:ahLst/>
              <a:cxnLst/>
              <a:rect l="l" t="t" r="r" b="b"/>
              <a:pathLst>
                <a:path w="896" h="448" extrusionOk="0">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16" name="Google Shape;19616;p26"/>
            <p:cNvSpPr/>
            <p:nvPr/>
          </p:nvSpPr>
          <p:spPr>
            <a:xfrm>
              <a:off x="1433442" y="3471099"/>
              <a:ext cx="23502" cy="11751"/>
            </a:xfrm>
            <a:custGeom>
              <a:avLst/>
              <a:gdLst/>
              <a:ahLst/>
              <a:cxnLst/>
              <a:rect l="l" t="t" r="r" b="b"/>
              <a:pathLst>
                <a:path w="896" h="448" extrusionOk="0">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17" name="Google Shape;19617;p26"/>
            <p:cNvSpPr/>
            <p:nvPr/>
          </p:nvSpPr>
          <p:spPr>
            <a:xfrm>
              <a:off x="1409966" y="3429997"/>
              <a:ext cx="11751" cy="23502"/>
            </a:xfrm>
            <a:custGeom>
              <a:avLst/>
              <a:gdLst/>
              <a:ahLst/>
              <a:cxnLst/>
              <a:rect l="l" t="t" r="r" b="b"/>
              <a:pathLst>
                <a:path w="448" h="896" extrusionOk="0">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18" name="Google Shape;19618;p26"/>
            <p:cNvSpPr/>
            <p:nvPr/>
          </p:nvSpPr>
          <p:spPr>
            <a:xfrm>
              <a:off x="1210225" y="3582603"/>
              <a:ext cx="29378" cy="11777"/>
            </a:xfrm>
            <a:custGeom>
              <a:avLst/>
              <a:gdLst/>
              <a:ahLst/>
              <a:cxnLst/>
              <a:rect l="l" t="t" r="r" b="b"/>
              <a:pathLst>
                <a:path w="1120" h="449" extrusionOk="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19" name="Google Shape;19619;p26"/>
            <p:cNvSpPr/>
            <p:nvPr/>
          </p:nvSpPr>
          <p:spPr>
            <a:xfrm>
              <a:off x="1210225" y="3535651"/>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20" name="Google Shape;19620;p26"/>
            <p:cNvSpPr/>
            <p:nvPr/>
          </p:nvSpPr>
          <p:spPr>
            <a:xfrm>
              <a:off x="1345230" y="367669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21" name="Google Shape;19621;p26"/>
            <p:cNvSpPr/>
            <p:nvPr/>
          </p:nvSpPr>
          <p:spPr>
            <a:xfrm>
              <a:off x="1345230" y="3629738"/>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22" name="Google Shape;19622;p26"/>
            <p:cNvSpPr/>
            <p:nvPr/>
          </p:nvSpPr>
          <p:spPr>
            <a:xfrm>
              <a:off x="1210225" y="3488700"/>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23" name="Google Shape;19623;p26"/>
            <p:cNvSpPr/>
            <p:nvPr/>
          </p:nvSpPr>
          <p:spPr>
            <a:xfrm>
              <a:off x="1345230" y="348870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24" name="Google Shape;19624;p26"/>
            <p:cNvSpPr/>
            <p:nvPr/>
          </p:nvSpPr>
          <p:spPr>
            <a:xfrm>
              <a:off x="1210225" y="3441748"/>
              <a:ext cx="29378" cy="11751"/>
            </a:xfrm>
            <a:custGeom>
              <a:avLst/>
              <a:gdLst/>
              <a:ahLst/>
              <a:cxnLst/>
              <a:rect l="l" t="t" r="r" b="b"/>
              <a:pathLst>
                <a:path w="1120" h="448" extrusionOk="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25" name="Google Shape;19625;p26"/>
            <p:cNvSpPr/>
            <p:nvPr/>
          </p:nvSpPr>
          <p:spPr>
            <a:xfrm>
              <a:off x="1286528" y="3365261"/>
              <a:ext cx="11777" cy="29561"/>
            </a:xfrm>
            <a:custGeom>
              <a:avLst/>
              <a:gdLst/>
              <a:ahLst/>
              <a:cxnLst/>
              <a:rect l="l" t="t" r="r" b="b"/>
              <a:pathLst>
                <a:path w="449" h="1127" extrusionOk="0">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26" name="Google Shape;19626;p26"/>
            <p:cNvSpPr/>
            <p:nvPr/>
          </p:nvSpPr>
          <p:spPr>
            <a:xfrm>
              <a:off x="1233359" y="3388685"/>
              <a:ext cx="26335" cy="26046"/>
            </a:xfrm>
            <a:custGeom>
              <a:avLst/>
              <a:gdLst/>
              <a:ahLst/>
              <a:cxnLst/>
              <a:rect l="l" t="t" r="r" b="b"/>
              <a:pathLst>
                <a:path w="1004" h="993" extrusionOk="0">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27" name="Google Shape;19627;p26"/>
            <p:cNvSpPr/>
            <p:nvPr/>
          </p:nvSpPr>
          <p:spPr>
            <a:xfrm>
              <a:off x="1325296" y="3388685"/>
              <a:ext cx="26361" cy="26046"/>
            </a:xfrm>
            <a:custGeom>
              <a:avLst/>
              <a:gdLst/>
              <a:ahLst/>
              <a:cxnLst/>
              <a:rect l="l" t="t" r="r" b="b"/>
              <a:pathLst>
                <a:path w="1005" h="993" extrusionOk="0">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28" name="Google Shape;19628;p26"/>
            <p:cNvSpPr/>
            <p:nvPr/>
          </p:nvSpPr>
          <p:spPr>
            <a:xfrm>
              <a:off x="1345230" y="3441748"/>
              <a:ext cx="29535" cy="11751"/>
            </a:xfrm>
            <a:custGeom>
              <a:avLst/>
              <a:gdLst/>
              <a:ahLst/>
              <a:cxnLst/>
              <a:rect l="l" t="t" r="r" b="b"/>
              <a:pathLst>
                <a:path w="1126" h="448" extrusionOk="0">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29" name="Google Shape;19629;p26"/>
            <p:cNvSpPr/>
            <p:nvPr/>
          </p:nvSpPr>
          <p:spPr>
            <a:xfrm>
              <a:off x="1233700" y="3388816"/>
              <a:ext cx="205643" cy="346603"/>
            </a:xfrm>
            <a:custGeom>
              <a:avLst/>
              <a:gdLst/>
              <a:ahLst/>
              <a:cxnLst/>
              <a:rect l="l" t="t" r="r" b="b"/>
              <a:pathLst>
                <a:path w="7840" h="13214" extrusionOk="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30" name="Google Shape;19630;p26"/>
            <p:cNvSpPr/>
            <p:nvPr/>
          </p:nvSpPr>
          <p:spPr>
            <a:xfrm>
              <a:off x="1145489" y="3388816"/>
              <a:ext cx="164724" cy="346603"/>
            </a:xfrm>
            <a:custGeom>
              <a:avLst/>
              <a:gdLst/>
              <a:ahLst/>
              <a:cxnLst/>
              <a:rect l="l" t="t" r="r" b="b"/>
              <a:pathLst>
                <a:path w="6280" h="13214" extrusionOk="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31" name="Google Shape;19631;p26"/>
            <p:cNvSpPr/>
            <p:nvPr/>
          </p:nvSpPr>
          <p:spPr>
            <a:xfrm>
              <a:off x="1175024" y="3495283"/>
              <a:ext cx="29351" cy="140173"/>
            </a:xfrm>
            <a:custGeom>
              <a:avLst/>
              <a:gdLst/>
              <a:ahLst/>
              <a:cxnLst/>
              <a:rect l="l" t="t" r="r" b="b"/>
              <a:pathLst>
                <a:path w="1119" h="5344" extrusionOk="0">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32" name="Google Shape;19632;p26"/>
            <p:cNvSpPr/>
            <p:nvPr/>
          </p:nvSpPr>
          <p:spPr>
            <a:xfrm>
              <a:off x="1286528" y="3435872"/>
              <a:ext cx="11777" cy="17627"/>
            </a:xfrm>
            <a:custGeom>
              <a:avLst/>
              <a:gdLst/>
              <a:ahLst/>
              <a:cxnLst/>
              <a:rect l="l" t="t" r="r" b="b"/>
              <a:pathLst>
                <a:path w="449" h="672" extrusionOk="0">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33" name="Google Shape;19633;p26"/>
            <p:cNvSpPr/>
            <p:nvPr/>
          </p:nvSpPr>
          <p:spPr>
            <a:xfrm>
              <a:off x="1286528" y="3482824"/>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34" name="Google Shape;19634;p26"/>
            <p:cNvSpPr/>
            <p:nvPr/>
          </p:nvSpPr>
          <p:spPr>
            <a:xfrm>
              <a:off x="1163273" y="3518051"/>
              <a:ext cx="11777" cy="17627"/>
            </a:xfrm>
            <a:custGeom>
              <a:avLst/>
              <a:gdLst/>
              <a:ahLst/>
              <a:cxnLst/>
              <a:rect l="l" t="t" r="r" b="b"/>
              <a:pathLst>
                <a:path w="449" h="672" extrusionOk="0">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35" name="Google Shape;19635;p26"/>
            <p:cNvSpPr/>
            <p:nvPr/>
          </p:nvSpPr>
          <p:spPr>
            <a:xfrm>
              <a:off x="1163273" y="355912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36" name="Google Shape;19636;p26"/>
            <p:cNvSpPr/>
            <p:nvPr/>
          </p:nvSpPr>
          <p:spPr>
            <a:xfrm>
              <a:off x="1163273" y="360038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37" name="Google Shape;19637;p26"/>
            <p:cNvSpPr/>
            <p:nvPr/>
          </p:nvSpPr>
          <p:spPr>
            <a:xfrm>
              <a:off x="1165109" y="3637581"/>
              <a:ext cx="19882" cy="16368"/>
            </a:xfrm>
            <a:custGeom>
              <a:avLst/>
              <a:gdLst/>
              <a:ahLst/>
              <a:cxnLst/>
              <a:rect l="l" t="t" r="r" b="b"/>
              <a:pathLst>
                <a:path w="758" h="624" extrusionOk="0">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38" name="Google Shape;19638;p26"/>
            <p:cNvSpPr/>
            <p:nvPr/>
          </p:nvSpPr>
          <p:spPr>
            <a:xfrm>
              <a:off x="1196532" y="3653214"/>
              <a:ext cx="21377" cy="11777"/>
            </a:xfrm>
            <a:custGeom>
              <a:avLst/>
              <a:gdLst/>
              <a:ahLst/>
              <a:cxnLst/>
              <a:rect l="l" t="t" r="r" b="b"/>
              <a:pathLst>
                <a:path w="815" h="449" extrusionOk="0">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39" name="Google Shape;19639;p26"/>
            <p:cNvSpPr/>
            <p:nvPr/>
          </p:nvSpPr>
          <p:spPr>
            <a:xfrm>
              <a:off x="1286528" y="3529776"/>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40" name="Google Shape;19640;p26"/>
            <p:cNvSpPr/>
            <p:nvPr/>
          </p:nvSpPr>
          <p:spPr>
            <a:xfrm>
              <a:off x="1286528" y="3576728"/>
              <a:ext cx="11777" cy="17653"/>
            </a:xfrm>
            <a:custGeom>
              <a:avLst/>
              <a:gdLst/>
              <a:ahLst/>
              <a:cxnLst/>
              <a:rect l="l" t="t" r="r" b="b"/>
              <a:pathLst>
                <a:path w="449" h="673" extrusionOk="0">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41" name="Google Shape;19641;p26"/>
            <p:cNvSpPr/>
            <p:nvPr/>
          </p:nvSpPr>
          <p:spPr>
            <a:xfrm>
              <a:off x="1286528" y="3623863"/>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42" name="Google Shape;19642;p26"/>
            <p:cNvSpPr/>
            <p:nvPr/>
          </p:nvSpPr>
          <p:spPr>
            <a:xfrm>
              <a:off x="1286528" y="3670815"/>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43" name="Google Shape;19643;p26"/>
            <p:cNvSpPr/>
            <p:nvPr/>
          </p:nvSpPr>
          <p:spPr>
            <a:xfrm>
              <a:off x="1380615" y="3448332"/>
              <a:ext cx="29378" cy="93221"/>
            </a:xfrm>
            <a:custGeom>
              <a:avLst/>
              <a:gdLst/>
              <a:ahLst/>
              <a:cxnLst/>
              <a:rect l="l" t="t" r="r" b="b"/>
              <a:pathLst>
                <a:path w="1120" h="3554" extrusionOk="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44" name="Google Shape;19644;p26"/>
            <p:cNvSpPr/>
            <p:nvPr/>
          </p:nvSpPr>
          <p:spPr>
            <a:xfrm>
              <a:off x="1409966" y="3471099"/>
              <a:ext cx="11751" cy="17627"/>
            </a:xfrm>
            <a:custGeom>
              <a:avLst/>
              <a:gdLst/>
              <a:ahLst/>
              <a:cxnLst/>
              <a:rect l="l" t="t" r="r" b="b"/>
              <a:pathLst>
                <a:path w="448" h="672" extrusionOk="0">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45" name="Google Shape;19645;p26"/>
            <p:cNvSpPr/>
            <p:nvPr/>
          </p:nvSpPr>
          <p:spPr>
            <a:xfrm>
              <a:off x="1409966" y="3512176"/>
              <a:ext cx="11751" cy="17627"/>
            </a:xfrm>
            <a:custGeom>
              <a:avLst/>
              <a:gdLst/>
              <a:ahLst/>
              <a:cxnLst/>
              <a:rect l="l" t="t" r="r" b="b"/>
              <a:pathLst>
                <a:path w="448" h="672" extrusionOk="0">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46" name="Google Shape;19646;p26"/>
            <p:cNvSpPr/>
            <p:nvPr/>
          </p:nvSpPr>
          <p:spPr>
            <a:xfrm>
              <a:off x="1368706" y="3559127"/>
              <a:ext cx="19594" cy="11777"/>
            </a:xfrm>
            <a:custGeom>
              <a:avLst/>
              <a:gdLst/>
              <a:ahLst/>
              <a:cxnLst/>
              <a:rect l="l" t="t" r="r" b="b"/>
              <a:pathLst>
                <a:path w="747" h="449" extrusionOk="0">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47" name="Google Shape;19647;p26"/>
            <p:cNvSpPr/>
            <p:nvPr/>
          </p:nvSpPr>
          <p:spPr>
            <a:xfrm>
              <a:off x="1399815" y="3547691"/>
              <a:ext cx="19017" cy="16053"/>
            </a:xfrm>
            <a:custGeom>
              <a:avLst/>
              <a:gdLst/>
              <a:ahLst/>
              <a:cxnLst/>
              <a:rect l="l" t="t" r="r" b="b"/>
              <a:pathLst>
                <a:path w="725" h="612" extrusionOk="0">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648" name="Google Shape;19648;p26"/>
          <p:cNvGrpSpPr/>
          <p:nvPr/>
        </p:nvGrpSpPr>
        <p:grpSpPr>
          <a:xfrm>
            <a:off x="5776868" y="1515181"/>
            <a:ext cx="370865" cy="364151"/>
            <a:chOff x="5776868" y="1515181"/>
            <a:chExt cx="370865" cy="364151"/>
          </a:xfrm>
        </p:grpSpPr>
        <p:sp>
          <p:nvSpPr>
            <p:cNvPr id="19649" name="Google Shape;19649;p26"/>
            <p:cNvSpPr/>
            <p:nvPr/>
          </p:nvSpPr>
          <p:spPr>
            <a:xfrm>
              <a:off x="5776868" y="1515181"/>
              <a:ext cx="176213" cy="156147"/>
            </a:xfrm>
            <a:custGeom>
              <a:avLst/>
              <a:gdLst/>
              <a:ahLst/>
              <a:cxnLst/>
              <a:rect l="l" t="t" r="r" b="b"/>
              <a:pathLst>
                <a:path w="6718" h="5953" extrusionOk="0">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50" name="Google Shape;19650;p26"/>
            <p:cNvSpPr/>
            <p:nvPr/>
          </p:nvSpPr>
          <p:spPr>
            <a:xfrm>
              <a:off x="5971494" y="1515181"/>
              <a:ext cx="176239" cy="156147"/>
            </a:xfrm>
            <a:custGeom>
              <a:avLst/>
              <a:gdLst/>
              <a:ahLst/>
              <a:cxnLst/>
              <a:rect l="l" t="t" r="r" b="b"/>
              <a:pathLst>
                <a:path w="6719" h="5953" extrusionOk="0">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51" name="Google Shape;19651;p26"/>
            <p:cNvSpPr/>
            <p:nvPr/>
          </p:nvSpPr>
          <p:spPr>
            <a:xfrm>
              <a:off x="5818180" y="1637360"/>
              <a:ext cx="97969" cy="62873"/>
            </a:xfrm>
            <a:custGeom>
              <a:avLst/>
              <a:gdLst/>
              <a:ahLst/>
              <a:cxnLst/>
              <a:rect l="l" t="t" r="r" b="b"/>
              <a:pathLst>
                <a:path w="3735" h="2397" extrusionOk="0">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52" name="Google Shape;19652;p26"/>
            <p:cNvSpPr/>
            <p:nvPr/>
          </p:nvSpPr>
          <p:spPr>
            <a:xfrm>
              <a:off x="5821327" y="1637360"/>
              <a:ext cx="94821" cy="52906"/>
            </a:xfrm>
            <a:custGeom>
              <a:avLst/>
              <a:gdLst/>
              <a:ahLst/>
              <a:cxnLst/>
              <a:rect l="l" t="t" r="r" b="b"/>
              <a:pathLst>
                <a:path w="3615" h="2017" extrusionOk="0">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53" name="Google Shape;19653;p26"/>
            <p:cNvSpPr/>
            <p:nvPr/>
          </p:nvSpPr>
          <p:spPr>
            <a:xfrm>
              <a:off x="6008610" y="1637360"/>
              <a:ext cx="97812" cy="62873"/>
            </a:xfrm>
            <a:custGeom>
              <a:avLst/>
              <a:gdLst/>
              <a:ahLst/>
              <a:cxnLst/>
              <a:rect l="l" t="t" r="r" b="b"/>
              <a:pathLst>
                <a:path w="3729" h="2397" extrusionOk="0">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54" name="Google Shape;19654;p26"/>
            <p:cNvSpPr/>
            <p:nvPr/>
          </p:nvSpPr>
          <p:spPr>
            <a:xfrm>
              <a:off x="6008610" y="1637360"/>
              <a:ext cx="94664" cy="52906"/>
            </a:xfrm>
            <a:custGeom>
              <a:avLst/>
              <a:gdLst/>
              <a:ahLst/>
              <a:cxnLst/>
              <a:rect l="l" t="t" r="r" b="b"/>
              <a:pathLst>
                <a:path w="3609" h="2017" extrusionOk="0">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55" name="Google Shape;19655;p26"/>
            <p:cNvSpPr/>
            <p:nvPr/>
          </p:nvSpPr>
          <p:spPr>
            <a:xfrm>
              <a:off x="5927690" y="1844603"/>
              <a:ext cx="69378" cy="34729"/>
            </a:xfrm>
            <a:custGeom>
              <a:avLst/>
              <a:gdLst/>
              <a:ahLst/>
              <a:cxnLst/>
              <a:rect l="l" t="t" r="r" b="b"/>
              <a:pathLst>
                <a:path w="2645" h="1324" extrusionOk="0">
                  <a:moveTo>
                    <a:pt x="1" y="1"/>
                  </a:moveTo>
                  <a:cubicBezTo>
                    <a:pt x="1" y="733"/>
                    <a:pt x="319" y="1323"/>
                    <a:pt x="1323" y="1323"/>
                  </a:cubicBezTo>
                  <a:cubicBezTo>
                    <a:pt x="2326" y="1323"/>
                    <a:pt x="2645" y="733"/>
                    <a:pt x="2645"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56" name="Google Shape;19656;p26"/>
            <p:cNvSpPr/>
            <p:nvPr/>
          </p:nvSpPr>
          <p:spPr>
            <a:xfrm>
              <a:off x="5875571" y="1653964"/>
              <a:ext cx="173433" cy="167557"/>
            </a:xfrm>
            <a:custGeom>
              <a:avLst/>
              <a:gdLst/>
              <a:ahLst/>
              <a:cxnLst/>
              <a:rect l="l" t="t" r="r" b="b"/>
              <a:pathLst>
                <a:path w="6612" h="6388" extrusionOk="0">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57" name="Google Shape;19657;p26"/>
            <p:cNvSpPr/>
            <p:nvPr/>
          </p:nvSpPr>
          <p:spPr>
            <a:xfrm>
              <a:off x="5875571" y="1653964"/>
              <a:ext cx="88264" cy="167557"/>
            </a:xfrm>
            <a:custGeom>
              <a:avLst/>
              <a:gdLst/>
              <a:ahLst/>
              <a:cxnLst/>
              <a:rect l="l" t="t" r="r" b="b"/>
              <a:pathLst>
                <a:path w="3365" h="6388" extrusionOk="0">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58" name="Google Shape;19658;p26"/>
            <p:cNvSpPr/>
            <p:nvPr/>
          </p:nvSpPr>
          <p:spPr>
            <a:xfrm>
              <a:off x="5898706" y="1729008"/>
              <a:ext cx="23135" cy="29010"/>
            </a:xfrm>
            <a:custGeom>
              <a:avLst/>
              <a:gdLst/>
              <a:ahLst/>
              <a:cxnLst/>
              <a:rect l="l" t="t" r="r" b="b"/>
              <a:pathLst>
                <a:path w="882" h="1106" extrusionOk="0">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59" name="Google Shape;19659;p26"/>
            <p:cNvSpPr/>
            <p:nvPr/>
          </p:nvSpPr>
          <p:spPr>
            <a:xfrm>
              <a:off x="6002734" y="1729008"/>
              <a:ext cx="23161" cy="29010"/>
            </a:xfrm>
            <a:custGeom>
              <a:avLst/>
              <a:gdLst/>
              <a:ahLst/>
              <a:cxnLst/>
              <a:rect l="l" t="t" r="r" b="b"/>
              <a:pathLst>
                <a:path w="883" h="1106" extrusionOk="0">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60" name="Google Shape;19660;p26"/>
            <p:cNvSpPr/>
            <p:nvPr/>
          </p:nvSpPr>
          <p:spPr>
            <a:xfrm>
              <a:off x="5913814" y="1781127"/>
              <a:ext cx="96972" cy="75070"/>
            </a:xfrm>
            <a:custGeom>
              <a:avLst/>
              <a:gdLst/>
              <a:ahLst/>
              <a:cxnLst/>
              <a:rect l="l" t="t" r="r" b="b"/>
              <a:pathLst>
                <a:path w="3697" h="2862" extrusionOk="0">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61" name="Google Shape;19661;p26"/>
            <p:cNvSpPr/>
            <p:nvPr/>
          </p:nvSpPr>
          <p:spPr>
            <a:xfrm>
              <a:off x="5904581" y="1734883"/>
              <a:ext cx="11567" cy="11594"/>
            </a:xfrm>
            <a:custGeom>
              <a:avLst/>
              <a:gdLst/>
              <a:ahLst/>
              <a:cxnLst/>
              <a:rect l="l" t="t" r="r" b="b"/>
              <a:pathLst>
                <a:path w="441" h="442" extrusionOk="0">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62" name="Google Shape;19662;p26"/>
            <p:cNvSpPr/>
            <p:nvPr/>
          </p:nvSpPr>
          <p:spPr>
            <a:xfrm>
              <a:off x="6008610" y="1734883"/>
              <a:ext cx="11594" cy="11594"/>
            </a:xfrm>
            <a:custGeom>
              <a:avLst/>
              <a:gdLst/>
              <a:ahLst/>
              <a:cxnLst/>
              <a:rect l="l" t="t" r="r" b="b"/>
              <a:pathLst>
                <a:path w="442" h="442" extrusionOk="0">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63" name="Google Shape;19663;p26"/>
            <p:cNvSpPr/>
            <p:nvPr/>
          </p:nvSpPr>
          <p:spPr>
            <a:xfrm>
              <a:off x="5913998" y="1785376"/>
              <a:ext cx="80238" cy="70821"/>
            </a:xfrm>
            <a:custGeom>
              <a:avLst/>
              <a:gdLst/>
              <a:ahLst/>
              <a:cxnLst/>
              <a:rect l="l" t="t" r="r" b="b"/>
              <a:pathLst>
                <a:path w="3059" h="2700" extrusionOk="0">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64" name="Google Shape;19664;p26"/>
            <p:cNvSpPr/>
            <p:nvPr/>
          </p:nvSpPr>
          <p:spPr>
            <a:xfrm>
              <a:off x="5939257" y="1809927"/>
              <a:ext cx="46270" cy="29010"/>
            </a:xfrm>
            <a:custGeom>
              <a:avLst/>
              <a:gdLst/>
              <a:ahLst/>
              <a:cxnLst/>
              <a:rect l="l" t="t" r="r" b="b"/>
              <a:pathLst>
                <a:path w="1764" h="1106" extrusionOk="0">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65" name="Google Shape;19665;p26"/>
            <p:cNvSpPr/>
            <p:nvPr/>
          </p:nvSpPr>
          <p:spPr>
            <a:xfrm>
              <a:off x="5939074" y="1811527"/>
              <a:ext cx="30794" cy="44670"/>
            </a:xfrm>
            <a:custGeom>
              <a:avLst/>
              <a:gdLst/>
              <a:ahLst/>
              <a:cxnLst/>
              <a:rect l="l" t="t" r="r" b="b"/>
              <a:pathLst>
                <a:path w="1174" h="1703" extrusionOk="0">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666" name="Google Shape;19666;p26"/>
          <p:cNvGrpSpPr/>
          <p:nvPr/>
        </p:nvGrpSpPr>
        <p:grpSpPr>
          <a:xfrm>
            <a:off x="3577849" y="2432942"/>
            <a:ext cx="393660" cy="370080"/>
            <a:chOff x="3577849" y="2432942"/>
            <a:chExt cx="393660" cy="370080"/>
          </a:xfrm>
        </p:grpSpPr>
        <p:sp>
          <p:nvSpPr>
            <p:cNvPr id="19667" name="Google Shape;19667;p26"/>
            <p:cNvSpPr/>
            <p:nvPr/>
          </p:nvSpPr>
          <p:spPr>
            <a:xfrm>
              <a:off x="3803558" y="2571279"/>
              <a:ext cx="167951" cy="223007"/>
            </a:xfrm>
            <a:custGeom>
              <a:avLst/>
              <a:gdLst/>
              <a:ahLst/>
              <a:cxnLst/>
              <a:rect l="l" t="t" r="r" b="b"/>
              <a:pathLst>
                <a:path w="6403" h="8502" extrusionOk="0">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68" name="Google Shape;19668;p26"/>
            <p:cNvSpPr/>
            <p:nvPr/>
          </p:nvSpPr>
          <p:spPr>
            <a:xfrm>
              <a:off x="3805867" y="2590348"/>
              <a:ext cx="145813" cy="180567"/>
            </a:xfrm>
            <a:custGeom>
              <a:avLst/>
              <a:gdLst/>
              <a:ahLst/>
              <a:cxnLst/>
              <a:rect l="l" t="t" r="r" b="b"/>
              <a:pathLst>
                <a:path w="5559" h="6884" extrusionOk="0">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69" name="Google Shape;19669;p26"/>
            <p:cNvSpPr/>
            <p:nvPr/>
          </p:nvSpPr>
          <p:spPr>
            <a:xfrm>
              <a:off x="3809591" y="2603568"/>
              <a:ext cx="117694" cy="135111"/>
            </a:xfrm>
            <a:custGeom>
              <a:avLst/>
              <a:gdLst/>
              <a:ahLst/>
              <a:cxnLst/>
              <a:rect l="l" t="t" r="r" b="b"/>
              <a:pathLst>
                <a:path w="4487" h="5151" extrusionOk="0">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70" name="Google Shape;19670;p26"/>
            <p:cNvSpPr/>
            <p:nvPr/>
          </p:nvSpPr>
          <p:spPr>
            <a:xfrm>
              <a:off x="3584066" y="2432942"/>
              <a:ext cx="62637" cy="48945"/>
            </a:xfrm>
            <a:custGeom>
              <a:avLst/>
              <a:gdLst/>
              <a:ahLst/>
              <a:cxnLst/>
              <a:rect l="l" t="t" r="r" b="b"/>
              <a:pathLst>
                <a:path w="2388" h="1866" extrusionOk="0">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71" name="Google Shape;19671;p26"/>
            <p:cNvSpPr/>
            <p:nvPr/>
          </p:nvSpPr>
          <p:spPr>
            <a:xfrm>
              <a:off x="3577849" y="2441887"/>
              <a:ext cx="117064" cy="105445"/>
            </a:xfrm>
            <a:custGeom>
              <a:avLst/>
              <a:gdLst/>
              <a:ahLst/>
              <a:cxnLst/>
              <a:rect l="l" t="t" r="r" b="b"/>
              <a:pathLst>
                <a:path w="4463" h="4020" extrusionOk="0">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72" name="Google Shape;19672;p26"/>
            <p:cNvSpPr/>
            <p:nvPr/>
          </p:nvSpPr>
          <p:spPr>
            <a:xfrm>
              <a:off x="3580000" y="2457310"/>
              <a:ext cx="65470" cy="90021"/>
            </a:xfrm>
            <a:custGeom>
              <a:avLst/>
              <a:gdLst/>
              <a:ahLst/>
              <a:cxnLst/>
              <a:rect l="l" t="t" r="r" b="b"/>
              <a:pathLst>
                <a:path w="2496" h="3432" extrusionOk="0">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73" name="Google Shape;19673;p26"/>
            <p:cNvSpPr/>
            <p:nvPr/>
          </p:nvSpPr>
          <p:spPr>
            <a:xfrm>
              <a:off x="3581417" y="2460562"/>
              <a:ext cx="173066" cy="174272"/>
            </a:xfrm>
            <a:custGeom>
              <a:avLst/>
              <a:gdLst/>
              <a:ahLst/>
              <a:cxnLst/>
              <a:rect l="l" t="t" r="r" b="b"/>
              <a:pathLst>
                <a:path w="6598" h="6644" extrusionOk="0">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74" name="Google Shape;19674;p26"/>
            <p:cNvSpPr/>
            <p:nvPr/>
          </p:nvSpPr>
          <p:spPr>
            <a:xfrm>
              <a:off x="3590125" y="2505704"/>
              <a:ext cx="95530" cy="129130"/>
            </a:xfrm>
            <a:custGeom>
              <a:avLst/>
              <a:gdLst/>
              <a:ahLst/>
              <a:cxnLst/>
              <a:rect l="l" t="t" r="r" b="b"/>
              <a:pathLst>
                <a:path w="3642" h="4923" extrusionOk="0">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75" name="Google Shape;19675;p26"/>
            <p:cNvSpPr/>
            <p:nvPr/>
          </p:nvSpPr>
          <p:spPr>
            <a:xfrm>
              <a:off x="3617509" y="2486661"/>
              <a:ext cx="253670" cy="316360"/>
            </a:xfrm>
            <a:custGeom>
              <a:avLst/>
              <a:gdLst/>
              <a:ahLst/>
              <a:cxnLst/>
              <a:rect l="l" t="t" r="r" b="b"/>
              <a:pathLst>
                <a:path w="9671" h="12061" extrusionOk="0">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76" name="Google Shape;19676;p26"/>
            <p:cNvSpPr/>
            <p:nvPr/>
          </p:nvSpPr>
          <p:spPr>
            <a:xfrm>
              <a:off x="3627476" y="2566873"/>
              <a:ext cx="236227" cy="236149"/>
            </a:xfrm>
            <a:custGeom>
              <a:avLst/>
              <a:gdLst/>
              <a:ahLst/>
              <a:cxnLst/>
              <a:rect l="l" t="t" r="r" b="b"/>
              <a:pathLst>
                <a:path w="9006" h="9003" extrusionOk="0">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677" name="Google Shape;19677;p26"/>
          <p:cNvGrpSpPr/>
          <p:nvPr/>
        </p:nvGrpSpPr>
        <p:grpSpPr>
          <a:xfrm>
            <a:off x="2493999" y="2927037"/>
            <a:ext cx="370132" cy="328164"/>
            <a:chOff x="2493999" y="2927037"/>
            <a:chExt cx="370132" cy="328164"/>
          </a:xfrm>
        </p:grpSpPr>
        <p:sp>
          <p:nvSpPr>
            <p:cNvPr id="19678" name="Google Shape;19678;p26"/>
            <p:cNvSpPr/>
            <p:nvPr/>
          </p:nvSpPr>
          <p:spPr>
            <a:xfrm>
              <a:off x="2538826" y="2932807"/>
              <a:ext cx="27804" cy="89759"/>
            </a:xfrm>
            <a:custGeom>
              <a:avLst/>
              <a:gdLst/>
              <a:ahLst/>
              <a:cxnLst/>
              <a:rect l="l" t="t" r="r" b="b"/>
              <a:pathLst>
                <a:path w="1060" h="3422" extrusionOk="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79" name="Google Shape;19679;p26"/>
            <p:cNvSpPr/>
            <p:nvPr/>
          </p:nvSpPr>
          <p:spPr>
            <a:xfrm>
              <a:off x="2505173" y="2932965"/>
              <a:ext cx="27804" cy="89602"/>
            </a:xfrm>
            <a:custGeom>
              <a:avLst/>
              <a:gdLst/>
              <a:ahLst/>
              <a:cxnLst/>
              <a:rect l="l" t="t" r="r" b="b"/>
              <a:pathLst>
                <a:path w="1060" h="3416" extrusionOk="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80" name="Google Shape;19680;p26"/>
            <p:cNvSpPr/>
            <p:nvPr/>
          </p:nvSpPr>
          <p:spPr>
            <a:xfrm>
              <a:off x="2493999" y="3004573"/>
              <a:ext cx="362682" cy="250628"/>
            </a:xfrm>
            <a:custGeom>
              <a:avLst/>
              <a:gdLst/>
              <a:ahLst/>
              <a:cxnLst/>
              <a:rect l="l" t="t" r="r" b="b"/>
              <a:pathLst>
                <a:path w="1382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81" name="Google Shape;19681;p26"/>
            <p:cNvSpPr/>
            <p:nvPr/>
          </p:nvSpPr>
          <p:spPr>
            <a:xfrm>
              <a:off x="2547718" y="2927037"/>
              <a:ext cx="23843" cy="23869"/>
            </a:xfrm>
            <a:custGeom>
              <a:avLst/>
              <a:gdLst/>
              <a:ahLst/>
              <a:cxnLst/>
              <a:rect l="l" t="t" r="r" b="b"/>
              <a:pathLst>
                <a:path w="909" h="910" extrusionOk="0">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82" name="Google Shape;19682;p26"/>
            <p:cNvSpPr/>
            <p:nvPr/>
          </p:nvSpPr>
          <p:spPr>
            <a:xfrm>
              <a:off x="2557135" y="2932204"/>
              <a:ext cx="10177" cy="10151"/>
            </a:xfrm>
            <a:custGeom>
              <a:avLst/>
              <a:gdLst/>
              <a:ahLst/>
              <a:cxnLst/>
              <a:rect l="l" t="t" r="r" b="b"/>
              <a:pathLst>
                <a:path w="388" h="387" extrusionOk="0">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83" name="Google Shape;19683;p26"/>
            <p:cNvSpPr/>
            <p:nvPr/>
          </p:nvSpPr>
          <p:spPr>
            <a:xfrm>
              <a:off x="2500032" y="2927037"/>
              <a:ext cx="23869" cy="23869"/>
            </a:xfrm>
            <a:custGeom>
              <a:avLst/>
              <a:gdLst/>
              <a:ahLst/>
              <a:cxnLst/>
              <a:rect l="l" t="t" r="r" b="b"/>
              <a:pathLst>
                <a:path w="910" h="910" extrusionOk="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84" name="Google Shape;19684;p26"/>
            <p:cNvSpPr/>
            <p:nvPr/>
          </p:nvSpPr>
          <p:spPr>
            <a:xfrm>
              <a:off x="2508583" y="2932204"/>
              <a:ext cx="10151" cy="10151"/>
            </a:xfrm>
            <a:custGeom>
              <a:avLst/>
              <a:gdLst/>
              <a:ahLst/>
              <a:cxnLst/>
              <a:rect l="l" t="t" r="r" b="b"/>
              <a:pathLst>
                <a:path w="387" h="387" extrusionOk="0">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85" name="Google Shape;19685;p26"/>
            <p:cNvSpPr/>
            <p:nvPr/>
          </p:nvSpPr>
          <p:spPr>
            <a:xfrm>
              <a:off x="2493999" y="3004573"/>
              <a:ext cx="342223" cy="250628"/>
            </a:xfrm>
            <a:custGeom>
              <a:avLst/>
              <a:gdLst/>
              <a:ahLst/>
              <a:cxnLst/>
              <a:rect l="l" t="t" r="r" b="b"/>
              <a:pathLst>
                <a:path w="1304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86" name="Google Shape;19686;p26"/>
            <p:cNvSpPr/>
            <p:nvPr/>
          </p:nvSpPr>
          <p:spPr>
            <a:xfrm>
              <a:off x="2576519" y="2987497"/>
              <a:ext cx="287612" cy="244044"/>
            </a:xfrm>
            <a:custGeom>
              <a:avLst/>
              <a:gdLst/>
              <a:ahLst/>
              <a:cxnLst/>
              <a:rect l="l" t="t" r="r" b="b"/>
              <a:pathLst>
                <a:path w="10965" h="9304" extrusionOk="0">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87" name="Google Shape;19687;p26"/>
            <p:cNvSpPr/>
            <p:nvPr/>
          </p:nvSpPr>
          <p:spPr>
            <a:xfrm>
              <a:off x="2576519" y="2987497"/>
              <a:ext cx="227860" cy="211676"/>
            </a:xfrm>
            <a:custGeom>
              <a:avLst/>
              <a:gdLst/>
              <a:ahLst/>
              <a:cxnLst/>
              <a:rect l="l" t="t" r="r" b="b"/>
              <a:pathLst>
                <a:path w="8687" h="8070" extrusionOk="0">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88" name="Google Shape;19688;p26"/>
            <p:cNvSpPr/>
            <p:nvPr/>
          </p:nvSpPr>
          <p:spPr>
            <a:xfrm>
              <a:off x="2651930" y="3069308"/>
              <a:ext cx="146573" cy="122940"/>
            </a:xfrm>
            <a:custGeom>
              <a:avLst/>
              <a:gdLst/>
              <a:ahLst/>
              <a:cxnLst/>
              <a:rect l="l" t="t" r="r" b="b"/>
              <a:pathLst>
                <a:path w="5588" h="4687" extrusionOk="0">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89" name="Google Shape;19689;p26"/>
            <p:cNvSpPr/>
            <p:nvPr/>
          </p:nvSpPr>
          <p:spPr>
            <a:xfrm>
              <a:off x="2517842" y="3062200"/>
              <a:ext cx="19935" cy="14610"/>
            </a:xfrm>
            <a:custGeom>
              <a:avLst/>
              <a:gdLst/>
              <a:ahLst/>
              <a:cxnLst/>
              <a:rect l="l" t="t" r="r" b="b"/>
              <a:pathLst>
                <a:path w="760" h="557" extrusionOk="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690" name="Google Shape;19690;p26"/>
          <p:cNvGrpSpPr/>
          <p:nvPr/>
        </p:nvGrpSpPr>
        <p:grpSpPr>
          <a:xfrm>
            <a:off x="3589417" y="2950696"/>
            <a:ext cx="370315" cy="281029"/>
            <a:chOff x="3589417" y="2950696"/>
            <a:chExt cx="370315" cy="281029"/>
          </a:xfrm>
        </p:grpSpPr>
        <p:sp>
          <p:nvSpPr>
            <p:cNvPr id="19691" name="Google Shape;19691;p26"/>
            <p:cNvSpPr/>
            <p:nvPr/>
          </p:nvSpPr>
          <p:spPr>
            <a:xfrm>
              <a:off x="3719098" y="2969083"/>
              <a:ext cx="110612" cy="83018"/>
            </a:xfrm>
            <a:custGeom>
              <a:avLst/>
              <a:gdLst/>
              <a:ahLst/>
              <a:cxnLst/>
              <a:rect l="l" t="t" r="r" b="b"/>
              <a:pathLst>
                <a:path w="4217" h="3165" extrusionOk="0">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92" name="Google Shape;19692;p26"/>
            <p:cNvSpPr/>
            <p:nvPr/>
          </p:nvSpPr>
          <p:spPr>
            <a:xfrm>
              <a:off x="3589417" y="2950696"/>
              <a:ext cx="370315" cy="137865"/>
            </a:xfrm>
            <a:custGeom>
              <a:avLst/>
              <a:gdLst/>
              <a:ahLst/>
              <a:cxnLst/>
              <a:rect l="l" t="t" r="r" b="b"/>
              <a:pathLst>
                <a:path w="14118" h="5256" extrusionOk="0">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93" name="Google Shape;19693;p26"/>
            <p:cNvSpPr/>
            <p:nvPr/>
          </p:nvSpPr>
          <p:spPr>
            <a:xfrm>
              <a:off x="3774574" y="3080535"/>
              <a:ext cx="162206" cy="151190"/>
            </a:xfrm>
            <a:custGeom>
              <a:avLst/>
              <a:gdLst/>
              <a:ahLst/>
              <a:cxnLst/>
              <a:rect l="l" t="t" r="r" b="b"/>
              <a:pathLst>
                <a:path w="6184" h="5764" extrusionOk="0">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94" name="Google Shape;19694;p26"/>
            <p:cNvSpPr/>
            <p:nvPr/>
          </p:nvSpPr>
          <p:spPr>
            <a:xfrm>
              <a:off x="3786483" y="3097191"/>
              <a:ext cx="129157" cy="122809"/>
            </a:xfrm>
            <a:custGeom>
              <a:avLst/>
              <a:gdLst/>
              <a:ahLst/>
              <a:cxnLst/>
              <a:rect l="l" t="t" r="r" b="b"/>
              <a:pathLst>
                <a:path w="4924" h="4682" extrusionOk="0">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95" name="Google Shape;19695;p26"/>
            <p:cNvSpPr/>
            <p:nvPr/>
          </p:nvSpPr>
          <p:spPr>
            <a:xfrm>
              <a:off x="3801591" y="2978054"/>
              <a:ext cx="130757" cy="98415"/>
            </a:xfrm>
            <a:custGeom>
              <a:avLst/>
              <a:gdLst/>
              <a:ahLst/>
              <a:cxnLst/>
              <a:rect l="l" t="t" r="r" b="b"/>
              <a:pathLst>
                <a:path w="4985" h="3752" extrusionOk="0">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96" name="Google Shape;19696;p26"/>
            <p:cNvSpPr/>
            <p:nvPr/>
          </p:nvSpPr>
          <p:spPr>
            <a:xfrm>
              <a:off x="3803558" y="2978054"/>
              <a:ext cx="127556" cy="90415"/>
            </a:xfrm>
            <a:custGeom>
              <a:avLst/>
              <a:gdLst/>
              <a:ahLst/>
              <a:cxnLst/>
              <a:rect l="l" t="t" r="r" b="b"/>
              <a:pathLst>
                <a:path w="4863" h="3447" extrusionOk="0">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97" name="Google Shape;19697;p26"/>
            <p:cNvSpPr/>
            <p:nvPr/>
          </p:nvSpPr>
          <p:spPr>
            <a:xfrm>
              <a:off x="3926813" y="2960637"/>
              <a:ext cx="20302" cy="20486"/>
            </a:xfrm>
            <a:custGeom>
              <a:avLst/>
              <a:gdLst/>
              <a:ahLst/>
              <a:cxnLst/>
              <a:rect l="l" t="t" r="r" b="b"/>
              <a:pathLst>
                <a:path w="774" h="781" extrusionOk="0">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98" name="Google Shape;19698;p26"/>
            <p:cNvSpPr/>
            <p:nvPr/>
          </p:nvSpPr>
          <p:spPr>
            <a:xfrm>
              <a:off x="3786483" y="3099919"/>
              <a:ext cx="127373" cy="111530"/>
            </a:xfrm>
            <a:custGeom>
              <a:avLst/>
              <a:gdLst/>
              <a:ahLst/>
              <a:cxnLst/>
              <a:rect l="l" t="t" r="r" b="b"/>
              <a:pathLst>
                <a:path w="4856" h="4252" extrusionOk="0">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99" name="Google Shape;19699;p26"/>
            <p:cNvSpPr/>
            <p:nvPr/>
          </p:nvSpPr>
          <p:spPr>
            <a:xfrm>
              <a:off x="3859979" y="3157887"/>
              <a:ext cx="51909" cy="38978"/>
            </a:xfrm>
            <a:custGeom>
              <a:avLst/>
              <a:gdLst/>
              <a:ahLst/>
              <a:cxnLst/>
              <a:rect l="l" t="t" r="r" b="b"/>
              <a:pathLst>
                <a:path w="1979" h="1486" extrusionOk="0">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00" name="Google Shape;19700;p26"/>
            <p:cNvSpPr/>
            <p:nvPr/>
          </p:nvSpPr>
          <p:spPr>
            <a:xfrm>
              <a:off x="3811191" y="3046200"/>
              <a:ext cx="113340" cy="30269"/>
            </a:xfrm>
            <a:custGeom>
              <a:avLst/>
              <a:gdLst/>
              <a:ahLst/>
              <a:cxnLst/>
              <a:rect l="l" t="t" r="r" b="b"/>
              <a:pathLst>
                <a:path w="4321" h="1154" extrusionOk="0">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01" name="Google Shape;19701;p26"/>
            <p:cNvSpPr/>
            <p:nvPr/>
          </p:nvSpPr>
          <p:spPr>
            <a:xfrm>
              <a:off x="3612368" y="3080535"/>
              <a:ext cx="162233" cy="151190"/>
            </a:xfrm>
            <a:custGeom>
              <a:avLst/>
              <a:gdLst/>
              <a:ahLst/>
              <a:cxnLst/>
              <a:rect l="l" t="t" r="r" b="b"/>
              <a:pathLst>
                <a:path w="6185" h="5764" extrusionOk="0">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02" name="Google Shape;19702;p26"/>
            <p:cNvSpPr/>
            <p:nvPr/>
          </p:nvSpPr>
          <p:spPr>
            <a:xfrm>
              <a:off x="3633509" y="3097296"/>
              <a:ext cx="129157" cy="122704"/>
            </a:xfrm>
            <a:custGeom>
              <a:avLst/>
              <a:gdLst/>
              <a:ahLst/>
              <a:cxnLst/>
              <a:rect l="l" t="t" r="r" b="b"/>
              <a:pathLst>
                <a:path w="4924" h="4678" extrusionOk="0">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03" name="Google Shape;19703;p26"/>
            <p:cNvSpPr/>
            <p:nvPr/>
          </p:nvSpPr>
          <p:spPr>
            <a:xfrm>
              <a:off x="3616801" y="2978054"/>
              <a:ext cx="130757" cy="98415"/>
            </a:xfrm>
            <a:custGeom>
              <a:avLst/>
              <a:gdLst/>
              <a:ahLst/>
              <a:cxnLst/>
              <a:rect l="l" t="t" r="r" b="b"/>
              <a:pathLst>
                <a:path w="4985" h="3752" extrusionOk="0">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04" name="Google Shape;19704;p26"/>
            <p:cNvSpPr/>
            <p:nvPr/>
          </p:nvSpPr>
          <p:spPr>
            <a:xfrm>
              <a:off x="3618060" y="2978054"/>
              <a:ext cx="127373" cy="90415"/>
            </a:xfrm>
            <a:custGeom>
              <a:avLst/>
              <a:gdLst/>
              <a:ahLst/>
              <a:cxnLst/>
              <a:rect l="l" t="t" r="r" b="b"/>
              <a:pathLst>
                <a:path w="4856" h="3447" extrusionOk="0">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05" name="Google Shape;19705;p26"/>
            <p:cNvSpPr/>
            <p:nvPr/>
          </p:nvSpPr>
          <p:spPr>
            <a:xfrm>
              <a:off x="3768699" y="3136142"/>
              <a:ext cx="11935" cy="65339"/>
            </a:xfrm>
            <a:custGeom>
              <a:avLst/>
              <a:gdLst/>
              <a:ahLst/>
              <a:cxnLst/>
              <a:rect l="l" t="t" r="r" b="b"/>
              <a:pathLst>
                <a:path w="455" h="2491" extrusionOk="0">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06" name="Google Shape;19706;p26"/>
            <p:cNvSpPr/>
            <p:nvPr/>
          </p:nvSpPr>
          <p:spPr>
            <a:xfrm>
              <a:off x="3602033" y="2960637"/>
              <a:ext cx="20302" cy="20486"/>
            </a:xfrm>
            <a:custGeom>
              <a:avLst/>
              <a:gdLst/>
              <a:ahLst/>
              <a:cxnLst/>
              <a:rect l="l" t="t" r="r" b="b"/>
              <a:pathLst>
                <a:path w="774" h="781" extrusionOk="0">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07" name="Google Shape;19707;p26"/>
            <p:cNvSpPr/>
            <p:nvPr/>
          </p:nvSpPr>
          <p:spPr>
            <a:xfrm>
              <a:off x="3635293" y="3099919"/>
              <a:ext cx="127373" cy="111530"/>
            </a:xfrm>
            <a:custGeom>
              <a:avLst/>
              <a:gdLst/>
              <a:ahLst/>
              <a:cxnLst/>
              <a:rect l="l" t="t" r="r" b="b"/>
              <a:pathLst>
                <a:path w="4856" h="4252" extrusionOk="0">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08" name="Google Shape;19708;p26"/>
            <p:cNvSpPr/>
            <p:nvPr/>
          </p:nvSpPr>
          <p:spPr>
            <a:xfrm>
              <a:off x="3756764" y="3070043"/>
              <a:ext cx="35778" cy="77746"/>
            </a:xfrm>
            <a:custGeom>
              <a:avLst/>
              <a:gdLst/>
              <a:ahLst/>
              <a:cxnLst/>
              <a:rect l="l" t="t" r="r" b="b"/>
              <a:pathLst>
                <a:path w="1364" h="2964" extrusionOk="0">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09" name="Google Shape;19709;p26"/>
            <p:cNvSpPr/>
            <p:nvPr/>
          </p:nvSpPr>
          <p:spPr>
            <a:xfrm>
              <a:off x="3637260" y="3157887"/>
              <a:ext cx="51909" cy="38978"/>
            </a:xfrm>
            <a:custGeom>
              <a:avLst/>
              <a:gdLst/>
              <a:ahLst/>
              <a:cxnLst/>
              <a:rect l="l" t="t" r="r" b="b"/>
              <a:pathLst>
                <a:path w="1979" h="1486" extrusionOk="0">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10" name="Google Shape;19710;p26"/>
            <p:cNvSpPr/>
            <p:nvPr/>
          </p:nvSpPr>
          <p:spPr>
            <a:xfrm>
              <a:off x="3624617" y="3046200"/>
              <a:ext cx="113156" cy="30269"/>
            </a:xfrm>
            <a:custGeom>
              <a:avLst/>
              <a:gdLst/>
              <a:ahLst/>
              <a:cxnLst/>
              <a:rect l="l" t="t" r="r" b="b"/>
              <a:pathLst>
                <a:path w="4314" h="1154" extrusionOk="0">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711" name="Google Shape;19711;p26"/>
          <p:cNvGrpSpPr/>
          <p:nvPr/>
        </p:nvGrpSpPr>
        <p:grpSpPr>
          <a:xfrm>
            <a:off x="3032711" y="2911718"/>
            <a:ext cx="396125" cy="359063"/>
            <a:chOff x="3032711" y="2911718"/>
            <a:chExt cx="396125" cy="359063"/>
          </a:xfrm>
        </p:grpSpPr>
        <p:sp>
          <p:nvSpPr>
            <p:cNvPr id="19712" name="Google Shape;19712;p26"/>
            <p:cNvSpPr/>
            <p:nvPr/>
          </p:nvSpPr>
          <p:spPr>
            <a:xfrm>
              <a:off x="3075781" y="2911718"/>
              <a:ext cx="25810" cy="46821"/>
            </a:xfrm>
            <a:custGeom>
              <a:avLst/>
              <a:gdLst/>
              <a:ahLst/>
              <a:cxnLst/>
              <a:rect l="l" t="t" r="r" b="b"/>
              <a:pathLst>
                <a:path w="984" h="1785" extrusionOk="0">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13" name="Google Shape;19713;p26"/>
            <p:cNvSpPr/>
            <p:nvPr/>
          </p:nvSpPr>
          <p:spPr>
            <a:xfrm>
              <a:off x="3051098" y="2926066"/>
              <a:ext cx="35542" cy="32473"/>
            </a:xfrm>
            <a:custGeom>
              <a:avLst/>
              <a:gdLst/>
              <a:ahLst/>
              <a:cxnLst/>
              <a:rect l="l" t="t" r="r" b="b"/>
              <a:pathLst>
                <a:path w="1355" h="1238" extrusionOk="0">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14" name="Google Shape;19714;p26"/>
            <p:cNvSpPr/>
            <p:nvPr/>
          </p:nvSpPr>
          <p:spPr>
            <a:xfrm>
              <a:off x="3168897" y="3190622"/>
              <a:ext cx="35122" cy="32289"/>
            </a:xfrm>
            <a:custGeom>
              <a:avLst/>
              <a:gdLst/>
              <a:ahLst/>
              <a:cxnLst/>
              <a:rect l="l" t="t" r="r" b="b"/>
              <a:pathLst>
                <a:path w="1339" h="1231" extrusionOk="0">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15" name="Google Shape;19715;p26"/>
            <p:cNvSpPr/>
            <p:nvPr/>
          </p:nvSpPr>
          <p:spPr>
            <a:xfrm>
              <a:off x="3277280" y="3245941"/>
              <a:ext cx="29719" cy="24840"/>
            </a:xfrm>
            <a:custGeom>
              <a:avLst/>
              <a:gdLst/>
              <a:ahLst/>
              <a:cxnLst/>
              <a:rect l="l" t="t" r="r" b="b"/>
              <a:pathLst>
                <a:path w="1133" h="947" extrusionOk="0">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16" name="Google Shape;19716;p26"/>
            <p:cNvSpPr/>
            <p:nvPr/>
          </p:nvSpPr>
          <p:spPr>
            <a:xfrm>
              <a:off x="3367799" y="3209822"/>
              <a:ext cx="28564" cy="26728"/>
            </a:xfrm>
            <a:custGeom>
              <a:avLst/>
              <a:gdLst/>
              <a:ahLst/>
              <a:cxnLst/>
              <a:rect l="l" t="t" r="r" b="b"/>
              <a:pathLst>
                <a:path w="1089" h="1019" extrusionOk="0">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17" name="Google Shape;19717;p26"/>
            <p:cNvSpPr/>
            <p:nvPr/>
          </p:nvSpPr>
          <p:spPr>
            <a:xfrm>
              <a:off x="3155441" y="3089059"/>
              <a:ext cx="28486" cy="30978"/>
            </a:xfrm>
            <a:custGeom>
              <a:avLst/>
              <a:gdLst/>
              <a:ahLst/>
              <a:cxnLst/>
              <a:rect l="l" t="t" r="r" b="b"/>
              <a:pathLst>
                <a:path w="1086" h="1181" extrusionOk="0">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18" name="Google Shape;19718;p26"/>
            <p:cNvSpPr/>
            <p:nvPr/>
          </p:nvSpPr>
          <p:spPr>
            <a:xfrm>
              <a:off x="3096581" y="2941280"/>
              <a:ext cx="332255" cy="310432"/>
            </a:xfrm>
            <a:custGeom>
              <a:avLst/>
              <a:gdLst/>
              <a:ahLst/>
              <a:cxnLst/>
              <a:rect l="l" t="t" r="r" b="b"/>
              <a:pathLst>
                <a:path w="12667" h="11835" extrusionOk="0">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19" name="Google Shape;19719;p26"/>
            <p:cNvSpPr/>
            <p:nvPr/>
          </p:nvSpPr>
          <p:spPr>
            <a:xfrm>
              <a:off x="3109067" y="2981464"/>
              <a:ext cx="301986" cy="270117"/>
            </a:xfrm>
            <a:custGeom>
              <a:avLst/>
              <a:gdLst/>
              <a:ahLst/>
              <a:cxnLst/>
              <a:rect l="l" t="t" r="r" b="b"/>
              <a:pathLst>
                <a:path w="11513" h="10298" extrusionOk="0">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20" name="Google Shape;19720;p26"/>
            <p:cNvSpPr/>
            <p:nvPr/>
          </p:nvSpPr>
          <p:spPr>
            <a:xfrm>
              <a:off x="3041787" y="2947312"/>
              <a:ext cx="95530" cy="95530"/>
            </a:xfrm>
            <a:custGeom>
              <a:avLst/>
              <a:gdLst/>
              <a:ahLst/>
              <a:cxnLst/>
              <a:rect l="l" t="t" r="r" b="b"/>
              <a:pathLst>
                <a:path w="3642" h="3642" extrusionOk="0">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21" name="Google Shape;19721;p26"/>
            <p:cNvSpPr/>
            <p:nvPr/>
          </p:nvSpPr>
          <p:spPr>
            <a:xfrm>
              <a:off x="3032711" y="2952637"/>
              <a:ext cx="99281" cy="90284"/>
            </a:xfrm>
            <a:custGeom>
              <a:avLst/>
              <a:gdLst/>
              <a:ahLst/>
              <a:cxnLst/>
              <a:rect l="l" t="t" r="r" b="b"/>
              <a:pathLst>
                <a:path w="3785" h="3442" extrusionOk="0">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22" name="Google Shape;19722;p26"/>
            <p:cNvSpPr/>
            <p:nvPr/>
          </p:nvSpPr>
          <p:spPr>
            <a:xfrm>
              <a:off x="3071663" y="2971156"/>
              <a:ext cx="23869" cy="24027"/>
            </a:xfrm>
            <a:custGeom>
              <a:avLst/>
              <a:gdLst/>
              <a:ahLst/>
              <a:cxnLst/>
              <a:rect l="l" t="t" r="r" b="b"/>
              <a:pathLst>
                <a:path w="910" h="916" extrusionOk="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23" name="Google Shape;19723;p26"/>
            <p:cNvSpPr/>
            <p:nvPr/>
          </p:nvSpPr>
          <p:spPr>
            <a:xfrm>
              <a:off x="3083597" y="2971156"/>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724" name="Google Shape;19724;p26"/>
          <p:cNvGrpSpPr/>
          <p:nvPr/>
        </p:nvGrpSpPr>
        <p:grpSpPr>
          <a:xfrm>
            <a:off x="7417764" y="1513397"/>
            <a:ext cx="373175" cy="367692"/>
            <a:chOff x="7417764" y="1513397"/>
            <a:chExt cx="373175" cy="367692"/>
          </a:xfrm>
        </p:grpSpPr>
        <p:sp>
          <p:nvSpPr>
            <p:cNvPr id="19725" name="Google Shape;19725;p26"/>
            <p:cNvSpPr/>
            <p:nvPr/>
          </p:nvSpPr>
          <p:spPr>
            <a:xfrm>
              <a:off x="7659841" y="1513397"/>
              <a:ext cx="131098" cy="139517"/>
            </a:xfrm>
            <a:custGeom>
              <a:avLst/>
              <a:gdLst/>
              <a:ahLst/>
              <a:cxnLst/>
              <a:rect l="l" t="t" r="r" b="b"/>
              <a:pathLst>
                <a:path w="4998" h="5319" extrusionOk="0">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26" name="Google Shape;19726;p26"/>
            <p:cNvSpPr/>
            <p:nvPr/>
          </p:nvSpPr>
          <p:spPr>
            <a:xfrm>
              <a:off x="7693441" y="1515941"/>
              <a:ext cx="96421" cy="136973"/>
            </a:xfrm>
            <a:custGeom>
              <a:avLst/>
              <a:gdLst/>
              <a:ahLst/>
              <a:cxnLst/>
              <a:rect l="l" t="t" r="r" b="b"/>
              <a:pathLst>
                <a:path w="3676" h="5222" extrusionOk="0">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27" name="Google Shape;19727;p26"/>
            <p:cNvSpPr/>
            <p:nvPr/>
          </p:nvSpPr>
          <p:spPr>
            <a:xfrm>
              <a:off x="7417764" y="1513397"/>
              <a:ext cx="131281" cy="139517"/>
            </a:xfrm>
            <a:custGeom>
              <a:avLst/>
              <a:gdLst/>
              <a:ahLst/>
              <a:cxnLst/>
              <a:rect l="l" t="t" r="r" b="b"/>
              <a:pathLst>
                <a:path w="5005" h="5319" extrusionOk="0">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28" name="Google Shape;19728;p26"/>
            <p:cNvSpPr/>
            <p:nvPr/>
          </p:nvSpPr>
          <p:spPr>
            <a:xfrm>
              <a:off x="7419023" y="1515941"/>
              <a:ext cx="96421" cy="136973"/>
            </a:xfrm>
            <a:custGeom>
              <a:avLst/>
              <a:gdLst/>
              <a:ahLst/>
              <a:cxnLst/>
              <a:rect l="l" t="t" r="r" b="b"/>
              <a:pathLst>
                <a:path w="3676" h="5222" extrusionOk="0">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29" name="Google Shape;19729;p26"/>
            <p:cNvSpPr/>
            <p:nvPr/>
          </p:nvSpPr>
          <p:spPr>
            <a:xfrm>
              <a:off x="7447115" y="1547942"/>
              <a:ext cx="314655" cy="333147"/>
            </a:xfrm>
            <a:custGeom>
              <a:avLst/>
              <a:gdLst/>
              <a:ahLst/>
              <a:cxnLst/>
              <a:rect l="l" t="t" r="r" b="b"/>
              <a:pathLst>
                <a:path w="11996" h="12701" extrusionOk="0">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30" name="Google Shape;19730;p26"/>
            <p:cNvSpPr/>
            <p:nvPr/>
          </p:nvSpPr>
          <p:spPr>
            <a:xfrm>
              <a:off x="7447115" y="1550617"/>
              <a:ext cx="134298" cy="324622"/>
            </a:xfrm>
            <a:custGeom>
              <a:avLst/>
              <a:gdLst/>
              <a:ahLst/>
              <a:cxnLst/>
              <a:rect l="l" t="t" r="r" b="b"/>
              <a:pathLst>
                <a:path w="5120" h="12376" extrusionOk="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31" name="Google Shape;19731;p26"/>
            <p:cNvSpPr/>
            <p:nvPr/>
          </p:nvSpPr>
          <p:spPr>
            <a:xfrm>
              <a:off x="7518094" y="1665164"/>
              <a:ext cx="37011" cy="43227"/>
            </a:xfrm>
            <a:custGeom>
              <a:avLst/>
              <a:gdLst/>
              <a:ahLst/>
              <a:cxnLst/>
              <a:rect l="l" t="t" r="r" b="b"/>
              <a:pathLst>
                <a:path w="1411" h="1648" extrusionOk="0">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32" name="Google Shape;19732;p26"/>
            <p:cNvSpPr/>
            <p:nvPr/>
          </p:nvSpPr>
          <p:spPr>
            <a:xfrm>
              <a:off x="7536586" y="1665164"/>
              <a:ext cx="18518" cy="30925"/>
            </a:xfrm>
            <a:custGeom>
              <a:avLst/>
              <a:gdLst/>
              <a:ahLst/>
              <a:cxnLst/>
              <a:rect l="l" t="t" r="r" b="b"/>
              <a:pathLst>
                <a:path w="706" h="1179" extrusionOk="0">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33" name="Google Shape;19733;p26"/>
            <p:cNvSpPr/>
            <p:nvPr/>
          </p:nvSpPr>
          <p:spPr>
            <a:xfrm>
              <a:off x="7530343"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34" name="Google Shape;19734;p26"/>
            <p:cNvSpPr/>
            <p:nvPr/>
          </p:nvSpPr>
          <p:spPr>
            <a:xfrm>
              <a:off x="7653781" y="1665164"/>
              <a:ext cx="37037" cy="43227"/>
            </a:xfrm>
            <a:custGeom>
              <a:avLst/>
              <a:gdLst/>
              <a:ahLst/>
              <a:cxnLst/>
              <a:rect l="l" t="t" r="r" b="b"/>
              <a:pathLst>
                <a:path w="1412" h="1648" extrusionOk="0">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35" name="Google Shape;19735;p26"/>
            <p:cNvSpPr/>
            <p:nvPr/>
          </p:nvSpPr>
          <p:spPr>
            <a:xfrm>
              <a:off x="7672274" y="1665164"/>
              <a:ext cx="18545" cy="30925"/>
            </a:xfrm>
            <a:custGeom>
              <a:avLst/>
              <a:gdLst/>
              <a:ahLst/>
              <a:cxnLst/>
              <a:rect l="l" t="t" r="r" b="b"/>
              <a:pathLst>
                <a:path w="707" h="1179" extrusionOk="0">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36" name="Google Shape;19736;p26"/>
            <p:cNvSpPr/>
            <p:nvPr/>
          </p:nvSpPr>
          <p:spPr>
            <a:xfrm>
              <a:off x="7666057"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37" name="Google Shape;19737;p26"/>
            <p:cNvSpPr/>
            <p:nvPr/>
          </p:nvSpPr>
          <p:spPr>
            <a:xfrm>
              <a:off x="7432479" y="1722922"/>
              <a:ext cx="110350" cy="98782"/>
            </a:xfrm>
            <a:custGeom>
              <a:avLst/>
              <a:gdLst/>
              <a:ahLst/>
              <a:cxnLst/>
              <a:rect l="l" t="t" r="r" b="b"/>
              <a:pathLst>
                <a:path w="4207" h="3766" extrusionOk="0">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38" name="Google Shape;19738;p26"/>
            <p:cNvSpPr/>
            <p:nvPr/>
          </p:nvSpPr>
          <p:spPr>
            <a:xfrm>
              <a:off x="7432531" y="1723132"/>
              <a:ext cx="102664" cy="98572"/>
            </a:xfrm>
            <a:custGeom>
              <a:avLst/>
              <a:gdLst/>
              <a:ahLst/>
              <a:cxnLst/>
              <a:rect l="l" t="t" r="r" b="b"/>
              <a:pathLst>
                <a:path w="3914" h="3758" extrusionOk="0">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39" name="Google Shape;19739;p26"/>
            <p:cNvSpPr/>
            <p:nvPr/>
          </p:nvSpPr>
          <p:spPr>
            <a:xfrm>
              <a:off x="7666057" y="1722922"/>
              <a:ext cx="110350" cy="98782"/>
            </a:xfrm>
            <a:custGeom>
              <a:avLst/>
              <a:gdLst/>
              <a:ahLst/>
              <a:cxnLst/>
              <a:rect l="l" t="t" r="r" b="b"/>
              <a:pathLst>
                <a:path w="4207" h="3766" extrusionOk="0">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40" name="Google Shape;19740;p26"/>
            <p:cNvSpPr/>
            <p:nvPr/>
          </p:nvSpPr>
          <p:spPr>
            <a:xfrm>
              <a:off x="7673716" y="1723132"/>
              <a:ext cx="102638" cy="98572"/>
            </a:xfrm>
            <a:custGeom>
              <a:avLst/>
              <a:gdLst/>
              <a:ahLst/>
              <a:cxnLst/>
              <a:rect l="l" t="t" r="r" b="b"/>
              <a:pathLst>
                <a:path w="3913" h="3758" extrusionOk="0">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41" name="Google Shape;19741;p26"/>
            <p:cNvSpPr/>
            <p:nvPr/>
          </p:nvSpPr>
          <p:spPr>
            <a:xfrm>
              <a:off x="7527327" y="1740208"/>
              <a:ext cx="154232" cy="104999"/>
            </a:xfrm>
            <a:custGeom>
              <a:avLst/>
              <a:gdLst/>
              <a:ahLst/>
              <a:cxnLst/>
              <a:rect l="l" t="t" r="r" b="b"/>
              <a:pathLst>
                <a:path w="5880" h="4003" extrusionOk="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42" name="Google Shape;19742;p26"/>
            <p:cNvSpPr/>
            <p:nvPr/>
          </p:nvSpPr>
          <p:spPr>
            <a:xfrm>
              <a:off x="7561294" y="1788602"/>
              <a:ext cx="31869" cy="33181"/>
            </a:xfrm>
            <a:custGeom>
              <a:avLst/>
              <a:gdLst/>
              <a:ahLst/>
              <a:cxnLst/>
              <a:rect l="l" t="t" r="r" b="b"/>
              <a:pathLst>
                <a:path w="1215" h="1265" extrusionOk="0">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43" name="Google Shape;19743;p26"/>
            <p:cNvSpPr/>
            <p:nvPr/>
          </p:nvSpPr>
          <p:spPr>
            <a:xfrm>
              <a:off x="7615538" y="1788602"/>
              <a:ext cx="32053" cy="33181"/>
            </a:xfrm>
            <a:custGeom>
              <a:avLst/>
              <a:gdLst/>
              <a:ahLst/>
              <a:cxnLst/>
              <a:rect l="l" t="t" r="r" b="b"/>
              <a:pathLst>
                <a:path w="1222" h="1265" extrusionOk="0">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744" name="Google Shape;19744;p26"/>
          <p:cNvGrpSpPr/>
          <p:nvPr/>
        </p:nvGrpSpPr>
        <p:grpSpPr>
          <a:xfrm>
            <a:off x="6871944" y="1514368"/>
            <a:ext cx="370132" cy="365672"/>
            <a:chOff x="6871944" y="1514368"/>
            <a:chExt cx="370132" cy="365672"/>
          </a:xfrm>
        </p:grpSpPr>
        <p:sp>
          <p:nvSpPr>
            <p:cNvPr id="19745" name="Google Shape;19745;p26"/>
            <p:cNvSpPr/>
            <p:nvPr/>
          </p:nvSpPr>
          <p:spPr>
            <a:xfrm>
              <a:off x="7098702" y="1514368"/>
              <a:ext cx="119845" cy="138888"/>
            </a:xfrm>
            <a:custGeom>
              <a:avLst/>
              <a:gdLst/>
              <a:ahLst/>
              <a:cxnLst/>
              <a:rect l="l" t="t" r="r" b="b"/>
              <a:pathLst>
                <a:path w="4569" h="5295" extrusionOk="0">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46" name="Google Shape;19746;p26"/>
            <p:cNvSpPr/>
            <p:nvPr/>
          </p:nvSpPr>
          <p:spPr>
            <a:xfrm>
              <a:off x="7133903" y="1535561"/>
              <a:ext cx="73969" cy="122153"/>
            </a:xfrm>
            <a:custGeom>
              <a:avLst/>
              <a:gdLst/>
              <a:ahLst/>
              <a:cxnLst/>
              <a:rect l="l" t="t" r="r" b="b"/>
              <a:pathLst>
                <a:path w="2820" h="4657" extrusionOk="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47" name="Google Shape;19747;p26"/>
            <p:cNvSpPr/>
            <p:nvPr/>
          </p:nvSpPr>
          <p:spPr>
            <a:xfrm>
              <a:off x="6895656" y="1514368"/>
              <a:ext cx="119661" cy="138888"/>
            </a:xfrm>
            <a:custGeom>
              <a:avLst/>
              <a:gdLst/>
              <a:ahLst/>
              <a:cxnLst/>
              <a:rect l="l" t="t" r="r" b="b"/>
              <a:pathLst>
                <a:path w="4562" h="5295" extrusionOk="0">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48" name="Google Shape;19748;p26"/>
            <p:cNvSpPr/>
            <p:nvPr/>
          </p:nvSpPr>
          <p:spPr>
            <a:xfrm>
              <a:off x="6906174" y="1535561"/>
              <a:ext cx="74100" cy="122153"/>
            </a:xfrm>
            <a:custGeom>
              <a:avLst/>
              <a:gdLst/>
              <a:ahLst/>
              <a:cxnLst/>
              <a:rect l="l" t="t" r="r" b="b"/>
              <a:pathLst>
                <a:path w="2825" h="4657" extrusionOk="0">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49" name="Google Shape;19749;p26"/>
            <p:cNvSpPr/>
            <p:nvPr/>
          </p:nvSpPr>
          <p:spPr>
            <a:xfrm>
              <a:off x="7021140" y="1832354"/>
              <a:ext cx="71713" cy="47686"/>
            </a:xfrm>
            <a:custGeom>
              <a:avLst/>
              <a:gdLst/>
              <a:ahLst/>
              <a:cxnLst/>
              <a:rect l="l" t="t" r="r" b="b"/>
              <a:pathLst>
                <a:path w="2734" h="1818" extrusionOk="0">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50" name="Google Shape;19750;p26"/>
            <p:cNvSpPr/>
            <p:nvPr/>
          </p:nvSpPr>
          <p:spPr>
            <a:xfrm>
              <a:off x="6871944" y="1581569"/>
              <a:ext cx="370132" cy="257028"/>
            </a:xfrm>
            <a:custGeom>
              <a:avLst/>
              <a:gdLst/>
              <a:ahLst/>
              <a:cxnLst/>
              <a:rect l="l" t="t" r="r" b="b"/>
              <a:pathLst>
                <a:path w="14111" h="9799"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51" name="Google Shape;19751;p26"/>
            <p:cNvSpPr/>
            <p:nvPr/>
          </p:nvSpPr>
          <p:spPr>
            <a:xfrm>
              <a:off x="6997323" y="1742700"/>
              <a:ext cx="119373" cy="116540"/>
            </a:xfrm>
            <a:custGeom>
              <a:avLst/>
              <a:gdLst/>
              <a:ahLst/>
              <a:cxnLst/>
              <a:rect l="l" t="t" r="r" b="b"/>
              <a:pathLst>
                <a:path w="4551" h="4443" extrusionOk="0">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52" name="Google Shape;19752;p26"/>
            <p:cNvSpPr/>
            <p:nvPr/>
          </p:nvSpPr>
          <p:spPr>
            <a:xfrm>
              <a:off x="6871944" y="1670541"/>
              <a:ext cx="155282" cy="168056"/>
            </a:xfrm>
            <a:custGeom>
              <a:avLst/>
              <a:gdLst/>
              <a:ahLst/>
              <a:cxnLst/>
              <a:rect l="l" t="t" r="r" b="b"/>
              <a:pathLst>
                <a:path w="5920" h="6407" extrusionOk="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53" name="Google Shape;19753;p26"/>
            <p:cNvSpPr/>
            <p:nvPr/>
          </p:nvSpPr>
          <p:spPr>
            <a:xfrm>
              <a:off x="7086951" y="1670541"/>
              <a:ext cx="155124" cy="168056"/>
            </a:xfrm>
            <a:custGeom>
              <a:avLst/>
              <a:gdLst/>
              <a:ahLst/>
              <a:cxnLst/>
              <a:rect l="l" t="t" r="r" b="b"/>
              <a:pathLst>
                <a:path w="5914" h="6407" extrusionOk="0">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54" name="Google Shape;19754;p26"/>
            <p:cNvSpPr/>
            <p:nvPr/>
          </p:nvSpPr>
          <p:spPr>
            <a:xfrm>
              <a:off x="6961572"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55" name="Google Shape;19755;p26"/>
            <p:cNvSpPr/>
            <p:nvPr/>
          </p:nvSpPr>
          <p:spPr>
            <a:xfrm>
              <a:off x="6979356" y="1695040"/>
              <a:ext cx="24027" cy="41811"/>
            </a:xfrm>
            <a:custGeom>
              <a:avLst/>
              <a:gdLst/>
              <a:ahLst/>
              <a:cxnLst/>
              <a:rect l="l" t="t" r="r" b="b"/>
              <a:pathLst>
                <a:path w="916" h="1594" extrusionOk="0">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56" name="Google Shape;19756;p26"/>
            <p:cNvSpPr/>
            <p:nvPr/>
          </p:nvSpPr>
          <p:spPr>
            <a:xfrm>
              <a:off x="6973480" y="1700915"/>
              <a:ext cx="17994" cy="17994"/>
            </a:xfrm>
            <a:custGeom>
              <a:avLst/>
              <a:gdLst/>
              <a:ahLst/>
              <a:cxnLst/>
              <a:rect l="l" t="t" r="r" b="b"/>
              <a:pathLst>
                <a:path w="686" h="686" extrusionOk="0">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57" name="Google Shape;19757;p26"/>
            <p:cNvSpPr/>
            <p:nvPr/>
          </p:nvSpPr>
          <p:spPr>
            <a:xfrm>
              <a:off x="7110794"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58" name="Google Shape;19758;p26"/>
            <p:cNvSpPr/>
            <p:nvPr/>
          </p:nvSpPr>
          <p:spPr>
            <a:xfrm>
              <a:off x="7128578" y="1695040"/>
              <a:ext cx="24027" cy="41811"/>
            </a:xfrm>
            <a:custGeom>
              <a:avLst/>
              <a:gdLst/>
              <a:ahLst/>
              <a:cxnLst/>
              <a:rect l="l" t="t" r="r" b="b"/>
              <a:pathLst>
                <a:path w="916" h="1594" extrusionOk="0">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59" name="Google Shape;19759;p26"/>
            <p:cNvSpPr/>
            <p:nvPr/>
          </p:nvSpPr>
          <p:spPr>
            <a:xfrm>
              <a:off x="7122703" y="1700915"/>
              <a:ext cx="17810" cy="17994"/>
            </a:xfrm>
            <a:custGeom>
              <a:avLst/>
              <a:gdLst/>
              <a:ahLst/>
              <a:cxnLst/>
              <a:rect l="l" t="t" r="r" b="b"/>
              <a:pathLst>
                <a:path w="679" h="686" extrusionOk="0">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60" name="Google Shape;19760;p26"/>
            <p:cNvSpPr/>
            <p:nvPr/>
          </p:nvSpPr>
          <p:spPr>
            <a:xfrm>
              <a:off x="7026491" y="1796602"/>
              <a:ext cx="60486" cy="59411"/>
            </a:xfrm>
            <a:custGeom>
              <a:avLst/>
              <a:gdLst/>
              <a:ahLst/>
              <a:cxnLst/>
              <a:rect l="l" t="t" r="r" b="b"/>
              <a:pathLst>
                <a:path w="2306" h="2265" extrusionOk="0">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61" name="Google Shape;19761;p26"/>
            <p:cNvSpPr/>
            <p:nvPr/>
          </p:nvSpPr>
          <p:spPr>
            <a:xfrm>
              <a:off x="6871944" y="1581569"/>
              <a:ext cx="185158" cy="232660"/>
            </a:xfrm>
            <a:custGeom>
              <a:avLst/>
              <a:gdLst/>
              <a:ahLst/>
              <a:cxnLst/>
              <a:rect l="l" t="t" r="r" b="b"/>
              <a:pathLst>
                <a:path w="7059" h="8870"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62" name="Google Shape;19762;p26"/>
            <p:cNvSpPr/>
            <p:nvPr/>
          </p:nvSpPr>
          <p:spPr>
            <a:xfrm>
              <a:off x="6871944" y="1675289"/>
              <a:ext cx="84670" cy="138940"/>
            </a:xfrm>
            <a:custGeom>
              <a:avLst/>
              <a:gdLst/>
              <a:ahLst/>
              <a:cxnLst/>
              <a:rect l="l" t="t" r="r" b="b"/>
              <a:pathLst>
                <a:path w="3228" h="5297" extrusionOk="0">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763" name="Google Shape;19763;p26"/>
          <p:cNvGrpSpPr/>
          <p:nvPr/>
        </p:nvGrpSpPr>
        <p:grpSpPr>
          <a:xfrm>
            <a:off x="6561931" y="3365261"/>
            <a:ext cx="400375" cy="370185"/>
            <a:chOff x="6561931" y="3365261"/>
            <a:chExt cx="400375" cy="370185"/>
          </a:xfrm>
        </p:grpSpPr>
        <p:sp>
          <p:nvSpPr>
            <p:cNvPr id="19764" name="Google Shape;19764;p26"/>
            <p:cNvSpPr/>
            <p:nvPr/>
          </p:nvSpPr>
          <p:spPr>
            <a:xfrm>
              <a:off x="6592332" y="3365261"/>
              <a:ext cx="369974" cy="370158"/>
            </a:xfrm>
            <a:custGeom>
              <a:avLst/>
              <a:gdLst/>
              <a:ahLst/>
              <a:cxnLst/>
              <a:rect l="l" t="t" r="r" b="b"/>
              <a:pathLst>
                <a:path w="14105" h="14112" extrusionOk="0">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65" name="Google Shape;19765;p26"/>
            <p:cNvSpPr/>
            <p:nvPr/>
          </p:nvSpPr>
          <p:spPr>
            <a:xfrm>
              <a:off x="6561931" y="3392672"/>
              <a:ext cx="372991" cy="342774"/>
            </a:xfrm>
            <a:custGeom>
              <a:avLst/>
              <a:gdLst/>
              <a:ahLst/>
              <a:cxnLst/>
              <a:rect l="l" t="t" r="r" b="b"/>
              <a:pathLst>
                <a:path w="14220" h="13068" extrusionOk="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66" name="Google Shape;19766;p26"/>
            <p:cNvSpPr/>
            <p:nvPr/>
          </p:nvSpPr>
          <p:spPr>
            <a:xfrm>
              <a:off x="6756506" y="3585882"/>
              <a:ext cx="52539" cy="31083"/>
            </a:xfrm>
            <a:custGeom>
              <a:avLst/>
              <a:gdLst/>
              <a:ahLst/>
              <a:cxnLst/>
              <a:rect l="l" t="t" r="r" b="b"/>
              <a:pathLst>
                <a:path w="2003" h="1185" extrusionOk="0">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67" name="Google Shape;19767;p26"/>
            <p:cNvSpPr/>
            <p:nvPr/>
          </p:nvSpPr>
          <p:spPr>
            <a:xfrm>
              <a:off x="6853609" y="3448830"/>
              <a:ext cx="27882" cy="35096"/>
            </a:xfrm>
            <a:custGeom>
              <a:avLst/>
              <a:gdLst/>
              <a:ahLst/>
              <a:cxnLst/>
              <a:rect l="l" t="t" r="r" b="b"/>
              <a:pathLst>
                <a:path w="1063" h="1338" extrusionOk="0">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68" name="Google Shape;19768;p26"/>
            <p:cNvSpPr/>
            <p:nvPr/>
          </p:nvSpPr>
          <p:spPr>
            <a:xfrm>
              <a:off x="6816441" y="3525920"/>
              <a:ext cx="19777" cy="30925"/>
            </a:xfrm>
            <a:custGeom>
              <a:avLst/>
              <a:gdLst/>
              <a:ahLst/>
              <a:cxnLst/>
              <a:rect l="l" t="t" r="r" b="b"/>
              <a:pathLst>
                <a:path w="754" h="1179" extrusionOk="0">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69" name="Google Shape;19769;p26"/>
            <p:cNvSpPr/>
            <p:nvPr/>
          </p:nvSpPr>
          <p:spPr>
            <a:xfrm>
              <a:off x="6787457" y="3566891"/>
              <a:ext cx="34519" cy="25548"/>
            </a:xfrm>
            <a:custGeom>
              <a:avLst/>
              <a:gdLst/>
              <a:ahLst/>
              <a:cxnLst/>
              <a:rect l="l" t="t" r="r" b="b"/>
              <a:pathLst>
                <a:path w="1316" h="974" extrusionOk="0">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70" name="Google Shape;19770;p26"/>
            <p:cNvSpPr/>
            <p:nvPr/>
          </p:nvSpPr>
          <p:spPr>
            <a:xfrm>
              <a:off x="6844376" y="3570249"/>
              <a:ext cx="40027" cy="23450"/>
            </a:xfrm>
            <a:custGeom>
              <a:avLst/>
              <a:gdLst/>
              <a:ahLst/>
              <a:cxnLst/>
              <a:rect l="l" t="t" r="r" b="b"/>
              <a:pathLst>
                <a:path w="1526" h="894" extrusionOk="0">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71" name="Google Shape;19771;p26"/>
            <p:cNvSpPr/>
            <p:nvPr/>
          </p:nvSpPr>
          <p:spPr>
            <a:xfrm>
              <a:off x="6789791" y="3610381"/>
              <a:ext cx="97287" cy="68854"/>
            </a:xfrm>
            <a:custGeom>
              <a:avLst/>
              <a:gdLst/>
              <a:ahLst/>
              <a:cxnLst/>
              <a:rect l="l" t="t" r="r" b="b"/>
              <a:pathLst>
                <a:path w="3709" h="2625" extrusionOk="0">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72" name="Google Shape;19772;p26"/>
            <p:cNvSpPr/>
            <p:nvPr/>
          </p:nvSpPr>
          <p:spPr>
            <a:xfrm>
              <a:off x="6587716" y="3526576"/>
              <a:ext cx="38978" cy="131124"/>
            </a:xfrm>
            <a:custGeom>
              <a:avLst/>
              <a:gdLst/>
              <a:ahLst/>
              <a:cxnLst/>
              <a:rect l="l" t="t" r="r" b="b"/>
              <a:pathLst>
                <a:path w="1486" h="4999" extrusionOk="0">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73" name="Google Shape;19773;p26"/>
            <p:cNvSpPr/>
            <p:nvPr/>
          </p:nvSpPr>
          <p:spPr>
            <a:xfrm>
              <a:off x="6596975" y="3365314"/>
              <a:ext cx="283520" cy="210207"/>
            </a:xfrm>
            <a:custGeom>
              <a:avLst/>
              <a:gdLst/>
              <a:ahLst/>
              <a:cxnLst/>
              <a:rect l="l" t="t" r="r" b="b"/>
              <a:pathLst>
                <a:path w="10809" h="8014" extrusionOk="0">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74" name="Google Shape;19774;p26"/>
            <p:cNvSpPr/>
            <p:nvPr/>
          </p:nvSpPr>
          <p:spPr>
            <a:xfrm>
              <a:off x="6596791" y="3393013"/>
              <a:ext cx="83438" cy="136081"/>
            </a:xfrm>
            <a:custGeom>
              <a:avLst/>
              <a:gdLst/>
              <a:ahLst/>
              <a:cxnLst/>
              <a:rect l="l" t="t" r="r" b="b"/>
              <a:pathLst>
                <a:path w="3181" h="5188" extrusionOk="0">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75" name="Google Shape;19775;p26"/>
            <p:cNvSpPr/>
            <p:nvPr/>
          </p:nvSpPr>
          <p:spPr>
            <a:xfrm>
              <a:off x="6852376" y="3672257"/>
              <a:ext cx="14951" cy="7082"/>
            </a:xfrm>
            <a:custGeom>
              <a:avLst/>
              <a:gdLst/>
              <a:ahLst/>
              <a:cxnLst/>
              <a:rect l="l" t="t" r="r" b="b"/>
              <a:pathLst>
                <a:path w="570" h="270" extrusionOk="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776" name="Google Shape;19776;p26"/>
          <p:cNvGrpSpPr/>
          <p:nvPr/>
        </p:nvGrpSpPr>
        <p:grpSpPr>
          <a:xfrm>
            <a:off x="1942120" y="1985852"/>
            <a:ext cx="378316" cy="358695"/>
            <a:chOff x="1942120" y="1985852"/>
            <a:chExt cx="378316" cy="358695"/>
          </a:xfrm>
        </p:grpSpPr>
        <p:sp>
          <p:nvSpPr>
            <p:cNvPr id="19777" name="Google Shape;19777;p26"/>
            <p:cNvSpPr/>
            <p:nvPr/>
          </p:nvSpPr>
          <p:spPr>
            <a:xfrm>
              <a:off x="2161928" y="1985852"/>
              <a:ext cx="158508" cy="158901"/>
            </a:xfrm>
            <a:custGeom>
              <a:avLst/>
              <a:gdLst/>
              <a:ahLst/>
              <a:cxnLst/>
              <a:rect l="l" t="t" r="r" b="b"/>
              <a:pathLst>
                <a:path w="6043" h="6058" extrusionOk="0">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78" name="Google Shape;19778;p26"/>
            <p:cNvSpPr/>
            <p:nvPr/>
          </p:nvSpPr>
          <p:spPr>
            <a:xfrm>
              <a:off x="2190571" y="2006888"/>
              <a:ext cx="115648" cy="123570"/>
            </a:xfrm>
            <a:custGeom>
              <a:avLst/>
              <a:gdLst/>
              <a:ahLst/>
              <a:cxnLst/>
              <a:rect l="l" t="t" r="r" b="b"/>
              <a:pathLst>
                <a:path w="4409" h="4711" extrusionOk="0">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79" name="Google Shape;19779;p26"/>
            <p:cNvSpPr/>
            <p:nvPr/>
          </p:nvSpPr>
          <p:spPr>
            <a:xfrm>
              <a:off x="1942120" y="1986009"/>
              <a:ext cx="158665" cy="158928"/>
            </a:xfrm>
            <a:custGeom>
              <a:avLst/>
              <a:gdLst/>
              <a:ahLst/>
              <a:cxnLst/>
              <a:rect l="l" t="t" r="r" b="b"/>
              <a:pathLst>
                <a:path w="6049" h="6059" extrusionOk="0">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80" name="Google Shape;19780;p26"/>
            <p:cNvSpPr/>
            <p:nvPr/>
          </p:nvSpPr>
          <p:spPr>
            <a:xfrm>
              <a:off x="1956520" y="2007072"/>
              <a:ext cx="115438" cy="123491"/>
            </a:xfrm>
            <a:custGeom>
              <a:avLst/>
              <a:gdLst/>
              <a:ahLst/>
              <a:cxnLst/>
              <a:rect l="l" t="t" r="r" b="b"/>
              <a:pathLst>
                <a:path w="4401" h="4708" extrusionOk="0">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81" name="Google Shape;19781;p26"/>
            <p:cNvSpPr/>
            <p:nvPr/>
          </p:nvSpPr>
          <p:spPr>
            <a:xfrm>
              <a:off x="1986921" y="2043820"/>
              <a:ext cx="289055" cy="300727"/>
            </a:xfrm>
            <a:custGeom>
              <a:avLst/>
              <a:gdLst/>
              <a:ahLst/>
              <a:cxnLst/>
              <a:rect l="l" t="t" r="r" b="b"/>
              <a:pathLst>
                <a:path w="11020" h="11465" extrusionOk="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82" name="Google Shape;19782;p26"/>
            <p:cNvSpPr/>
            <p:nvPr/>
          </p:nvSpPr>
          <p:spPr>
            <a:xfrm>
              <a:off x="1986737" y="2047178"/>
              <a:ext cx="119215" cy="280687"/>
            </a:xfrm>
            <a:custGeom>
              <a:avLst/>
              <a:gdLst/>
              <a:ahLst/>
              <a:cxnLst/>
              <a:rect l="l" t="t" r="r" b="b"/>
              <a:pathLst>
                <a:path w="4545" h="10701" extrusionOk="0">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83" name="Google Shape;19783;p26"/>
            <p:cNvSpPr/>
            <p:nvPr/>
          </p:nvSpPr>
          <p:spPr>
            <a:xfrm>
              <a:off x="2084916" y="2316822"/>
              <a:ext cx="92697" cy="27725"/>
            </a:xfrm>
            <a:custGeom>
              <a:avLst/>
              <a:gdLst/>
              <a:ahLst/>
              <a:cxnLst/>
              <a:rect l="l" t="t" r="r" b="b"/>
              <a:pathLst>
                <a:path w="3534" h="1057" extrusionOk="0">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84" name="Google Shape;19784;p26"/>
            <p:cNvSpPr/>
            <p:nvPr/>
          </p:nvSpPr>
          <p:spPr>
            <a:xfrm>
              <a:off x="2102359" y="2257778"/>
              <a:ext cx="57995" cy="48762"/>
            </a:xfrm>
            <a:custGeom>
              <a:avLst/>
              <a:gdLst/>
              <a:ahLst/>
              <a:cxnLst/>
              <a:rect l="l" t="t" r="r" b="b"/>
              <a:pathLst>
                <a:path w="2211" h="1859" extrusionOk="0">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85" name="Google Shape;19785;p26"/>
            <p:cNvSpPr/>
            <p:nvPr/>
          </p:nvSpPr>
          <p:spPr>
            <a:xfrm>
              <a:off x="2081611" y="2309714"/>
              <a:ext cx="99202" cy="23135"/>
            </a:xfrm>
            <a:custGeom>
              <a:avLst/>
              <a:gdLst/>
              <a:ahLst/>
              <a:cxnLst/>
              <a:rect l="l" t="t" r="r" b="b"/>
              <a:pathLst>
                <a:path w="3782" h="882" extrusionOk="0">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86" name="Google Shape;19786;p26"/>
            <p:cNvSpPr/>
            <p:nvPr/>
          </p:nvSpPr>
          <p:spPr>
            <a:xfrm>
              <a:off x="2180892" y="2280756"/>
              <a:ext cx="114809" cy="40709"/>
            </a:xfrm>
            <a:custGeom>
              <a:avLst/>
              <a:gdLst/>
              <a:ahLst/>
              <a:cxnLst/>
              <a:rect l="l" t="t" r="r" b="b"/>
              <a:pathLst>
                <a:path w="4377" h="1552" extrusionOk="0">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87" name="Google Shape;19787;p26"/>
            <p:cNvSpPr/>
            <p:nvPr/>
          </p:nvSpPr>
          <p:spPr>
            <a:xfrm>
              <a:off x="2194846" y="2262841"/>
              <a:ext cx="123806" cy="18072"/>
            </a:xfrm>
            <a:custGeom>
              <a:avLst/>
              <a:gdLst/>
              <a:ahLst/>
              <a:cxnLst/>
              <a:rect l="l" t="t" r="r" b="b"/>
              <a:pathLst>
                <a:path w="4720" h="689" extrusionOk="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88" name="Google Shape;19788;p26"/>
            <p:cNvSpPr/>
            <p:nvPr/>
          </p:nvSpPr>
          <p:spPr>
            <a:xfrm>
              <a:off x="1967065" y="2280756"/>
              <a:ext cx="114599" cy="40525"/>
            </a:xfrm>
            <a:custGeom>
              <a:avLst/>
              <a:gdLst/>
              <a:ahLst/>
              <a:cxnLst/>
              <a:rect l="l" t="t" r="r" b="b"/>
              <a:pathLst>
                <a:path w="4369" h="1545" extrusionOk="0">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89" name="Google Shape;19789;p26"/>
            <p:cNvSpPr/>
            <p:nvPr/>
          </p:nvSpPr>
          <p:spPr>
            <a:xfrm>
              <a:off x="1943878" y="2262841"/>
              <a:ext cx="125852" cy="18072"/>
            </a:xfrm>
            <a:custGeom>
              <a:avLst/>
              <a:gdLst/>
              <a:ahLst/>
              <a:cxnLst/>
              <a:rect l="l" t="t" r="r" b="b"/>
              <a:pathLst>
                <a:path w="4798" h="689" extrusionOk="0">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90" name="Google Shape;19790;p26"/>
            <p:cNvSpPr/>
            <p:nvPr/>
          </p:nvSpPr>
          <p:spPr>
            <a:xfrm>
              <a:off x="2050424" y="2182524"/>
              <a:ext cx="40394" cy="52145"/>
            </a:xfrm>
            <a:custGeom>
              <a:avLst/>
              <a:gdLst/>
              <a:ahLst/>
              <a:cxnLst/>
              <a:rect l="l" t="t" r="r" b="b"/>
              <a:pathLst>
                <a:path w="1540" h="1988" extrusionOk="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91" name="Google Shape;19791;p26"/>
            <p:cNvSpPr/>
            <p:nvPr/>
          </p:nvSpPr>
          <p:spPr>
            <a:xfrm>
              <a:off x="2067683"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92" name="Google Shape;19792;p26"/>
            <p:cNvSpPr/>
            <p:nvPr/>
          </p:nvSpPr>
          <p:spPr>
            <a:xfrm>
              <a:off x="2061991" y="2188216"/>
              <a:ext cx="17259" cy="17469"/>
            </a:xfrm>
            <a:custGeom>
              <a:avLst/>
              <a:gdLst/>
              <a:ahLst/>
              <a:cxnLst/>
              <a:rect l="l" t="t" r="r" b="b"/>
              <a:pathLst>
                <a:path w="658" h="666" extrusionOk="0">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93" name="Google Shape;19793;p26"/>
            <p:cNvSpPr/>
            <p:nvPr/>
          </p:nvSpPr>
          <p:spPr>
            <a:xfrm>
              <a:off x="2171711" y="2182524"/>
              <a:ext cx="40578" cy="52145"/>
            </a:xfrm>
            <a:custGeom>
              <a:avLst/>
              <a:gdLst/>
              <a:ahLst/>
              <a:cxnLst/>
              <a:rect l="l" t="t" r="r" b="b"/>
              <a:pathLst>
                <a:path w="1547" h="1988" extrusionOk="0">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94" name="Google Shape;19794;p26"/>
            <p:cNvSpPr/>
            <p:nvPr/>
          </p:nvSpPr>
          <p:spPr>
            <a:xfrm>
              <a:off x="2189154"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95" name="Google Shape;19795;p26"/>
            <p:cNvSpPr/>
            <p:nvPr/>
          </p:nvSpPr>
          <p:spPr>
            <a:xfrm>
              <a:off x="2183279" y="2188216"/>
              <a:ext cx="17469" cy="17469"/>
            </a:xfrm>
            <a:custGeom>
              <a:avLst/>
              <a:gdLst/>
              <a:ahLst/>
              <a:cxnLst/>
              <a:rect l="l" t="t" r="r" b="b"/>
              <a:pathLst>
                <a:path w="666" h="666" extrusionOk="0">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96" name="Google Shape;19796;p26"/>
            <p:cNvSpPr/>
            <p:nvPr/>
          </p:nvSpPr>
          <p:spPr>
            <a:xfrm>
              <a:off x="2102359" y="2258303"/>
              <a:ext cx="38086" cy="48237"/>
            </a:xfrm>
            <a:custGeom>
              <a:avLst/>
              <a:gdLst/>
              <a:ahLst/>
              <a:cxnLst/>
              <a:rect l="l" t="t" r="r" b="b"/>
              <a:pathLst>
                <a:path w="1452" h="1839" extrusionOk="0">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797" name="Google Shape;19797;p26"/>
          <p:cNvGrpSpPr/>
          <p:nvPr/>
        </p:nvGrpSpPr>
        <p:grpSpPr>
          <a:xfrm>
            <a:off x="1401415" y="2429218"/>
            <a:ext cx="364282" cy="374196"/>
            <a:chOff x="1401415" y="2429218"/>
            <a:chExt cx="364282" cy="374196"/>
          </a:xfrm>
        </p:grpSpPr>
        <p:sp>
          <p:nvSpPr>
            <p:cNvPr id="19798" name="Google Shape;19798;p26"/>
            <p:cNvSpPr/>
            <p:nvPr/>
          </p:nvSpPr>
          <p:spPr>
            <a:xfrm>
              <a:off x="1458596" y="2755938"/>
              <a:ext cx="89759" cy="47476"/>
            </a:xfrm>
            <a:custGeom>
              <a:avLst/>
              <a:gdLst/>
              <a:ahLst/>
              <a:cxnLst/>
              <a:rect l="l" t="t" r="r" b="b"/>
              <a:pathLst>
                <a:path w="3422" h="1810" extrusionOk="0">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99" name="Google Shape;19799;p26"/>
            <p:cNvSpPr/>
            <p:nvPr/>
          </p:nvSpPr>
          <p:spPr>
            <a:xfrm>
              <a:off x="1618757" y="2755938"/>
              <a:ext cx="89759" cy="47476"/>
            </a:xfrm>
            <a:custGeom>
              <a:avLst/>
              <a:gdLst/>
              <a:ahLst/>
              <a:cxnLst/>
              <a:rect l="l" t="t" r="r" b="b"/>
              <a:pathLst>
                <a:path w="3422" h="1810" extrusionOk="0">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00" name="Google Shape;19800;p26"/>
            <p:cNvSpPr/>
            <p:nvPr/>
          </p:nvSpPr>
          <p:spPr>
            <a:xfrm>
              <a:off x="1442517" y="2491645"/>
              <a:ext cx="282104" cy="287979"/>
            </a:xfrm>
            <a:custGeom>
              <a:avLst/>
              <a:gdLst/>
              <a:ahLst/>
              <a:cxnLst/>
              <a:rect l="l" t="t" r="r" b="b"/>
              <a:pathLst>
                <a:path w="10755" h="10979" extrusionOk="0">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01" name="Google Shape;19801;p26"/>
            <p:cNvSpPr/>
            <p:nvPr/>
          </p:nvSpPr>
          <p:spPr>
            <a:xfrm>
              <a:off x="1489653" y="2515121"/>
              <a:ext cx="187833" cy="252752"/>
            </a:xfrm>
            <a:custGeom>
              <a:avLst/>
              <a:gdLst/>
              <a:ahLst/>
              <a:cxnLst/>
              <a:rect l="l" t="t" r="r" b="b"/>
              <a:pathLst>
                <a:path w="7161" h="9636" extrusionOk="0">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02" name="Google Shape;19802;p26"/>
            <p:cNvSpPr/>
            <p:nvPr/>
          </p:nvSpPr>
          <p:spPr>
            <a:xfrm>
              <a:off x="1401415" y="2432968"/>
              <a:ext cx="364282" cy="212384"/>
            </a:xfrm>
            <a:custGeom>
              <a:avLst/>
              <a:gdLst/>
              <a:ahLst/>
              <a:cxnLst/>
              <a:rect l="l" t="t" r="r" b="b"/>
              <a:pathLst>
                <a:path w="13888" h="8097" extrusionOk="0">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03" name="Google Shape;19803;p26"/>
            <p:cNvSpPr/>
            <p:nvPr/>
          </p:nvSpPr>
          <p:spPr>
            <a:xfrm>
              <a:off x="1407291" y="2429218"/>
              <a:ext cx="352531" cy="209368"/>
            </a:xfrm>
            <a:custGeom>
              <a:avLst/>
              <a:gdLst/>
              <a:ahLst/>
              <a:cxnLst/>
              <a:rect l="l" t="t" r="r" b="b"/>
              <a:pathLst>
                <a:path w="13440" h="7982" extrusionOk="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04" name="Google Shape;19804;p26"/>
            <p:cNvSpPr/>
            <p:nvPr/>
          </p:nvSpPr>
          <p:spPr>
            <a:xfrm>
              <a:off x="1448550" y="2491645"/>
              <a:ext cx="117405" cy="117589"/>
            </a:xfrm>
            <a:custGeom>
              <a:avLst/>
              <a:gdLst/>
              <a:ahLst/>
              <a:cxnLst/>
              <a:rect l="l" t="t" r="r" b="b"/>
              <a:pathLst>
                <a:path w="4476" h="4483" extrusionOk="0">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05" name="Google Shape;19805;p26"/>
            <p:cNvSpPr/>
            <p:nvPr/>
          </p:nvSpPr>
          <p:spPr>
            <a:xfrm>
              <a:off x="1466177" y="2509245"/>
              <a:ext cx="82179" cy="82388"/>
            </a:xfrm>
            <a:custGeom>
              <a:avLst/>
              <a:gdLst/>
              <a:ahLst/>
              <a:cxnLst/>
              <a:rect l="l" t="t" r="r" b="b"/>
              <a:pathLst>
                <a:path w="3133" h="3141" extrusionOk="0">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06" name="Google Shape;19806;p26"/>
            <p:cNvSpPr/>
            <p:nvPr/>
          </p:nvSpPr>
          <p:spPr>
            <a:xfrm>
              <a:off x="1566664" y="2590453"/>
              <a:ext cx="33627" cy="52486"/>
            </a:xfrm>
            <a:custGeom>
              <a:avLst/>
              <a:gdLst/>
              <a:ahLst/>
              <a:cxnLst/>
              <a:rect l="l" t="t" r="r" b="b"/>
              <a:pathLst>
                <a:path w="1282" h="2001" extrusionOk="0">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07" name="Google Shape;19807;p26"/>
            <p:cNvSpPr/>
            <p:nvPr/>
          </p:nvSpPr>
          <p:spPr>
            <a:xfrm>
              <a:off x="1483777" y="2520996"/>
              <a:ext cx="46978" cy="58886"/>
            </a:xfrm>
            <a:custGeom>
              <a:avLst/>
              <a:gdLst/>
              <a:ahLst/>
              <a:cxnLst/>
              <a:rect l="l" t="t" r="r" b="b"/>
              <a:pathLst>
                <a:path w="1791" h="2245" extrusionOk="0">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08" name="Google Shape;19808;p26"/>
            <p:cNvSpPr/>
            <p:nvPr/>
          </p:nvSpPr>
          <p:spPr>
            <a:xfrm>
              <a:off x="1501378" y="2532721"/>
              <a:ext cx="17627" cy="17653"/>
            </a:xfrm>
            <a:custGeom>
              <a:avLst/>
              <a:gdLst/>
              <a:ahLst/>
              <a:cxnLst/>
              <a:rect l="l" t="t" r="r" b="b"/>
              <a:pathLst>
                <a:path w="672" h="673" extrusionOk="0">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09" name="Google Shape;19809;p26"/>
            <p:cNvSpPr/>
            <p:nvPr/>
          </p:nvSpPr>
          <p:spPr>
            <a:xfrm>
              <a:off x="1601156" y="2491645"/>
              <a:ext cx="117589" cy="117589"/>
            </a:xfrm>
            <a:custGeom>
              <a:avLst/>
              <a:gdLst/>
              <a:ahLst/>
              <a:cxnLst/>
              <a:rect l="l" t="t" r="r" b="b"/>
              <a:pathLst>
                <a:path w="4483" h="4483" extrusionOk="0">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10" name="Google Shape;19810;p26"/>
            <p:cNvSpPr/>
            <p:nvPr/>
          </p:nvSpPr>
          <p:spPr>
            <a:xfrm>
              <a:off x="1618757" y="2509245"/>
              <a:ext cx="82388" cy="82388"/>
            </a:xfrm>
            <a:custGeom>
              <a:avLst/>
              <a:gdLst/>
              <a:ahLst/>
              <a:cxnLst/>
              <a:rect l="l" t="t" r="r" b="b"/>
              <a:pathLst>
                <a:path w="3141" h="3141" extrusionOk="0">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11" name="Google Shape;19811;p26"/>
            <p:cNvSpPr/>
            <p:nvPr/>
          </p:nvSpPr>
          <p:spPr>
            <a:xfrm>
              <a:off x="1636541" y="2520996"/>
              <a:ext cx="46978" cy="58886"/>
            </a:xfrm>
            <a:custGeom>
              <a:avLst/>
              <a:gdLst/>
              <a:ahLst/>
              <a:cxnLst/>
              <a:rect l="l" t="t" r="r" b="b"/>
              <a:pathLst>
                <a:path w="1791" h="2245" extrusionOk="0">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12" name="Google Shape;19812;p26"/>
            <p:cNvSpPr/>
            <p:nvPr/>
          </p:nvSpPr>
          <p:spPr>
            <a:xfrm>
              <a:off x="1653984" y="2532721"/>
              <a:ext cx="17627" cy="17653"/>
            </a:xfrm>
            <a:custGeom>
              <a:avLst/>
              <a:gdLst/>
              <a:ahLst/>
              <a:cxnLst/>
              <a:rect l="l" t="t" r="r" b="b"/>
              <a:pathLst>
                <a:path w="672" h="673" extrusionOk="0">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813" name="Google Shape;19813;p26"/>
          <p:cNvGrpSpPr/>
          <p:nvPr/>
        </p:nvGrpSpPr>
        <p:grpSpPr>
          <a:xfrm>
            <a:off x="7110427" y="3365261"/>
            <a:ext cx="400401" cy="370185"/>
            <a:chOff x="7110427" y="3365261"/>
            <a:chExt cx="400401" cy="370185"/>
          </a:xfrm>
        </p:grpSpPr>
        <p:sp>
          <p:nvSpPr>
            <p:cNvPr id="19814" name="Google Shape;19814;p26"/>
            <p:cNvSpPr/>
            <p:nvPr/>
          </p:nvSpPr>
          <p:spPr>
            <a:xfrm>
              <a:off x="7140854" y="3365261"/>
              <a:ext cx="369974" cy="370158"/>
            </a:xfrm>
            <a:custGeom>
              <a:avLst/>
              <a:gdLst/>
              <a:ahLst/>
              <a:cxnLst/>
              <a:rect l="l" t="t" r="r" b="b"/>
              <a:pathLst>
                <a:path w="14105" h="14112" extrusionOk="0">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15" name="Google Shape;19815;p26"/>
            <p:cNvSpPr/>
            <p:nvPr/>
          </p:nvSpPr>
          <p:spPr>
            <a:xfrm>
              <a:off x="7216081" y="3366704"/>
              <a:ext cx="294747" cy="295901"/>
            </a:xfrm>
            <a:custGeom>
              <a:avLst/>
              <a:gdLst/>
              <a:ahLst/>
              <a:cxnLst/>
              <a:rect l="l" t="t" r="r" b="b"/>
              <a:pathLst>
                <a:path w="11237" h="11281" extrusionOk="0">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16" name="Google Shape;19816;p26"/>
            <p:cNvSpPr/>
            <p:nvPr/>
          </p:nvSpPr>
          <p:spPr>
            <a:xfrm>
              <a:off x="7110427" y="3392672"/>
              <a:ext cx="372991" cy="342774"/>
            </a:xfrm>
            <a:custGeom>
              <a:avLst/>
              <a:gdLst/>
              <a:ahLst/>
              <a:cxnLst/>
              <a:rect l="l" t="t" r="r" b="b"/>
              <a:pathLst>
                <a:path w="14220" h="13068" extrusionOk="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17" name="Google Shape;19817;p26"/>
            <p:cNvSpPr/>
            <p:nvPr/>
          </p:nvSpPr>
          <p:spPr>
            <a:xfrm>
              <a:off x="7398563" y="3617646"/>
              <a:ext cx="31424" cy="30427"/>
            </a:xfrm>
            <a:custGeom>
              <a:avLst/>
              <a:gdLst/>
              <a:ahLst/>
              <a:cxnLst/>
              <a:rect l="l" t="t" r="r" b="b"/>
              <a:pathLst>
                <a:path w="1198" h="1160" extrusionOk="0">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18" name="Google Shape;19818;p26"/>
            <p:cNvSpPr/>
            <p:nvPr/>
          </p:nvSpPr>
          <p:spPr>
            <a:xfrm>
              <a:off x="7268410" y="3369012"/>
              <a:ext cx="20276" cy="26886"/>
            </a:xfrm>
            <a:custGeom>
              <a:avLst/>
              <a:gdLst/>
              <a:ahLst/>
              <a:cxnLst/>
              <a:rect l="l" t="t" r="r" b="b"/>
              <a:pathLst>
                <a:path w="773" h="1025" extrusionOk="0">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19" name="Google Shape;19819;p26"/>
            <p:cNvSpPr/>
            <p:nvPr/>
          </p:nvSpPr>
          <p:spPr>
            <a:xfrm>
              <a:off x="7141562" y="3566236"/>
              <a:ext cx="35778" cy="86638"/>
            </a:xfrm>
            <a:custGeom>
              <a:avLst/>
              <a:gdLst/>
              <a:ahLst/>
              <a:cxnLst/>
              <a:rect l="l" t="t" r="r" b="b"/>
              <a:pathLst>
                <a:path w="1364" h="3303" extrusionOk="0">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20" name="Google Shape;19820;p26"/>
            <p:cNvSpPr/>
            <p:nvPr/>
          </p:nvSpPr>
          <p:spPr>
            <a:xfrm>
              <a:off x="7303060" y="3365261"/>
              <a:ext cx="26178" cy="27043"/>
            </a:xfrm>
            <a:custGeom>
              <a:avLst/>
              <a:gdLst/>
              <a:ahLst/>
              <a:cxnLst/>
              <a:rect l="l" t="t" r="r" b="b"/>
              <a:pathLst>
                <a:path w="998" h="1031" extrusionOk="0">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821" name="Google Shape;19821;p26"/>
          <p:cNvGrpSpPr/>
          <p:nvPr/>
        </p:nvGrpSpPr>
        <p:grpSpPr>
          <a:xfrm>
            <a:off x="7658949" y="3363137"/>
            <a:ext cx="400375" cy="370132"/>
            <a:chOff x="7658949" y="3363137"/>
            <a:chExt cx="400375" cy="370132"/>
          </a:xfrm>
        </p:grpSpPr>
        <p:sp>
          <p:nvSpPr>
            <p:cNvPr id="19822" name="Google Shape;19822;p26"/>
            <p:cNvSpPr/>
            <p:nvPr/>
          </p:nvSpPr>
          <p:spPr>
            <a:xfrm>
              <a:off x="7689192" y="3363137"/>
              <a:ext cx="370132" cy="370132"/>
            </a:xfrm>
            <a:custGeom>
              <a:avLst/>
              <a:gdLst/>
              <a:ahLst/>
              <a:cxnLst/>
              <a:rect l="l" t="t" r="r" b="b"/>
              <a:pathLst>
                <a:path w="14111" h="14111" extrusionOk="0">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23" name="Google Shape;19823;p26"/>
            <p:cNvSpPr/>
            <p:nvPr/>
          </p:nvSpPr>
          <p:spPr>
            <a:xfrm>
              <a:off x="7658949" y="3390521"/>
              <a:ext cx="372991" cy="342695"/>
            </a:xfrm>
            <a:custGeom>
              <a:avLst/>
              <a:gdLst/>
              <a:ahLst/>
              <a:cxnLst/>
              <a:rect l="l" t="t" r="r" b="b"/>
              <a:pathLst>
                <a:path w="14220" h="13065" extrusionOk="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24" name="Google Shape;19824;p26"/>
            <p:cNvSpPr/>
            <p:nvPr/>
          </p:nvSpPr>
          <p:spPr>
            <a:xfrm>
              <a:off x="7754111" y="3380029"/>
              <a:ext cx="244569" cy="330000"/>
            </a:xfrm>
            <a:custGeom>
              <a:avLst/>
              <a:gdLst/>
              <a:ahLst/>
              <a:cxnLst/>
              <a:rect l="l" t="t" r="r" b="b"/>
              <a:pathLst>
                <a:path w="9324" h="12581" extrusionOk="0">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25" name="Google Shape;19825;p26"/>
            <p:cNvSpPr/>
            <p:nvPr/>
          </p:nvSpPr>
          <p:spPr>
            <a:xfrm>
              <a:off x="7754111" y="3390704"/>
              <a:ext cx="23135" cy="30086"/>
            </a:xfrm>
            <a:custGeom>
              <a:avLst/>
              <a:gdLst/>
              <a:ahLst/>
              <a:cxnLst/>
              <a:rect l="l" t="t" r="r" b="b"/>
              <a:pathLst>
                <a:path w="882" h="1147" extrusionOk="0">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26" name="Google Shape;19826;p26"/>
            <p:cNvSpPr/>
            <p:nvPr/>
          </p:nvSpPr>
          <p:spPr>
            <a:xfrm>
              <a:off x="7891766" y="3668690"/>
              <a:ext cx="47162" cy="41470"/>
            </a:xfrm>
            <a:custGeom>
              <a:avLst/>
              <a:gdLst/>
              <a:ahLst/>
              <a:cxnLst/>
              <a:rect l="l" t="t" r="r" b="b"/>
              <a:pathLst>
                <a:path w="1798" h="1581" extrusionOk="0">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827" name="Google Shape;19827;p26"/>
          <p:cNvGrpSpPr/>
          <p:nvPr/>
        </p:nvGrpSpPr>
        <p:grpSpPr>
          <a:xfrm>
            <a:off x="3304481" y="3379389"/>
            <a:ext cx="356623" cy="370105"/>
            <a:chOff x="3307156" y="3365314"/>
            <a:chExt cx="356623" cy="370105"/>
          </a:xfrm>
        </p:grpSpPr>
        <p:sp>
          <p:nvSpPr>
            <p:cNvPr id="19828" name="Google Shape;19828;p26"/>
            <p:cNvSpPr/>
            <p:nvPr/>
          </p:nvSpPr>
          <p:spPr>
            <a:xfrm>
              <a:off x="3534465" y="3485683"/>
              <a:ext cx="129314" cy="71346"/>
            </a:xfrm>
            <a:custGeom>
              <a:avLst/>
              <a:gdLst/>
              <a:ahLst/>
              <a:cxnLst/>
              <a:rect l="l" t="t" r="r" b="b"/>
              <a:pathLst>
                <a:path w="4930" h="2720" extrusionOk="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29" name="Google Shape;19829;p26"/>
            <p:cNvSpPr/>
            <p:nvPr/>
          </p:nvSpPr>
          <p:spPr>
            <a:xfrm>
              <a:off x="3545481" y="3518235"/>
              <a:ext cx="117956" cy="38794"/>
            </a:xfrm>
            <a:custGeom>
              <a:avLst/>
              <a:gdLst/>
              <a:ahLst/>
              <a:cxnLst/>
              <a:rect l="l" t="t" r="r" b="b"/>
              <a:pathLst>
                <a:path w="4497" h="1479" extrusionOk="0">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30" name="Google Shape;19830;p26"/>
            <p:cNvSpPr/>
            <p:nvPr/>
          </p:nvSpPr>
          <p:spPr>
            <a:xfrm>
              <a:off x="3356075" y="3631522"/>
              <a:ext cx="96762" cy="103897"/>
            </a:xfrm>
            <a:custGeom>
              <a:avLst/>
              <a:gdLst/>
              <a:ahLst/>
              <a:cxnLst/>
              <a:rect l="l" t="t" r="r" b="b"/>
              <a:pathLst>
                <a:path w="3689" h="3961" extrusionOk="0">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31" name="Google Shape;19831;p26"/>
            <p:cNvSpPr/>
            <p:nvPr/>
          </p:nvSpPr>
          <p:spPr>
            <a:xfrm>
              <a:off x="3356075" y="3631522"/>
              <a:ext cx="59778" cy="102638"/>
            </a:xfrm>
            <a:custGeom>
              <a:avLst/>
              <a:gdLst/>
              <a:ahLst/>
              <a:cxnLst/>
              <a:rect l="l" t="t" r="r" b="b"/>
              <a:pathLst>
                <a:path w="2279" h="3913" extrusionOk="0">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32" name="Google Shape;19832;p26"/>
            <p:cNvSpPr/>
            <p:nvPr/>
          </p:nvSpPr>
          <p:spPr>
            <a:xfrm>
              <a:off x="3478962" y="3563403"/>
              <a:ext cx="101222" cy="161236"/>
            </a:xfrm>
            <a:custGeom>
              <a:avLst/>
              <a:gdLst/>
              <a:ahLst/>
              <a:cxnLst/>
              <a:rect l="l" t="t" r="r" b="b"/>
              <a:pathLst>
                <a:path w="3859" h="6147" extrusionOk="0">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33" name="Google Shape;19833;p26"/>
            <p:cNvSpPr/>
            <p:nvPr/>
          </p:nvSpPr>
          <p:spPr>
            <a:xfrm>
              <a:off x="3478962" y="3573711"/>
              <a:ext cx="68146" cy="150324"/>
            </a:xfrm>
            <a:custGeom>
              <a:avLst/>
              <a:gdLst/>
              <a:ahLst/>
              <a:cxnLst/>
              <a:rect l="l" t="t" r="r" b="b"/>
              <a:pathLst>
                <a:path w="2598" h="5731" extrusionOk="0">
                  <a:moveTo>
                    <a:pt x="618" y="1"/>
                  </a:moveTo>
                  <a:lnTo>
                    <a:pt x="1" y="4279"/>
                  </a:lnTo>
                  <a:cubicBezTo>
                    <a:pt x="652" y="4889"/>
                    <a:pt x="1581" y="5513"/>
                    <a:pt x="2598" y="5730"/>
                  </a:cubicBezTo>
                  <a:lnTo>
                    <a:pt x="618" y="1"/>
                  </a:ln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34" name="Google Shape;19834;p26"/>
            <p:cNvSpPr/>
            <p:nvPr/>
          </p:nvSpPr>
          <p:spPr>
            <a:xfrm>
              <a:off x="3382383" y="3674749"/>
              <a:ext cx="32368" cy="34151"/>
            </a:xfrm>
            <a:custGeom>
              <a:avLst/>
              <a:gdLst/>
              <a:ahLst/>
              <a:cxnLst/>
              <a:rect l="l" t="t" r="r" b="b"/>
              <a:pathLst>
                <a:path w="1234" h="1302" extrusionOk="0">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35" name="Google Shape;19835;p26"/>
            <p:cNvSpPr/>
            <p:nvPr/>
          </p:nvSpPr>
          <p:spPr>
            <a:xfrm>
              <a:off x="3551698" y="3514484"/>
              <a:ext cx="80972" cy="19069"/>
            </a:xfrm>
            <a:custGeom>
              <a:avLst/>
              <a:gdLst/>
              <a:ahLst/>
              <a:cxnLst/>
              <a:rect l="l" t="t" r="r" b="b"/>
              <a:pathLst>
                <a:path w="3087" h="727" extrusionOk="0">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36" name="Google Shape;19836;p26"/>
            <p:cNvSpPr/>
            <p:nvPr/>
          </p:nvSpPr>
          <p:spPr>
            <a:xfrm>
              <a:off x="3490241" y="3574787"/>
              <a:ext cx="49575" cy="107254"/>
            </a:xfrm>
            <a:custGeom>
              <a:avLst/>
              <a:gdLst/>
              <a:ahLst/>
              <a:cxnLst/>
              <a:rect l="l" t="t" r="r" b="b"/>
              <a:pathLst>
                <a:path w="1890" h="4089" extrusionOk="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37" name="Google Shape;19837;p26"/>
            <p:cNvSpPr/>
            <p:nvPr/>
          </p:nvSpPr>
          <p:spPr>
            <a:xfrm>
              <a:off x="3307156" y="3365314"/>
              <a:ext cx="345239" cy="335508"/>
            </a:xfrm>
            <a:custGeom>
              <a:avLst/>
              <a:gdLst/>
              <a:ahLst/>
              <a:cxnLst/>
              <a:rect l="l" t="t" r="r" b="b"/>
              <a:pathLst>
                <a:path w="13162" h="12791" extrusionOk="0">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38" name="Google Shape;19838;p26"/>
            <p:cNvSpPr/>
            <p:nvPr/>
          </p:nvSpPr>
          <p:spPr>
            <a:xfrm>
              <a:off x="3376167" y="3431859"/>
              <a:ext cx="199453" cy="203623"/>
            </a:xfrm>
            <a:custGeom>
              <a:avLst/>
              <a:gdLst/>
              <a:ahLst/>
              <a:cxnLst/>
              <a:rect l="l" t="t" r="r" b="b"/>
              <a:pathLst>
                <a:path w="7604" h="7763" extrusionOk="0">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39" name="Google Shape;19839;p26"/>
            <p:cNvSpPr/>
            <p:nvPr/>
          </p:nvSpPr>
          <p:spPr>
            <a:xfrm>
              <a:off x="3390803" y="3461499"/>
              <a:ext cx="99228" cy="74887"/>
            </a:xfrm>
            <a:custGeom>
              <a:avLst/>
              <a:gdLst/>
              <a:ahLst/>
              <a:cxnLst/>
              <a:rect l="l" t="t" r="r" b="b"/>
              <a:pathLst>
                <a:path w="3783" h="2855" extrusionOk="0">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40" name="Google Shape;19840;p26"/>
            <p:cNvSpPr/>
            <p:nvPr/>
          </p:nvSpPr>
          <p:spPr>
            <a:xfrm>
              <a:off x="3369058" y="3464516"/>
              <a:ext cx="29902" cy="29719"/>
            </a:xfrm>
            <a:custGeom>
              <a:avLst/>
              <a:gdLst/>
              <a:ahLst/>
              <a:cxnLst/>
              <a:rect l="l" t="t" r="r" b="b"/>
              <a:pathLst>
                <a:path w="1140" h="1133" extrusionOk="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41" name="Google Shape;19841;p26"/>
            <p:cNvSpPr/>
            <p:nvPr/>
          </p:nvSpPr>
          <p:spPr>
            <a:xfrm>
              <a:off x="3386475" y="3446732"/>
              <a:ext cx="29902" cy="29902"/>
            </a:xfrm>
            <a:custGeom>
              <a:avLst/>
              <a:gdLst/>
              <a:ahLst/>
              <a:cxnLst/>
              <a:rect l="l" t="t" r="r" b="b"/>
              <a:pathLst>
                <a:path w="1140" h="1140" extrusionOk="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42" name="Google Shape;19842;p26"/>
            <p:cNvSpPr/>
            <p:nvPr/>
          </p:nvSpPr>
          <p:spPr>
            <a:xfrm>
              <a:off x="3390042" y="3471099"/>
              <a:ext cx="29719" cy="29719"/>
            </a:xfrm>
            <a:custGeom>
              <a:avLst/>
              <a:gdLst/>
              <a:ahLst/>
              <a:cxnLst/>
              <a:rect l="l" t="t" r="r" b="b"/>
              <a:pathLst>
                <a:path w="1133" h="1133" extrusionOk="0">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843" name="Google Shape;19843;p26"/>
          <p:cNvGrpSpPr/>
          <p:nvPr/>
        </p:nvGrpSpPr>
        <p:grpSpPr>
          <a:xfrm>
            <a:off x="7422407" y="1980107"/>
            <a:ext cx="372807" cy="370080"/>
            <a:chOff x="7422407" y="1980107"/>
            <a:chExt cx="372807" cy="370080"/>
          </a:xfrm>
        </p:grpSpPr>
        <p:sp>
          <p:nvSpPr>
            <p:cNvPr id="19844" name="Google Shape;19844;p26"/>
            <p:cNvSpPr/>
            <p:nvPr/>
          </p:nvSpPr>
          <p:spPr>
            <a:xfrm>
              <a:off x="7422407" y="2057670"/>
              <a:ext cx="90546" cy="89680"/>
            </a:xfrm>
            <a:custGeom>
              <a:avLst/>
              <a:gdLst/>
              <a:ahLst/>
              <a:cxnLst/>
              <a:rect l="l" t="t" r="r" b="b"/>
              <a:pathLst>
                <a:path w="3452" h="3419" extrusionOk="0">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45" name="Google Shape;19845;p26"/>
            <p:cNvSpPr/>
            <p:nvPr/>
          </p:nvSpPr>
          <p:spPr>
            <a:xfrm>
              <a:off x="7704668" y="2057670"/>
              <a:ext cx="90546" cy="89680"/>
            </a:xfrm>
            <a:custGeom>
              <a:avLst/>
              <a:gdLst/>
              <a:ahLst/>
              <a:cxnLst/>
              <a:rect l="l" t="t" r="r" b="b"/>
              <a:pathLst>
                <a:path w="3452" h="3419" extrusionOk="0">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46" name="Google Shape;19846;p26"/>
            <p:cNvSpPr/>
            <p:nvPr/>
          </p:nvSpPr>
          <p:spPr>
            <a:xfrm>
              <a:off x="7469175" y="1981340"/>
              <a:ext cx="278720" cy="350984"/>
            </a:xfrm>
            <a:custGeom>
              <a:avLst/>
              <a:gdLst/>
              <a:ahLst/>
              <a:cxnLst/>
              <a:rect l="l" t="t" r="r" b="b"/>
              <a:pathLst>
                <a:path w="10626" h="13381" extrusionOk="0">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47" name="Google Shape;19847;p26"/>
            <p:cNvSpPr/>
            <p:nvPr/>
          </p:nvSpPr>
          <p:spPr>
            <a:xfrm>
              <a:off x="7443207" y="1980107"/>
              <a:ext cx="189276" cy="352295"/>
            </a:xfrm>
            <a:custGeom>
              <a:avLst/>
              <a:gdLst/>
              <a:ahLst/>
              <a:cxnLst/>
              <a:rect l="l" t="t" r="r" b="b"/>
              <a:pathLst>
                <a:path w="7216" h="13431" extrusionOk="0">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48" name="Google Shape;19848;p26"/>
            <p:cNvSpPr/>
            <p:nvPr/>
          </p:nvSpPr>
          <p:spPr>
            <a:xfrm>
              <a:off x="7456007" y="2181790"/>
              <a:ext cx="302038" cy="168370"/>
            </a:xfrm>
            <a:custGeom>
              <a:avLst/>
              <a:gdLst/>
              <a:ahLst/>
              <a:cxnLst/>
              <a:rect l="l" t="t" r="r" b="b"/>
              <a:pathLst>
                <a:path w="11515" h="6419" extrusionOk="0">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49" name="Google Shape;19849;p26"/>
            <p:cNvSpPr/>
            <p:nvPr/>
          </p:nvSpPr>
          <p:spPr>
            <a:xfrm>
              <a:off x="7757469" y="2189108"/>
              <a:ext cx="210" cy="26"/>
            </a:xfrm>
            <a:custGeom>
              <a:avLst/>
              <a:gdLst/>
              <a:ahLst/>
              <a:cxnLst/>
              <a:rect l="l" t="t" r="r" b="b"/>
              <a:pathLst>
                <a:path w="8" h="1" extrusionOk="0">
                  <a:moveTo>
                    <a:pt x="1" y="1"/>
                  </a:moveTo>
                  <a:lnTo>
                    <a:pt x="1" y="1"/>
                  </a:lnTo>
                  <a:lnTo>
                    <a:pt x="8" y="1"/>
                  </a:lnTo>
                  <a:close/>
                </a:path>
              </a:pathLst>
            </a:custGeom>
            <a:solidFill>
              <a:srgbClr val="F2F6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50" name="Google Shape;19850;p26"/>
            <p:cNvSpPr/>
            <p:nvPr/>
          </p:nvSpPr>
          <p:spPr>
            <a:xfrm>
              <a:off x="7578554" y="2076896"/>
              <a:ext cx="59778" cy="57286"/>
            </a:xfrm>
            <a:custGeom>
              <a:avLst/>
              <a:gdLst/>
              <a:ahLst/>
              <a:cxnLst/>
              <a:rect l="l" t="t" r="r" b="b"/>
              <a:pathLst>
                <a:path w="2279" h="2184" extrusionOk="0">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51" name="Google Shape;19851;p26"/>
            <p:cNvSpPr/>
            <p:nvPr/>
          </p:nvSpPr>
          <p:spPr>
            <a:xfrm>
              <a:off x="7542802" y="2051820"/>
              <a:ext cx="23869" cy="29902"/>
            </a:xfrm>
            <a:custGeom>
              <a:avLst/>
              <a:gdLst/>
              <a:ahLst/>
              <a:cxnLst/>
              <a:rect l="l" t="t" r="r" b="b"/>
              <a:pathLst>
                <a:path w="910" h="1140" extrusionOk="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52" name="Google Shape;19852;p26"/>
            <p:cNvSpPr/>
            <p:nvPr/>
          </p:nvSpPr>
          <p:spPr>
            <a:xfrm>
              <a:off x="7650240" y="2051820"/>
              <a:ext cx="23843" cy="29902"/>
            </a:xfrm>
            <a:custGeom>
              <a:avLst/>
              <a:gdLst/>
              <a:ahLst/>
              <a:cxnLst/>
              <a:rect l="l" t="t" r="r" b="b"/>
              <a:pathLst>
                <a:path w="909" h="1140" extrusionOk="0">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53" name="Google Shape;19853;p26"/>
            <p:cNvSpPr/>
            <p:nvPr/>
          </p:nvSpPr>
          <p:spPr>
            <a:xfrm>
              <a:off x="7582462" y="2100582"/>
              <a:ext cx="51778" cy="22768"/>
            </a:xfrm>
            <a:custGeom>
              <a:avLst/>
              <a:gdLst/>
              <a:ahLst/>
              <a:cxnLst/>
              <a:rect l="l" t="t" r="r" b="b"/>
              <a:pathLst>
                <a:path w="1974" h="868" extrusionOk="0">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54" name="Google Shape;19854;p26"/>
            <p:cNvSpPr/>
            <p:nvPr/>
          </p:nvSpPr>
          <p:spPr>
            <a:xfrm>
              <a:off x="7548678" y="2057853"/>
              <a:ext cx="11935" cy="11961"/>
            </a:xfrm>
            <a:custGeom>
              <a:avLst/>
              <a:gdLst/>
              <a:ahLst/>
              <a:cxnLst/>
              <a:rect l="l" t="t" r="r" b="b"/>
              <a:pathLst>
                <a:path w="455" h="456" extrusionOk="0">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55" name="Google Shape;19855;p26"/>
            <p:cNvSpPr/>
            <p:nvPr/>
          </p:nvSpPr>
          <p:spPr>
            <a:xfrm>
              <a:off x="7656273" y="2057853"/>
              <a:ext cx="11935" cy="11961"/>
            </a:xfrm>
            <a:custGeom>
              <a:avLst/>
              <a:gdLst/>
              <a:ahLst/>
              <a:cxnLst/>
              <a:rect l="l" t="t" r="r" b="b"/>
              <a:pathLst>
                <a:path w="455" h="456" extrusionOk="0">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56" name="Google Shape;19856;p26"/>
            <p:cNvSpPr/>
            <p:nvPr/>
          </p:nvSpPr>
          <p:spPr>
            <a:xfrm>
              <a:off x="7455824" y="2181974"/>
              <a:ext cx="194784" cy="168213"/>
            </a:xfrm>
            <a:custGeom>
              <a:avLst/>
              <a:gdLst/>
              <a:ahLst/>
              <a:cxnLst/>
              <a:rect l="l" t="t" r="r" b="b"/>
              <a:pathLst>
                <a:path w="7426" h="6413" extrusionOk="0">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857" name="Google Shape;19857;p26"/>
          <p:cNvGrpSpPr/>
          <p:nvPr/>
        </p:nvGrpSpPr>
        <p:grpSpPr>
          <a:xfrm>
            <a:off x="6916141" y="2906184"/>
            <a:ext cx="289737" cy="370393"/>
            <a:chOff x="6916141" y="2906184"/>
            <a:chExt cx="289737" cy="370393"/>
          </a:xfrm>
        </p:grpSpPr>
        <p:sp>
          <p:nvSpPr>
            <p:cNvPr id="19858" name="Google Shape;19858;p26"/>
            <p:cNvSpPr/>
            <p:nvPr/>
          </p:nvSpPr>
          <p:spPr>
            <a:xfrm>
              <a:off x="7003199" y="2916073"/>
              <a:ext cx="44827" cy="64159"/>
            </a:xfrm>
            <a:custGeom>
              <a:avLst/>
              <a:gdLst/>
              <a:ahLst/>
              <a:cxnLst/>
              <a:rect l="l" t="t" r="r" b="b"/>
              <a:pathLst>
                <a:path w="1709" h="2446" extrusionOk="0">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59" name="Google Shape;19859;p26"/>
            <p:cNvSpPr/>
            <p:nvPr/>
          </p:nvSpPr>
          <p:spPr>
            <a:xfrm>
              <a:off x="7073967" y="3099551"/>
              <a:ext cx="44853" cy="64159"/>
            </a:xfrm>
            <a:custGeom>
              <a:avLst/>
              <a:gdLst/>
              <a:ahLst/>
              <a:cxnLst/>
              <a:rect l="l" t="t" r="r" b="b"/>
              <a:pathLst>
                <a:path w="1710" h="2446" extrusionOk="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60" name="Google Shape;19860;p26"/>
            <p:cNvSpPr/>
            <p:nvPr/>
          </p:nvSpPr>
          <p:spPr>
            <a:xfrm>
              <a:off x="7120762" y="2985530"/>
              <a:ext cx="64945" cy="41496"/>
            </a:xfrm>
            <a:custGeom>
              <a:avLst/>
              <a:gdLst/>
              <a:ahLst/>
              <a:cxnLst/>
              <a:rect l="l" t="t" r="r" b="b"/>
              <a:pathLst>
                <a:path w="2476" h="1582" extrusionOk="0">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61" name="Google Shape;19861;p26"/>
            <p:cNvSpPr/>
            <p:nvPr/>
          </p:nvSpPr>
          <p:spPr>
            <a:xfrm>
              <a:off x="6936312" y="3052967"/>
              <a:ext cx="65129" cy="41470"/>
            </a:xfrm>
            <a:custGeom>
              <a:avLst/>
              <a:gdLst/>
              <a:ahLst/>
              <a:cxnLst/>
              <a:rect l="l" t="t" r="r" b="b"/>
              <a:pathLst>
                <a:path w="2483" h="1581" extrusionOk="0">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62" name="Google Shape;19862;p26"/>
            <p:cNvSpPr/>
            <p:nvPr/>
          </p:nvSpPr>
          <p:spPr>
            <a:xfrm>
              <a:off x="7073967" y="2916073"/>
              <a:ext cx="44853" cy="64159"/>
            </a:xfrm>
            <a:custGeom>
              <a:avLst/>
              <a:gdLst/>
              <a:ahLst/>
              <a:cxnLst/>
              <a:rect l="l" t="t" r="r" b="b"/>
              <a:pathLst>
                <a:path w="1710" h="2446" extrusionOk="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63" name="Google Shape;19863;p26"/>
            <p:cNvSpPr/>
            <p:nvPr/>
          </p:nvSpPr>
          <p:spPr>
            <a:xfrm>
              <a:off x="7003199" y="3099551"/>
              <a:ext cx="44827" cy="64159"/>
            </a:xfrm>
            <a:custGeom>
              <a:avLst/>
              <a:gdLst/>
              <a:ahLst/>
              <a:cxnLst/>
              <a:rect l="l" t="t" r="r" b="b"/>
              <a:pathLst>
                <a:path w="1709" h="2446" extrusionOk="0">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64" name="Google Shape;19864;p26"/>
            <p:cNvSpPr/>
            <p:nvPr/>
          </p:nvSpPr>
          <p:spPr>
            <a:xfrm>
              <a:off x="7120762" y="3052967"/>
              <a:ext cx="64945" cy="41338"/>
            </a:xfrm>
            <a:custGeom>
              <a:avLst/>
              <a:gdLst/>
              <a:ahLst/>
              <a:cxnLst/>
              <a:rect l="l" t="t" r="r" b="b"/>
              <a:pathLst>
                <a:path w="2476" h="1576" extrusionOk="0">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65" name="Google Shape;19865;p26"/>
            <p:cNvSpPr/>
            <p:nvPr/>
          </p:nvSpPr>
          <p:spPr>
            <a:xfrm>
              <a:off x="6936496" y="2985477"/>
              <a:ext cx="64945" cy="41548"/>
            </a:xfrm>
            <a:custGeom>
              <a:avLst/>
              <a:gdLst/>
              <a:ahLst/>
              <a:cxnLst/>
              <a:rect l="l" t="t" r="r" b="b"/>
              <a:pathLst>
                <a:path w="2476" h="1584" extrusionOk="0">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66" name="Google Shape;19866;p26"/>
            <p:cNvSpPr/>
            <p:nvPr/>
          </p:nvSpPr>
          <p:spPr>
            <a:xfrm>
              <a:off x="7022032" y="3104902"/>
              <a:ext cx="77929" cy="171675"/>
            </a:xfrm>
            <a:custGeom>
              <a:avLst/>
              <a:gdLst/>
              <a:ahLst/>
              <a:cxnLst/>
              <a:rect l="l" t="t" r="r" b="b"/>
              <a:pathLst>
                <a:path w="2971" h="6545" extrusionOk="0">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67" name="Google Shape;19867;p26"/>
            <p:cNvSpPr/>
            <p:nvPr/>
          </p:nvSpPr>
          <p:spPr>
            <a:xfrm>
              <a:off x="6916141" y="3148234"/>
              <a:ext cx="121471" cy="83359"/>
            </a:xfrm>
            <a:custGeom>
              <a:avLst/>
              <a:gdLst/>
              <a:ahLst/>
              <a:cxnLst/>
              <a:rect l="l" t="t" r="r" b="b"/>
              <a:pathLst>
                <a:path w="4631" h="3178" extrusionOk="0">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68" name="Google Shape;19868;p26"/>
            <p:cNvSpPr/>
            <p:nvPr/>
          </p:nvSpPr>
          <p:spPr>
            <a:xfrm>
              <a:off x="7084407" y="3148234"/>
              <a:ext cx="121471" cy="83359"/>
            </a:xfrm>
            <a:custGeom>
              <a:avLst/>
              <a:gdLst/>
              <a:ahLst/>
              <a:cxnLst/>
              <a:rect l="l" t="t" r="r" b="b"/>
              <a:pathLst>
                <a:path w="4631" h="3178" extrusionOk="0">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69" name="Google Shape;19869;p26"/>
            <p:cNvSpPr/>
            <p:nvPr/>
          </p:nvSpPr>
          <p:spPr>
            <a:xfrm>
              <a:off x="7037508" y="2906184"/>
              <a:ext cx="46978" cy="62847"/>
            </a:xfrm>
            <a:custGeom>
              <a:avLst/>
              <a:gdLst/>
              <a:ahLst/>
              <a:cxnLst/>
              <a:rect l="l" t="t" r="r" b="b"/>
              <a:pathLst>
                <a:path w="1791" h="2396" extrusionOk="0">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70" name="Google Shape;19870;p26"/>
            <p:cNvSpPr/>
            <p:nvPr/>
          </p:nvSpPr>
          <p:spPr>
            <a:xfrm>
              <a:off x="7037508" y="3110752"/>
              <a:ext cx="47162" cy="62900"/>
            </a:xfrm>
            <a:custGeom>
              <a:avLst/>
              <a:gdLst/>
              <a:ahLst/>
              <a:cxnLst/>
              <a:rect l="l" t="t" r="r" b="b"/>
              <a:pathLst>
                <a:path w="1798" h="2398" extrusionOk="0">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71" name="Google Shape;19871;p26"/>
            <p:cNvSpPr/>
            <p:nvPr/>
          </p:nvSpPr>
          <p:spPr>
            <a:xfrm>
              <a:off x="7131962" y="3022225"/>
              <a:ext cx="63345" cy="35463"/>
            </a:xfrm>
            <a:custGeom>
              <a:avLst/>
              <a:gdLst/>
              <a:ahLst/>
              <a:cxnLst/>
              <a:rect l="l" t="t" r="r" b="b"/>
              <a:pathLst>
                <a:path w="2415" h="1352" extrusionOk="0">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72" name="Google Shape;19872;p26"/>
            <p:cNvSpPr/>
            <p:nvPr/>
          </p:nvSpPr>
          <p:spPr>
            <a:xfrm>
              <a:off x="6926896" y="3022199"/>
              <a:ext cx="63345" cy="35489"/>
            </a:xfrm>
            <a:custGeom>
              <a:avLst/>
              <a:gdLst/>
              <a:ahLst/>
              <a:cxnLst/>
              <a:rect l="l" t="t" r="r" b="b"/>
              <a:pathLst>
                <a:path w="2415" h="1353" extrusionOk="0">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73" name="Google Shape;19873;p26"/>
            <p:cNvSpPr/>
            <p:nvPr/>
          </p:nvSpPr>
          <p:spPr>
            <a:xfrm>
              <a:off x="7100302" y="2944558"/>
              <a:ext cx="56526" cy="56132"/>
            </a:xfrm>
            <a:custGeom>
              <a:avLst/>
              <a:gdLst/>
              <a:ahLst/>
              <a:cxnLst/>
              <a:rect l="l" t="t" r="r" b="b"/>
              <a:pathLst>
                <a:path w="2155" h="2140" extrusionOk="0">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74" name="Google Shape;19874;p26"/>
            <p:cNvSpPr/>
            <p:nvPr/>
          </p:nvSpPr>
          <p:spPr>
            <a:xfrm>
              <a:off x="6965218" y="3079092"/>
              <a:ext cx="56499" cy="56158"/>
            </a:xfrm>
            <a:custGeom>
              <a:avLst/>
              <a:gdLst/>
              <a:ahLst/>
              <a:cxnLst/>
              <a:rect l="l" t="t" r="r" b="b"/>
              <a:pathLst>
                <a:path w="2154" h="2141" extrusionOk="0">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75" name="Google Shape;19875;p26"/>
            <p:cNvSpPr/>
            <p:nvPr/>
          </p:nvSpPr>
          <p:spPr>
            <a:xfrm>
              <a:off x="7100302" y="3079276"/>
              <a:ext cx="56499" cy="56027"/>
            </a:xfrm>
            <a:custGeom>
              <a:avLst/>
              <a:gdLst/>
              <a:ahLst/>
              <a:cxnLst/>
              <a:rect l="l" t="t" r="r" b="b"/>
              <a:pathLst>
                <a:path w="2154" h="2136" extrusionOk="0">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76" name="Google Shape;19876;p26"/>
            <p:cNvSpPr/>
            <p:nvPr/>
          </p:nvSpPr>
          <p:spPr>
            <a:xfrm>
              <a:off x="6965218" y="2944558"/>
              <a:ext cx="56499" cy="56132"/>
            </a:xfrm>
            <a:custGeom>
              <a:avLst/>
              <a:gdLst/>
              <a:ahLst/>
              <a:cxnLst/>
              <a:rect l="l" t="t" r="r" b="b"/>
              <a:pathLst>
                <a:path w="2154" h="2140" extrusionOk="0">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77" name="Google Shape;19877;p26"/>
            <p:cNvSpPr/>
            <p:nvPr/>
          </p:nvSpPr>
          <p:spPr>
            <a:xfrm>
              <a:off x="6984156" y="2963129"/>
              <a:ext cx="153708" cy="153524"/>
            </a:xfrm>
            <a:custGeom>
              <a:avLst/>
              <a:gdLst/>
              <a:ahLst/>
              <a:cxnLst/>
              <a:rect l="l" t="t" r="r" b="b"/>
              <a:pathLst>
                <a:path w="5860" h="5853" extrusionOk="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78" name="Google Shape;19878;p26"/>
            <p:cNvSpPr/>
            <p:nvPr/>
          </p:nvSpPr>
          <p:spPr>
            <a:xfrm>
              <a:off x="7001940" y="2980756"/>
              <a:ext cx="118114" cy="118297"/>
            </a:xfrm>
            <a:custGeom>
              <a:avLst/>
              <a:gdLst/>
              <a:ahLst/>
              <a:cxnLst/>
              <a:rect l="l" t="t" r="r" b="b"/>
              <a:pathLst>
                <a:path w="4503" h="4510" extrusionOk="0">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879" name="Google Shape;19879;p26"/>
          <p:cNvGrpSpPr/>
          <p:nvPr/>
        </p:nvGrpSpPr>
        <p:grpSpPr>
          <a:xfrm>
            <a:off x="7970194" y="2013577"/>
            <a:ext cx="372675" cy="331731"/>
            <a:chOff x="7970194" y="2013577"/>
            <a:chExt cx="372675" cy="331731"/>
          </a:xfrm>
        </p:grpSpPr>
        <p:sp>
          <p:nvSpPr>
            <p:cNvPr id="19880" name="Google Shape;19880;p26"/>
            <p:cNvSpPr/>
            <p:nvPr/>
          </p:nvSpPr>
          <p:spPr>
            <a:xfrm>
              <a:off x="8092032" y="2284533"/>
              <a:ext cx="102454" cy="60775"/>
            </a:xfrm>
            <a:custGeom>
              <a:avLst/>
              <a:gdLst/>
              <a:ahLst/>
              <a:cxnLst/>
              <a:rect l="l" t="t" r="r" b="b"/>
              <a:pathLst>
                <a:path w="3906" h="2317" extrusionOk="0">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81" name="Google Shape;19881;p26"/>
            <p:cNvSpPr/>
            <p:nvPr/>
          </p:nvSpPr>
          <p:spPr>
            <a:xfrm>
              <a:off x="8116741" y="2284533"/>
              <a:ext cx="77746" cy="60775"/>
            </a:xfrm>
            <a:custGeom>
              <a:avLst/>
              <a:gdLst/>
              <a:ahLst/>
              <a:cxnLst/>
              <a:rect l="l" t="t" r="r" b="b"/>
              <a:pathLst>
                <a:path w="2964" h="2317" extrusionOk="0">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82" name="Google Shape;19882;p26"/>
            <p:cNvSpPr/>
            <p:nvPr/>
          </p:nvSpPr>
          <p:spPr>
            <a:xfrm>
              <a:off x="7970194" y="2104805"/>
              <a:ext cx="38086" cy="48578"/>
            </a:xfrm>
            <a:custGeom>
              <a:avLst/>
              <a:gdLst/>
              <a:ahLst/>
              <a:cxnLst/>
              <a:rect l="l" t="t" r="r" b="b"/>
              <a:pathLst>
                <a:path w="1452" h="1852" extrusionOk="0">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83" name="Google Shape;19883;p26"/>
            <p:cNvSpPr/>
            <p:nvPr/>
          </p:nvSpPr>
          <p:spPr>
            <a:xfrm>
              <a:off x="7984961" y="2013577"/>
              <a:ext cx="357908" cy="288687"/>
            </a:xfrm>
            <a:custGeom>
              <a:avLst/>
              <a:gdLst/>
              <a:ahLst/>
              <a:cxnLst/>
              <a:rect l="l" t="t" r="r" b="b"/>
              <a:pathLst>
                <a:path w="13645" h="11006" extrusionOk="0">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84" name="Google Shape;19884;p26"/>
            <p:cNvSpPr/>
            <p:nvPr/>
          </p:nvSpPr>
          <p:spPr>
            <a:xfrm>
              <a:off x="7984961" y="2013577"/>
              <a:ext cx="244385" cy="288687"/>
            </a:xfrm>
            <a:custGeom>
              <a:avLst/>
              <a:gdLst/>
              <a:ahLst/>
              <a:cxnLst/>
              <a:rect l="l" t="t" r="r" b="b"/>
              <a:pathLst>
                <a:path w="9317" h="11006" extrusionOk="0">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85" name="Google Shape;19885;p26"/>
            <p:cNvSpPr/>
            <p:nvPr/>
          </p:nvSpPr>
          <p:spPr>
            <a:xfrm>
              <a:off x="8083875" y="2093447"/>
              <a:ext cx="208974" cy="129786"/>
            </a:xfrm>
            <a:custGeom>
              <a:avLst/>
              <a:gdLst/>
              <a:ahLst/>
              <a:cxnLst/>
              <a:rect l="l" t="t" r="r" b="b"/>
              <a:pathLst>
                <a:path w="7967" h="4948" extrusionOk="0">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86" name="Google Shape;19886;p26"/>
            <p:cNvSpPr/>
            <p:nvPr/>
          </p:nvSpPr>
          <p:spPr>
            <a:xfrm>
              <a:off x="8108505" y="2142707"/>
              <a:ext cx="184292" cy="80552"/>
            </a:xfrm>
            <a:custGeom>
              <a:avLst/>
              <a:gdLst/>
              <a:ahLst/>
              <a:cxnLst/>
              <a:rect l="l" t="t" r="r" b="b"/>
              <a:pathLst>
                <a:path w="7026" h="3071" extrusionOk="0">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87" name="Google Shape;19887;p26"/>
            <p:cNvSpPr/>
            <p:nvPr/>
          </p:nvSpPr>
          <p:spPr>
            <a:xfrm>
              <a:off x="8032805" y="2087388"/>
              <a:ext cx="36827" cy="42886"/>
            </a:xfrm>
            <a:custGeom>
              <a:avLst/>
              <a:gdLst/>
              <a:ahLst/>
              <a:cxnLst/>
              <a:rect l="l" t="t" r="r" b="b"/>
              <a:pathLst>
                <a:path w="1404" h="1635" extrusionOk="0">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88" name="Google Shape;19888;p26"/>
            <p:cNvSpPr/>
            <p:nvPr/>
          </p:nvSpPr>
          <p:spPr>
            <a:xfrm>
              <a:off x="8051297" y="2087388"/>
              <a:ext cx="18518" cy="30742"/>
            </a:xfrm>
            <a:custGeom>
              <a:avLst/>
              <a:gdLst/>
              <a:ahLst/>
              <a:cxnLst/>
              <a:rect l="l" t="t" r="r" b="b"/>
              <a:pathLst>
                <a:path w="706" h="1172" extrusionOk="0">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89" name="Google Shape;19889;p26"/>
            <p:cNvSpPr/>
            <p:nvPr/>
          </p:nvSpPr>
          <p:spPr>
            <a:xfrm>
              <a:off x="8045081" y="2093421"/>
              <a:ext cx="12276" cy="12302"/>
            </a:xfrm>
            <a:custGeom>
              <a:avLst/>
              <a:gdLst/>
              <a:ahLst/>
              <a:cxnLst/>
              <a:rect l="l" t="t" r="r" b="b"/>
              <a:pathLst>
                <a:path w="468" h="469" extrusionOk="0">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890" name="Google Shape;19890;p26"/>
          <p:cNvGrpSpPr/>
          <p:nvPr/>
        </p:nvGrpSpPr>
        <p:grpSpPr>
          <a:xfrm>
            <a:off x="1416733" y="1512190"/>
            <a:ext cx="332964" cy="370159"/>
            <a:chOff x="1416733" y="1512190"/>
            <a:chExt cx="332964" cy="370159"/>
          </a:xfrm>
        </p:grpSpPr>
        <p:sp>
          <p:nvSpPr>
            <p:cNvPr id="19891" name="Google Shape;19891;p26"/>
            <p:cNvSpPr/>
            <p:nvPr/>
          </p:nvSpPr>
          <p:spPr>
            <a:xfrm>
              <a:off x="1416733" y="1637596"/>
              <a:ext cx="106913" cy="144134"/>
            </a:xfrm>
            <a:custGeom>
              <a:avLst/>
              <a:gdLst/>
              <a:ahLst/>
              <a:cxnLst/>
              <a:rect l="l" t="t" r="r" b="b"/>
              <a:pathLst>
                <a:path w="4076" h="5495" extrusionOk="0">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92" name="Google Shape;19892;p26"/>
            <p:cNvSpPr/>
            <p:nvPr/>
          </p:nvSpPr>
          <p:spPr>
            <a:xfrm>
              <a:off x="1642967" y="1637596"/>
              <a:ext cx="106730" cy="144134"/>
            </a:xfrm>
            <a:custGeom>
              <a:avLst/>
              <a:gdLst/>
              <a:ahLst/>
              <a:cxnLst/>
              <a:rect l="l" t="t" r="r" b="b"/>
              <a:pathLst>
                <a:path w="4069" h="5495" extrusionOk="0">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93" name="Google Shape;19893;p26"/>
            <p:cNvSpPr/>
            <p:nvPr/>
          </p:nvSpPr>
          <p:spPr>
            <a:xfrm>
              <a:off x="1463685" y="1643472"/>
              <a:ext cx="238877" cy="238877"/>
            </a:xfrm>
            <a:custGeom>
              <a:avLst/>
              <a:gdLst/>
              <a:ahLst/>
              <a:cxnLst/>
              <a:rect l="l" t="t" r="r" b="b"/>
              <a:pathLst>
                <a:path w="9107" h="9107" extrusionOk="0">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94" name="Google Shape;19894;p26"/>
            <p:cNvSpPr/>
            <p:nvPr/>
          </p:nvSpPr>
          <p:spPr>
            <a:xfrm>
              <a:off x="1506178" y="1643472"/>
              <a:ext cx="154049" cy="47765"/>
            </a:xfrm>
            <a:custGeom>
              <a:avLst/>
              <a:gdLst/>
              <a:ahLst/>
              <a:cxnLst/>
              <a:rect l="l" t="t" r="r" b="b"/>
              <a:pathLst>
                <a:path w="5873" h="1821" extrusionOk="0">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95" name="Google Shape;19895;p26"/>
            <p:cNvSpPr/>
            <p:nvPr/>
          </p:nvSpPr>
          <p:spPr>
            <a:xfrm>
              <a:off x="1499594" y="1643472"/>
              <a:ext cx="167216" cy="196909"/>
            </a:xfrm>
            <a:custGeom>
              <a:avLst/>
              <a:gdLst/>
              <a:ahLst/>
              <a:cxnLst/>
              <a:rect l="l" t="t" r="r" b="b"/>
              <a:pathLst>
                <a:path w="6375" h="7507" extrusionOk="0">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96" name="Google Shape;19896;p26"/>
            <p:cNvSpPr/>
            <p:nvPr/>
          </p:nvSpPr>
          <p:spPr>
            <a:xfrm>
              <a:off x="1518637" y="1643472"/>
              <a:ext cx="129157" cy="47765"/>
            </a:xfrm>
            <a:custGeom>
              <a:avLst/>
              <a:gdLst/>
              <a:ahLst/>
              <a:cxnLst/>
              <a:rect l="l" t="t" r="r" b="b"/>
              <a:pathLst>
                <a:path w="4924" h="1821" extrusionOk="0">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97" name="Google Shape;19897;p26"/>
            <p:cNvSpPr/>
            <p:nvPr/>
          </p:nvSpPr>
          <p:spPr>
            <a:xfrm>
              <a:off x="1493745" y="1858295"/>
              <a:ext cx="71687" cy="23869"/>
            </a:xfrm>
            <a:custGeom>
              <a:avLst/>
              <a:gdLst/>
              <a:ahLst/>
              <a:cxnLst/>
              <a:rect l="l" t="t" r="r" b="b"/>
              <a:pathLst>
                <a:path w="2733" h="910" extrusionOk="0">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98" name="Google Shape;19898;p26"/>
            <p:cNvSpPr/>
            <p:nvPr/>
          </p:nvSpPr>
          <p:spPr>
            <a:xfrm>
              <a:off x="1493745" y="1858295"/>
              <a:ext cx="47686" cy="23869"/>
            </a:xfrm>
            <a:custGeom>
              <a:avLst/>
              <a:gdLst/>
              <a:ahLst/>
              <a:cxnLst/>
              <a:rect l="l" t="t" r="r" b="b"/>
              <a:pathLst>
                <a:path w="1818" h="910" extrusionOk="0">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99" name="Google Shape;19899;p26"/>
            <p:cNvSpPr/>
            <p:nvPr/>
          </p:nvSpPr>
          <p:spPr>
            <a:xfrm>
              <a:off x="1601156" y="1858295"/>
              <a:ext cx="71713" cy="23869"/>
            </a:xfrm>
            <a:custGeom>
              <a:avLst/>
              <a:gdLst/>
              <a:ahLst/>
              <a:cxnLst/>
              <a:rect l="l" t="t" r="r" b="b"/>
              <a:pathLst>
                <a:path w="2734" h="910" extrusionOk="0">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00" name="Google Shape;19900;p26"/>
            <p:cNvSpPr/>
            <p:nvPr/>
          </p:nvSpPr>
          <p:spPr>
            <a:xfrm>
              <a:off x="1601156" y="1858295"/>
              <a:ext cx="47870" cy="23869"/>
            </a:xfrm>
            <a:custGeom>
              <a:avLst/>
              <a:gdLst/>
              <a:ahLst/>
              <a:cxnLst/>
              <a:rect l="l" t="t" r="r" b="b"/>
              <a:pathLst>
                <a:path w="1825" h="910" extrusionOk="0">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01" name="Google Shape;19901;p26"/>
            <p:cNvSpPr/>
            <p:nvPr/>
          </p:nvSpPr>
          <p:spPr>
            <a:xfrm>
              <a:off x="1499594" y="1512217"/>
              <a:ext cx="167216" cy="167190"/>
            </a:xfrm>
            <a:custGeom>
              <a:avLst/>
              <a:gdLst/>
              <a:ahLst/>
              <a:cxnLst/>
              <a:rect l="l" t="t" r="r" b="b"/>
              <a:pathLst>
                <a:path w="6375" h="6374" extrusionOk="0">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02" name="Google Shape;19902;p26"/>
            <p:cNvSpPr/>
            <p:nvPr/>
          </p:nvSpPr>
          <p:spPr>
            <a:xfrm>
              <a:off x="1566480" y="1620415"/>
              <a:ext cx="33286" cy="32263"/>
            </a:xfrm>
            <a:custGeom>
              <a:avLst/>
              <a:gdLst/>
              <a:ahLst/>
              <a:cxnLst/>
              <a:rect l="l" t="t" r="r" b="b"/>
              <a:pathLst>
                <a:path w="1269" h="1230" extrusionOk="0">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03" name="Google Shape;19903;p26"/>
            <p:cNvSpPr/>
            <p:nvPr/>
          </p:nvSpPr>
          <p:spPr>
            <a:xfrm>
              <a:off x="1499253" y="1512190"/>
              <a:ext cx="98913" cy="167190"/>
            </a:xfrm>
            <a:custGeom>
              <a:avLst/>
              <a:gdLst/>
              <a:ahLst/>
              <a:cxnLst/>
              <a:rect l="l" t="t" r="r" b="b"/>
              <a:pathLst>
                <a:path w="3771" h="6374" extrusionOk="0">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04" name="Google Shape;19904;p26"/>
            <p:cNvSpPr/>
            <p:nvPr/>
          </p:nvSpPr>
          <p:spPr>
            <a:xfrm>
              <a:off x="1499594" y="1512217"/>
              <a:ext cx="167216" cy="86638"/>
            </a:xfrm>
            <a:custGeom>
              <a:avLst/>
              <a:gdLst/>
              <a:ahLst/>
              <a:cxnLst/>
              <a:rect l="l" t="t" r="r" b="b"/>
              <a:pathLst>
                <a:path w="6375" h="3303" extrusionOk="0">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05" name="Google Shape;19905;p26"/>
            <p:cNvSpPr/>
            <p:nvPr/>
          </p:nvSpPr>
          <p:spPr>
            <a:xfrm>
              <a:off x="1499594" y="1512217"/>
              <a:ext cx="98572" cy="86638"/>
            </a:xfrm>
            <a:custGeom>
              <a:avLst/>
              <a:gdLst/>
              <a:ahLst/>
              <a:cxnLst/>
              <a:rect l="l" t="t" r="r" b="b"/>
              <a:pathLst>
                <a:path w="3758" h="3303" extrusionOk="0">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06" name="Google Shape;19906;p26"/>
            <p:cNvSpPr/>
            <p:nvPr/>
          </p:nvSpPr>
          <p:spPr>
            <a:xfrm>
              <a:off x="1535529" y="1583877"/>
              <a:ext cx="23869" cy="29745"/>
            </a:xfrm>
            <a:custGeom>
              <a:avLst/>
              <a:gdLst/>
              <a:ahLst/>
              <a:cxnLst/>
              <a:rect l="l" t="t" r="r" b="b"/>
              <a:pathLst>
                <a:path w="910" h="1134" extrusionOk="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07" name="Google Shape;19907;p26"/>
            <p:cNvSpPr/>
            <p:nvPr/>
          </p:nvSpPr>
          <p:spPr>
            <a:xfrm>
              <a:off x="1541404" y="1589753"/>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08" name="Google Shape;19908;p26"/>
            <p:cNvSpPr/>
            <p:nvPr/>
          </p:nvSpPr>
          <p:spPr>
            <a:xfrm>
              <a:off x="1607032" y="1583877"/>
              <a:ext cx="23843" cy="29719"/>
            </a:xfrm>
            <a:custGeom>
              <a:avLst/>
              <a:gdLst/>
              <a:ahLst/>
              <a:cxnLst/>
              <a:rect l="l" t="t" r="r" b="b"/>
              <a:pathLst>
                <a:path w="909" h="1133" extrusionOk="0">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09" name="Google Shape;19909;p26"/>
            <p:cNvSpPr/>
            <p:nvPr/>
          </p:nvSpPr>
          <p:spPr>
            <a:xfrm>
              <a:off x="1613065" y="1589753"/>
              <a:ext cx="11961" cy="11935"/>
            </a:xfrm>
            <a:custGeom>
              <a:avLst/>
              <a:gdLst/>
              <a:ahLst/>
              <a:cxnLst/>
              <a:rect l="l" t="t" r="r" b="b"/>
              <a:pathLst>
                <a:path w="456" h="455" extrusionOk="0">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910" name="Google Shape;19910;p26"/>
          <p:cNvGrpSpPr/>
          <p:nvPr/>
        </p:nvGrpSpPr>
        <p:grpSpPr>
          <a:xfrm>
            <a:off x="5246366" y="2906105"/>
            <a:ext cx="342852" cy="370079"/>
            <a:chOff x="5246366" y="2906105"/>
            <a:chExt cx="342852" cy="370079"/>
          </a:xfrm>
        </p:grpSpPr>
        <p:sp>
          <p:nvSpPr>
            <p:cNvPr id="19911" name="Google Shape;19911;p26"/>
            <p:cNvSpPr/>
            <p:nvPr/>
          </p:nvSpPr>
          <p:spPr>
            <a:xfrm>
              <a:off x="5410172" y="3089033"/>
              <a:ext cx="179046" cy="163701"/>
            </a:xfrm>
            <a:custGeom>
              <a:avLst/>
              <a:gdLst/>
              <a:ahLst/>
              <a:cxnLst/>
              <a:rect l="l" t="t" r="r" b="b"/>
              <a:pathLst>
                <a:path w="6826" h="6241" extrusionOk="0">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12" name="Google Shape;19912;p26"/>
            <p:cNvSpPr/>
            <p:nvPr/>
          </p:nvSpPr>
          <p:spPr>
            <a:xfrm>
              <a:off x="5405687" y="3137611"/>
              <a:ext cx="24210" cy="138573"/>
            </a:xfrm>
            <a:custGeom>
              <a:avLst/>
              <a:gdLst/>
              <a:ahLst/>
              <a:cxnLst/>
              <a:rect l="l" t="t" r="r" b="b"/>
              <a:pathLst>
                <a:path w="923" h="5283" extrusionOk="0">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13" name="Google Shape;19913;p26"/>
            <p:cNvSpPr/>
            <p:nvPr/>
          </p:nvSpPr>
          <p:spPr>
            <a:xfrm>
              <a:off x="5381660" y="2906105"/>
              <a:ext cx="72237" cy="87110"/>
            </a:xfrm>
            <a:custGeom>
              <a:avLst/>
              <a:gdLst/>
              <a:ahLst/>
              <a:cxnLst/>
              <a:rect l="l" t="t" r="r" b="b"/>
              <a:pathLst>
                <a:path w="2754" h="3321" extrusionOk="0">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14" name="Google Shape;19914;p26"/>
            <p:cNvSpPr/>
            <p:nvPr/>
          </p:nvSpPr>
          <p:spPr>
            <a:xfrm>
              <a:off x="5343076" y="2934093"/>
              <a:ext cx="168108" cy="215820"/>
            </a:xfrm>
            <a:custGeom>
              <a:avLst/>
              <a:gdLst/>
              <a:ahLst/>
              <a:cxnLst/>
              <a:rect l="l" t="t" r="r" b="b"/>
              <a:pathLst>
                <a:path w="6409" h="8228" extrusionOk="0">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15" name="Google Shape;19915;p26"/>
            <p:cNvSpPr/>
            <p:nvPr/>
          </p:nvSpPr>
          <p:spPr>
            <a:xfrm>
              <a:off x="5324584" y="2934093"/>
              <a:ext cx="168108" cy="215820"/>
            </a:xfrm>
            <a:custGeom>
              <a:avLst/>
              <a:gdLst/>
              <a:ahLst/>
              <a:cxnLst/>
              <a:rect l="l" t="t" r="r" b="b"/>
              <a:pathLst>
                <a:path w="6409" h="8228" extrusionOk="0">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16" name="Google Shape;19916;p26"/>
            <p:cNvSpPr/>
            <p:nvPr/>
          </p:nvSpPr>
          <p:spPr>
            <a:xfrm>
              <a:off x="5246366" y="3089033"/>
              <a:ext cx="179046" cy="163701"/>
            </a:xfrm>
            <a:custGeom>
              <a:avLst/>
              <a:gdLst/>
              <a:ahLst/>
              <a:cxnLst/>
              <a:rect l="l" t="t" r="r" b="b"/>
              <a:pathLst>
                <a:path w="6826" h="6241" extrusionOk="0">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917" name="Google Shape;19917;p26"/>
          <p:cNvGrpSpPr/>
          <p:nvPr/>
        </p:nvGrpSpPr>
        <p:grpSpPr>
          <a:xfrm>
            <a:off x="849667" y="2434883"/>
            <a:ext cx="371260" cy="366250"/>
            <a:chOff x="849667" y="2434883"/>
            <a:chExt cx="371260" cy="366250"/>
          </a:xfrm>
        </p:grpSpPr>
        <p:sp>
          <p:nvSpPr>
            <p:cNvPr id="19918" name="Google Shape;19918;p26"/>
            <p:cNvSpPr/>
            <p:nvPr/>
          </p:nvSpPr>
          <p:spPr>
            <a:xfrm>
              <a:off x="956607" y="2434883"/>
              <a:ext cx="258628" cy="145367"/>
            </a:xfrm>
            <a:custGeom>
              <a:avLst/>
              <a:gdLst/>
              <a:ahLst/>
              <a:cxnLst/>
              <a:rect l="l" t="t" r="r" b="b"/>
              <a:pathLst>
                <a:path w="9860" h="5542" extrusionOk="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19" name="Google Shape;19919;p26"/>
            <p:cNvSpPr/>
            <p:nvPr/>
          </p:nvSpPr>
          <p:spPr>
            <a:xfrm>
              <a:off x="1078078" y="2454661"/>
              <a:ext cx="393" cy="210"/>
            </a:xfrm>
            <a:custGeom>
              <a:avLst/>
              <a:gdLst/>
              <a:ahLst/>
              <a:cxnLst/>
              <a:rect l="l" t="t" r="r" b="b"/>
              <a:pathLst>
                <a:path w="15" h="8" extrusionOk="0">
                  <a:moveTo>
                    <a:pt x="1" y="7"/>
                  </a:moveTo>
                  <a:lnTo>
                    <a:pt x="14" y="0"/>
                  </a:ln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20" name="Google Shape;19920;p26"/>
            <p:cNvSpPr/>
            <p:nvPr/>
          </p:nvSpPr>
          <p:spPr>
            <a:xfrm>
              <a:off x="956790" y="2434883"/>
              <a:ext cx="121314" cy="145183"/>
            </a:xfrm>
            <a:custGeom>
              <a:avLst/>
              <a:gdLst/>
              <a:ahLst/>
              <a:cxnLst/>
              <a:rect l="l" t="t" r="r" b="b"/>
              <a:pathLst>
                <a:path w="4625" h="5535" extrusionOk="0">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21" name="Google Shape;19921;p26"/>
            <p:cNvSpPr/>
            <p:nvPr/>
          </p:nvSpPr>
          <p:spPr>
            <a:xfrm>
              <a:off x="869287" y="2681944"/>
              <a:ext cx="100854" cy="95372"/>
            </a:xfrm>
            <a:custGeom>
              <a:avLst/>
              <a:gdLst/>
              <a:ahLst/>
              <a:cxnLst/>
              <a:rect l="l" t="t" r="r" b="b"/>
              <a:pathLst>
                <a:path w="3845" h="3636" extrusionOk="0">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22" name="Google Shape;19922;p26"/>
            <p:cNvSpPr/>
            <p:nvPr/>
          </p:nvSpPr>
          <p:spPr>
            <a:xfrm>
              <a:off x="880828" y="2681944"/>
              <a:ext cx="89313" cy="95372"/>
            </a:xfrm>
            <a:custGeom>
              <a:avLst/>
              <a:gdLst/>
              <a:ahLst/>
              <a:cxnLst/>
              <a:rect l="l" t="t" r="r" b="b"/>
              <a:pathLst>
                <a:path w="3405" h="3636" extrusionOk="0">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23" name="Google Shape;19923;p26"/>
            <p:cNvSpPr/>
            <p:nvPr/>
          </p:nvSpPr>
          <p:spPr>
            <a:xfrm>
              <a:off x="946456" y="2490674"/>
              <a:ext cx="274471" cy="310458"/>
            </a:xfrm>
            <a:custGeom>
              <a:avLst/>
              <a:gdLst/>
              <a:ahLst/>
              <a:cxnLst/>
              <a:rect l="l" t="t" r="r" b="b"/>
              <a:pathLst>
                <a:path w="10464" h="11836" extrusionOk="0">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24" name="Google Shape;19924;p26"/>
            <p:cNvSpPr/>
            <p:nvPr/>
          </p:nvSpPr>
          <p:spPr>
            <a:xfrm>
              <a:off x="946456" y="2490753"/>
              <a:ext cx="172908" cy="310380"/>
            </a:xfrm>
            <a:custGeom>
              <a:avLst/>
              <a:gdLst/>
              <a:ahLst/>
              <a:cxnLst/>
              <a:rect l="l" t="t" r="r" b="b"/>
              <a:pathLst>
                <a:path w="6592" h="11833" extrusionOk="0">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25" name="Google Shape;19925;p26"/>
            <p:cNvSpPr/>
            <p:nvPr/>
          </p:nvSpPr>
          <p:spPr>
            <a:xfrm>
              <a:off x="850952" y="2598506"/>
              <a:ext cx="156200" cy="100592"/>
            </a:xfrm>
            <a:custGeom>
              <a:avLst/>
              <a:gdLst/>
              <a:ahLst/>
              <a:cxnLst/>
              <a:rect l="l" t="t" r="r" b="b"/>
              <a:pathLst>
                <a:path w="5955" h="3835" extrusionOk="0">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26" name="Google Shape;19926;p26"/>
            <p:cNvSpPr/>
            <p:nvPr/>
          </p:nvSpPr>
          <p:spPr>
            <a:xfrm>
              <a:off x="855936" y="2664160"/>
              <a:ext cx="131281" cy="34938"/>
            </a:xfrm>
            <a:custGeom>
              <a:avLst/>
              <a:gdLst/>
              <a:ahLst/>
              <a:cxnLst/>
              <a:rect l="l" t="t" r="r" b="b"/>
              <a:pathLst>
                <a:path w="5005" h="1332" extrusionOk="0">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27" name="Google Shape;19927;p26"/>
            <p:cNvSpPr/>
            <p:nvPr/>
          </p:nvSpPr>
          <p:spPr>
            <a:xfrm>
              <a:off x="1011926" y="2574164"/>
              <a:ext cx="41811" cy="53745"/>
            </a:xfrm>
            <a:custGeom>
              <a:avLst/>
              <a:gdLst/>
              <a:ahLst/>
              <a:cxnLst/>
              <a:rect l="l" t="t" r="r" b="b"/>
              <a:pathLst>
                <a:path w="1594" h="2049" extrusionOk="0">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28" name="Google Shape;19928;p26"/>
            <p:cNvSpPr/>
            <p:nvPr/>
          </p:nvSpPr>
          <p:spPr>
            <a:xfrm>
              <a:off x="1029893" y="2574164"/>
              <a:ext cx="23843" cy="41837"/>
            </a:xfrm>
            <a:custGeom>
              <a:avLst/>
              <a:gdLst/>
              <a:ahLst/>
              <a:cxnLst/>
              <a:rect l="l" t="t" r="r" b="b"/>
              <a:pathLst>
                <a:path w="909" h="1595" extrusionOk="0">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29" name="Google Shape;19929;p26"/>
            <p:cNvSpPr/>
            <p:nvPr/>
          </p:nvSpPr>
          <p:spPr>
            <a:xfrm>
              <a:off x="1023834" y="2580224"/>
              <a:ext cx="17994" cy="17994"/>
            </a:xfrm>
            <a:custGeom>
              <a:avLst/>
              <a:gdLst/>
              <a:ahLst/>
              <a:cxnLst/>
              <a:rect l="l" t="t" r="r" b="b"/>
              <a:pathLst>
                <a:path w="686" h="686" extrusionOk="0">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30" name="Google Shape;19930;p26"/>
            <p:cNvSpPr/>
            <p:nvPr/>
          </p:nvSpPr>
          <p:spPr>
            <a:xfrm>
              <a:off x="849667" y="2658127"/>
              <a:ext cx="121733" cy="30138"/>
            </a:xfrm>
            <a:custGeom>
              <a:avLst/>
              <a:gdLst/>
              <a:ahLst/>
              <a:cxnLst/>
              <a:rect l="l" t="t" r="r" b="b"/>
              <a:pathLst>
                <a:path w="4641" h="1149" extrusionOk="0">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931" name="Google Shape;19931;p26"/>
          <p:cNvGrpSpPr/>
          <p:nvPr/>
        </p:nvGrpSpPr>
        <p:grpSpPr>
          <a:xfrm>
            <a:off x="4417026" y="3365366"/>
            <a:ext cx="332727" cy="370053"/>
            <a:chOff x="4417026" y="3365366"/>
            <a:chExt cx="332727" cy="370053"/>
          </a:xfrm>
        </p:grpSpPr>
        <p:sp>
          <p:nvSpPr>
            <p:cNvPr id="19932" name="Google Shape;19932;p26"/>
            <p:cNvSpPr/>
            <p:nvPr/>
          </p:nvSpPr>
          <p:spPr>
            <a:xfrm>
              <a:off x="4486352" y="3547402"/>
              <a:ext cx="194050" cy="188017"/>
            </a:xfrm>
            <a:custGeom>
              <a:avLst/>
              <a:gdLst/>
              <a:ahLst/>
              <a:cxnLst/>
              <a:rect l="l" t="t" r="r" b="b"/>
              <a:pathLst>
                <a:path w="7398" h="7168" extrusionOk="0">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33" name="Google Shape;19933;p26"/>
            <p:cNvSpPr/>
            <p:nvPr/>
          </p:nvSpPr>
          <p:spPr>
            <a:xfrm>
              <a:off x="4572071" y="3656598"/>
              <a:ext cx="22610" cy="30269"/>
            </a:xfrm>
            <a:custGeom>
              <a:avLst/>
              <a:gdLst/>
              <a:ahLst/>
              <a:cxnLst/>
              <a:rect l="l" t="t" r="r" b="b"/>
              <a:pathLst>
                <a:path w="862" h="1154" extrusionOk="0">
                  <a:moveTo>
                    <a:pt x="170" y="0"/>
                  </a:moveTo>
                  <a:lnTo>
                    <a:pt x="0" y="1153"/>
                  </a:lnTo>
                  <a:lnTo>
                    <a:pt x="862" y="1153"/>
                  </a:lnTo>
                  <a:lnTo>
                    <a:pt x="699" y="0"/>
                  </a:ln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34" name="Google Shape;19934;p26"/>
            <p:cNvSpPr/>
            <p:nvPr/>
          </p:nvSpPr>
          <p:spPr>
            <a:xfrm>
              <a:off x="4583271" y="3619482"/>
              <a:ext cx="147465" cy="43175"/>
            </a:xfrm>
            <a:custGeom>
              <a:avLst/>
              <a:gdLst/>
              <a:ahLst/>
              <a:cxnLst/>
              <a:rect l="l" t="t" r="r" b="b"/>
              <a:pathLst>
                <a:path w="5622" h="1646" extrusionOk="0">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35" name="Google Shape;19935;p26"/>
            <p:cNvSpPr/>
            <p:nvPr/>
          </p:nvSpPr>
          <p:spPr>
            <a:xfrm>
              <a:off x="4583271" y="3555455"/>
              <a:ext cx="166482" cy="95110"/>
            </a:xfrm>
            <a:custGeom>
              <a:avLst/>
              <a:gdLst/>
              <a:ahLst/>
              <a:cxnLst/>
              <a:rect l="l" t="t" r="r" b="b"/>
              <a:pathLst>
                <a:path w="6347" h="3626" extrusionOk="0">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36" name="Google Shape;19936;p26"/>
            <p:cNvSpPr/>
            <p:nvPr/>
          </p:nvSpPr>
          <p:spPr>
            <a:xfrm>
              <a:off x="4436016" y="3619482"/>
              <a:ext cx="147465" cy="43175"/>
            </a:xfrm>
            <a:custGeom>
              <a:avLst/>
              <a:gdLst/>
              <a:ahLst/>
              <a:cxnLst/>
              <a:rect l="l" t="t" r="r" b="b"/>
              <a:pathLst>
                <a:path w="5622" h="1646" extrusionOk="0">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37" name="Google Shape;19937;p26"/>
            <p:cNvSpPr/>
            <p:nvPr/>
          </p:nvSpPr>
          <p:spPr>
            <a:xfrm>
              <a:off x="4430928" y="3444082"/>
              <a:ext cx="46191" cy="45535"/>
            </a:xfrm>
            <a:custGeom>
              <a:avLst/>
              <a:gdLst/>
              <a:ahLst/>
              <a:cxnLst/>
              <a:rect l="l" t="t" r="r" b="b"/>
              <a:pathLst>
                <a:path w="1761" h="1736" extrusionOk="0">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38" name="Google Shape;19938;p26"/>
            <p:cNvSpPr/>
            <p:nvPr/>
          </p:nvSpPr>
          <p:spPr>
            <a:xfrm>
              <a:off x="4464135" y="3435899"/>
              <a:ext cx="92487" cy="118874"/>
            </a:xfrm>
            <a:custGeom>
              <a:avLst/>
              <a:gdLst/>
              <a:ahLst/>
              <a:cxnLst/>
              <a:rect l="l" t="t" r="r" b="b"/>
              <a:pathLst>
                <a:path w="3526" h="4532" extrusionOk="0">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39" name="Google Shape;19939;p26"/>
            <p:cNvSpPr/>
            <p:nvPr/>
          </p:nvSpPr>
          <p:spPr>
            <a:xfrm>
              <a:off x="4422481" y="3476791"/>
              <a:ext cx="121681" cy="88867"/>
            </a:xfrm>
            <a:custGeom>
              <a:avLst/>
              <a:gdLst/>
              <a:ahLst/>
              <a:cxnLst/>
              <a:rect l="l" t="t" r="r" b="b"/>
              <a:pathLst>
                <a:path w="4639" h="3388" extrusionOk="0">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40" name="Google Shape;19940;p26"/>
            <p:cNvSpPr/>
            <p:nvPr/>
          </p:nvSpPr>
          <p:spPr>
            <a:xfrm>
              <a:off x="4689818" y="3444082"/>
              <a:ext cx="46007" cy="45535"/>
            </a:xfrm>
            <a:custGeom>
              <a:avLst/>
              <a:gdLst/>
              <a:ahLst/>
              <a:cxnLst/>
              <a:rect l="l" t="t" r="r" b="b"/>
              <a:pathLst>
                <a:path w="1754" h="1736" extrusionOk="0">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41" name="Google Shape;19941;p26"/>
            <p:cNvSpPr/>
            <p:nvPr/>
          </p:nvSpPr>
          <p:spPr>
            <a:xfrm>
              <a:off x="4610131" y="3435899"/>
              <a:ext cx="92487" cy="118874"/>
            </a:xfrm>
            <a:custGeom>
              <a:avLst/>
              <a:gdLst/>
              <a:ahLst/>
              <a:cxnLst/>
              <a:rect l="l" t="t" r="r" b="b"/>
              <a:pathLst>
                <a:path w="3526" h="4532" extrusionOk="0">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42" name="Google Shape;19942;p26"/>
            <p:cNvSpPr/>
            <p:nvPr/>
          </p:nvSpPr>
          <p:spPr>
            <a:xfrm>
              <a:off x="4622590" y="3476791"/>
              <a:ext cx="121681" cy="88867"/>
            </a:xfrm>
            <a:custGeom>
              <a:avLst/>
              <a:gdLst/>
              <a:ahLst/>
              <a:cxnLst/>
              <a:rect l="l" t="t" r="r" b="b"/>
              <a:pathLst>
                <a:path w="4639" h="3388" extrusionOk="0">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43" name="Google Shape;19943;p26"/>
            <p:cNvSpPr/>
            <p:nvPr/>
          </p:nvSpPr>
          <p:spPr>
            <a:xfrm>
              <a:off x="4560687" y="3365366"/>
              <a:ext cx="45378" cy="62532"/>
            </a:xfrm>
            <a:custGeom>
              <a:avLst/>
              <a:gdLst/>
              <a:ahLst/>
              <a:cxnLst/>
              <a:rect l="l" t="t" r="r" b="b"/>
              <a:pathLst>
                <a:path w="1730" h="2384" extrusionOk="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44" name="Google Shape;19944;p26"/>
            <p:cNvSpPr/>
            <p:nvPr/>
          </p:nvSpPr>
          <p:spPr>
            <a:xfrm>
              <a:off x="4551271" y="3382730"/>
              <a:ext cx="86638" cy="128343"/>
            </a:xfrm>
            <a:custGeom>
              <a:avLst/>
              <a:gdLst/>
              <a:ahLst/>
              <a:cxnLst/>
              <a:rect l="l" t="t" r="r" b="b"/>
              <a:pathLst>
                <a:path w="3303" h="4893" extrusionOk="0">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45" name="Google Shape;19945;p26"/>
            <p:cNvSpPr/>
            <p:nvPr/>
          </p:nvSpPr>
          <p:spPr>
            <a:xfrm>
              <a:off x="4528844" y="3382730"/>
              <a:ext cx="86638" cy="128343"/>
            </a:xfrm>
            <a:custGeom>
              <a:avLst/>
              <a:gdLst/>
              <a:ahLst/>
              <a:cxnLst/>
              <a:rect l="l" t="t" r="r" b="b"/>
              <a:pathLst>
                <a:path w="3303" h="4893" extrusionOk="0">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46" name="Google Shape;19946;p26"/>
            <p:cNvSpPr/>
            <p:nvPr/>
          </p:nvSpPr>
          <p:spPr>
            <a:xfrm>
              <a:off x="4417026" y="3555455"/>
              <a:ext cx="166456" cy="95110"/>
            </a:xfrm>
            <a:custGeom>
              <a:avLst/>
              <a:gdLst/>
              <a:ahLst/>
              <a:cxnLst/>
              <a:rect l="l" t="t" r="r" b="b"/>
              <a:pathLst>
                <a:path w="6346" h="3626" extrusionOk="0">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47" name="Google Shape;19947;p26"/>
            <p:cNvSpPr/>
            <p:nvPr/>
          </p:nvSpPr>
          <p:spPr>
            <a:xfrm>
              <a:off x="4560687" y="3478968"/>
              <a:ext cx="45378" cy="62401"/>
            </a:xfrm>
            <a:custGeom>
              <a:avLst/>
              <a:gdLst/>
              <a:ahLst/>
              <a:cxnLst/>
              <a:rect l="l" t="t" r="r" b="b"/>
              <a:pathLst>
                <a:path w="1730" h="2379" extrusionOk="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48" name="Google Shape;19948;p26"/>
            <p:cNvSpPr/>
            <p:nvPr/>
          </p:nvSpPr>
          <p:spPr>
            <a:xfrm>
              <a:off x="4551271" y="3496306"/>
              <a:ext cx="86638" cy="128422"/>
            </a:xfrm>
            <a:custGeom>
              <a:avLst/>
              <a:gdLst/>
              <a:ahLst/>
              <a:cxnLst/>
              <a:rect l="l" t="t" r="r" b="b"/>
              <a:pathLst>
                <a:path w="3303" h="4896" extrusionOk="0">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49" name="Google Shape;19949;p26"/>
            <p:cNvSpPr/>
            <p:nvPr/>
          </p:nvSpPr>
          <p:spPr>
            <a:xfrm>
              <a:off x="4528844" y="3496306"/>
              <a:ext cx="86638" cy="128422"/>
            </a:xfrm>
            <a:custGeom>
              <a:avLst/>
              <a:gdLst/>
              <a:ahLst/>
              <a:cxnLst/>
              <a:rect l="l" t="t" r="r" b="b"/>
              <a:pathLst>
                <a:path w="3303" h="4896" extrusionOk="0">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950" name="Google Shape;19950;p26"/>
          <p:cNvGrpSpPr/>
          <p:nvPr/>
        </p:nvGrpSpPr>
        <p:grpSpPr>
          <a:xfrm>
            <a:off x="2497068" y="1980186"/>
            <a:ext cx="363994" cy="370106"/>
            <a:chOff x="2497068" y="1980186"/>
            <a:chExt cx="363994" cy="370106"/>
          </a:xfrm>
        </p:grpSpPr>
        <p:sp>
          <p:nvSpPr>
            <p:cNvPr id="19951" name="Google Shape;19951;p26"/>
            <p:cNvSpPr/>
            <p:nvPr/>
          </p:nvSpPr>
          <p:spPr>
            <a:xfrm>
              <a:off x="2702974" y="1980186"/>
              <a:ext cx="131832" cy="172488"/>
            </a:xfrm>
            <a:custGeom>
              <a:avLst/>
              <a:gdLst/>
              <a:ahLst/>
              <a:cxnLst/>
              <a:rect l="l" t="t" r="r" b="b"/>
              <a:pathLst>
                <a:path w="5026" h="6576" extrusionOk="0">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52" name="Google Shape;19952;p26"/>
            <p:cNvSpPr/>
            <p:nvPr/>
          </p:nvSpPr>
          <p:spPr>
            <a:xfrm>
              <a:off x="2742634" y="2020292"/>
              <a:ext cx="80238" cy="125274"/>
            </a:xfrm>
            <a:custGeom>
              <a:avLst/>
              <a:gdLst/>
              <a:ahLst/>
              <a:cxnLst/>
              <a:rect l="l" t="t" r="r" b="b"/>
              <a:pathLst>
                <a:path w="3059" h="4776" extrusionOk="0">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53" name="Google Shape;19953;p26"/>
            <p:cNvSpPr/>
            <p:nvPr/>
          </p:nvSpPr>
          <p:spPr>
            <a:xfrm>
              <a:off x="2523351" y="1980186"/>
              <a:ext cx="131806" cy="172488"/>
            </a:xfrm>
            <a:custGeom>
              <a:avLst/>
              <a:gdLst/>
              <a:ahLst/>
              <a:cxnLst/>
              <a:rect l="l" t="t" r="r" b="b"/>
              <a:pathLst>
                <a:path w="5025" h="6576" extrusionOk="0">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54" name="Google Shape;19954;p26"/>
            <p:cNvSpPr/>
            <p:nvPr/>
          </p:nvSpPr>
          <p:spPr>
            <a:xfrm>
              <a:off x="2535443" y="2020292"/>
              <a:ext cx="80238" cy="125274"/>
            </a:xfrm>
            <a:custGeom>
              <a:avLst/>
              <a:gdLst/>
              <a:ahLst/>
              <a:cxnLst/>
              <a:rect l="l" t="t" r="r" b="b"/>
              <a:pathLst>
                <a:path w="3059" h="4776" extrusionOk="0">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55" name="Google Shape;19955;p26"/>
            <p:cNvSpPr/>
            <p:nvPr/>
          </p:nvSpPr>
          <p:spPr>
            <a:xfrm>
              <a:off x="2511416" y="2032961"/>
              <a:ext cx="335298" cy="317331"/>
            </a:xfrm>
            <a:custGeom>
              <a:avLst/>
              <a:gdLst/>
              <a:ahLst/>
              <a:cxnLst/>
              <a:rect l="l" t="t" r="r" b="b"/>
              <a:pathLst>
                <a:path w="12783" h="12098" extrusionOk="0">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56" name="Google Shape;19956;p26"/>
            <p:cNvSpPr/>
            <p:nvPr/>
          </p:nvSpPr>
          <p:spPr>
            <a:xfrm>
              <a:off x="2655130" y="2278395"/>
              <a:ext cx="47870" cy="47870"/>
            </a:xfrm>
            <a:custGeom>
              <a:avLst/>
              <a:gdLst/>
              <a:ahLst/>
              <a:cxnLst/>
              <a:rect l="l" t="t" r="r" b="b"/>
              <a:pathLst>
                <a:path w="1825" h="1825" extrusionOk="0">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57" name="Google Shape;19957;p26"/>
            <p:cNvSpPr/>
            <p:nvPr/>
          </p:nvSpPr>
          <p:spPr>
            <a:xfrm>
              <a:off x="2656914" y="2228610"/>
              <a:ext cx="44302" cy="30112"/>
            </a:xfrm>
            <a:custGeom>
              <a:avLst/>
              <a:gdLst/>
              <a:ahLst/>
              <a:cxnLst/>
              <a:rect l="l" t="t" r="r" b="b"/>
              <a:pathLst>
                <a:path w="1689" h="1148" extrusionOk="0">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58" name="Google Shape;19958;p26"/>
            <p:cNvSpPr/>
            <p:nvPr/>
          </p:nvSpPr>
          <p:spPr>
            <a:xfrm>
              <a:off x="2737204" y="2253555"/>
              <a:ext cx="111792" cy="42834"/>
            </a:xfrm>
            <a:custGeom>
              <a:avLst/>
              <a:gdLst/>
              <a:ahLst/>
              <a:cxnLst/>
              <a:rect l="l" t="t" r="r" b="b"/>
              <a:pathLst>
                <a:path w="4262" h="1633" extrusionOk="0">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59" name="Google Shape;19959;p26"/>
            <p:cNvSpPr/>
            <p:nvPr/>
          </p:nvSpPr>
          <p:spPr>
            <a:xfrm>
              <a:off x="2747670" y="2234879"/>
              <a:ext cx="113392" cy="19541"/>
            </a:xfrm>
            <a:custGeom>
              <a:avLst/>
              <a:gdLst/>
              <a:ahLst/>
              <a:cxnLst/>
              <a:rect l="l" t="t" r="r" b="b"/>
              <a:pathLst>
                <a:path w="4323" h="745" extrusionOk="0">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60" name="Google Shape;19960;p26"/>
            <p:cNvSpPr/>
            <p:nvPr/>
          </p:nvSpPr>
          <p:spPr>
            <a:xfrm>
              <a:off x="2511416" y="2035086"/>
              <a:ext cx="236595" cy="315206"/>
            </a:xfrm>
            <a:custGeom>
              <a:avLst/>
              <a:gdLst/>
              <a:ahLst/>
              <a:cxnLst/>
              <a:rect l="l" t="t" r="r" b="b"/>
              <a:pathLst>
                <a:path w="9020" h="12017" extrusionOk="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61" name="Google Shape;19961;p26"/>
            <p:cNvSpPr/>
            <p:nvPr/>
          </p:nvSpPr>
          <p:spPr>
            <a:xfrm>
              <a:off x="2508924" y="2253713"/>
              <a:ext cx="111950" cy="42676"/>
            </a:xfrm>
            <a:custGeom>
              <a:avLst/>
              <a:gdLst/>
              <a:ahLst/>
              <a:cxnLst/>
              <a:rect l="l" t="t" r="r" b="b"/>
              <a:pathLst>
                <a:path w="4268" h="1627" extrusionOk="0">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62" name="Google Shape;19962;p26"/>
            <p:cNvSpPr/>
            <p:nvPr/>
          </p:nvSpPr>
          <p:spPr>
            <a:xfrm>
              <a:off x="2497068" y="2234801"/>
              <a:ext cx="113392" cy="19620"/>
            </a:xfrm>
            <a:custGeom>
              <a:avLst/>
              <a:gdLst/>
              <a:ahLst/>
              <a:cxnLst/>
              <a:rect l="l" t="t" r="r" b="b"/>
              <a:pathLst>
                <a:path w="4323" h="748" extrusionOk="0">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63" name="Google Shape;19963;p26"/>
            <p:cNvSpPr/>
            <p:nvPr/>
          </p:nvSpPr>
          <p:spPr>
            <a:xfrm>
              <a:off x="2589319" y="2158524"/>
              <a:ext cx="41837" cy="54086"/>
            </a:xfrm>
            <a:custGeom>
              <a:avLst/>
              <a:gdLst/>
              <a:ahLst/>
              <a:cxnLst/>
              <a:rect l="l" t="t" r="r" b="b"/>
              <a:pathLst>
                <a:path w="1595" h="2062" extrusionOk="0">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64" name="Google Shape;19964;p26"/>
            <p:cNvSpPr/>
            <p:nvPr/>
          </p:nvSpPr>
          <p:spPr>
            <a:xfrm>
              <a:off x="2606946" y="2158708"/>
              <a:ext cx="24551" cy="42361"/>
            </a:xfrm>
            <a:custGeom>
              <a:avLst/>
              <a:gdLst/>
              <a:ahLst/>
              <a:cxnLst/>
              <a:rect l="l" t="t" r="r" b="b"/>
              <a:pathLst>
                <a:path w="936" h="1615" extrusionOk="0">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65" name="Google Shape;19965;p26"/>
            <p:cNvSpPr/>
            <p:nvPr/>
          </p:nvSpPr>
          <p:spPr>
            <a:xfrm>
              <a:off x="2601254" y="2164583"/>
              <a:ext cx="17968" cy="17968"/>
            </a:xfrm>
            <a:custGeom>
              <a:avLst/>
              <a:gdLst/>
              <a:ahLst/>
              <a:cxnLst/>
              <a:rect l="l" t="t" r="r" b="b"/>
              <a:pathLst>
                <a:path w="685" h="685" extrusionOk="0">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66" name="Google Shape;19966;p26"/>
            <p:cNvSpPr/>
            <p:nvPr/>
          </p:nvSpPr>
          <p:spPr>
            <a:xfrm>
              <a:off x="2727000" y="2158524"/>
              <a:ext cx="41994" cy="54086"/>
            </a:xfrm>
            <a:custGeom>
              <a:avLst/>
              <a:gdLst/>
              <a:ahLst/>
              <a:cxnLst/>
              <a:rect l="l" t="t" r="r" b="b"/>
              <a:pathLst>
                <a:path w="1601" h="2062" extrusionOk="0">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67" name="Google Shape;19967;p26"/>
            <p:cNvSpPr/>
            <p:nvPr/>
          </p:nvSpPr>
          <p:spPr>
            <a:xfrm>
              <a:off x="2744601" y="2158708"/>
              <a:ext cx="24578" cy="42361"/>
            </a:xfrm>
            <a:custGeom>
              <a:avLst/>
              <a:gdLst/>
              <a:ahLst/>
              <a:cxnLst/>
              <a:rect l="l" t="t" r="r" b="b"/>
              <a:pathLst>
                <a:path w="937" h="1615" extrusionOk="0">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68" name="Google Shape;19968;p26"/>
            <p:cNvSpPr/>
            <p:nvPr/>
          </p:nvSpPr>
          <p:spPr>
            <a:xfrm>
              <a:off x="2738909" y="2164583"/>
              <a:ext cx="17994" cy="17968"/>
            </a:xfrm>
            <a:custGeom>
              <a:avLst/>
              <a:gdLst/>
              <a:ahLst/>
              <a:cxnLst/>
              <a:rect l="l" t="t" r="r" b="b"/>
              <a:pathLst>
                <a:path w="686" h="685" extrusionOk="0">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69" name="Google Shape;19969;p26"/>
            <p:cNvSpPr/>
            <p:nvPr/>
          </p:nvSpPr>
          <p:spPr>
            <a:xfrm>
              <a:off x="2656914" y="2228768"/>
              <a:ext cx="26886" cy="29981"/>
            </a:xfrm>
            <a:custGeom>
              <a:avLst/>
              <a:gdLst/>
              <a:ahLst/>
              <a:cxnLst/>
              <a:rect l="l" t="t" r="r" b="b"/>
              <a:pathLst>
                <a:path w="1025" h="1143" extrusionOk="0">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70" name="Google Shape;19970;p26"/>
            <p:cNvSpPr/>
            <p:nvPr/>
          </p:nvSpPr>
          <p:spPr>
            <a:xfrm>
              <a:off x="2655130" y="2278395"/>
              <a:ext cx="47870" cy="35909"/>
            </a:xfrm>
            <a:custGeom>
              <a:avLst/>
              <a:gdLst/>
              <a:ahLst/>
              <a:cxnLst/>
              <a:rect l="l" t="t" r="r" b="b"/>
              <a:pathLst>
                <a:path w="1825" h="1369" extrusionOk="0">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71" name="Google Shape;19971;p26"/>
            <p:cNvSpPr/>
            <p:nvPr/>
          </p:nvSpPr>
          <p:spPr>
            <a:xfrm>
              <a:off x="2616572" y="2275142"/>
              <a:ext cx="124986" cy="21246"/>
            </a:xfrm>
            <a:custGeom>
              <a:avLst/>
              <a:gdLst/>
              <a:ahLst/>
              <a:cxnLst/>
              <a:rect l="l" t="t" r="r" b="b"/>
              <a:pathLst>
                <a:path w="4765" h="810" extrusionOk="0">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972" name="Google Shape;19972;p26"/>
          <p:cNvGrpSpPr/>
          <p:nvPr/>
        </p:nvGrpSpPr>
        <p:grpSpPr>
          <a:xfrm>
            <a:off x="5820278" y="2906158"/>
            <a:ext cx="294904" cy="370027"/>
            <a:chOff x="5820278" y="2906158"/>
            <a:chExt cx="294904" cy="370027"/>
          </a:xfrm>
        </p:grpSpPr>
        <p:sp>
          <p:nvSpPr>
            <p:cNvPr id="19973" name="Google Shape;19973;p26"/>
            <p:cNvSpPr/>
            <p:nvPr/>
          </p:nvSpPr>
          <p:spPr>
            <a:xfrm>
              <a:off x="5893198" y="2987339"/>
              <a:ext cx="193158" cy="168790"/>
            </a:xfrm>
            <a:custGeom>
              <a:avLst/>
              <a:gdLst/>
              <a:ahLst/>
              <a:cxnLst/>
              <a:rect l="l" t="t" r="r" b="b"/>
              <a:pathLst>
                <a:path w="7364" h="6435" extrusionOk="0">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74" name="Google Shape;19974;p26"/>
            <p:cNvSpPr/>
            <p:nvPr/>
          </p:nvSpPr>
          <p:spPr>
            <a:xfrm>
              <a:off x="5885906" y="2906158"/>
              <a:ext cx="229276" cy="237880"/>
            </a:xfrm>
            <a:custGeom>
              <a:avLst/>
              <a:gdLst/>
              <a:ahLst/>
              <a:cxnLst/>
              <a:rect l="l" t="t" r="r" b="b"/>
              <a:pathLst>
                <a:path w="8741" h="9069" extrusionOk="0">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75" name="Google Shape;19975;p26"/>
            <p:cNvSpPr/>
            <p:nvPr/>
          </p:nvSpPr>
          <p:spPr>
            <a:xfrm>
              <a:off x="5836987" y="2915154"/>
              <a:ext cx="61562" cy="295061"/>
            </a:xfrm>
            <a:custGeom>
              <a:avLst/>
              <a:gdLst/>
              <a:ahLst/>
              <a:cxnLst/>
              <a:rect l="l" t="t" r="r" b="b"/>
              <a:pathLst>
                <a:path w="2347" h="11249" extrusionOk="0">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76" name="Google Shape;19976;p26"/>
            <p:cNvSpPr/>
            <p:nvPr/>
          </p:nvSpPr>
          <p:spPr>
            <a:xfrm>
              <a:off x="5880555" y="3094358"/>
              <a:ext cx="187990" cy="175951"/>
            </a:xfrm>
            <a:custGeom>
              <a:avLst/>
              <a:gdLst/>
              <a:ahLst/>
              <a:cxnLst/>
              <a:rect l="l" t="t" r="r" b="b"/>
              <a:pathLst>
                <a:path w="7167" h="6708" extrusionOk="0">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77" name="Google Shape;19977;p26"/>
            <p:cNvSpPr/>
            <p:nvPr/>
          </p:nvSpPr>
          <p:spPr>
            <a:xfrm>
              <a:off x="5820278" y="2986343"/>
              <a:ext cx="94979" cy="289842"/>
            </a:xfrm>
            <a:custGeom>
              <a:avLst/>
              <a:gdLst/>
              <a:ahLst/>
              <a:cxnLst/>
              <a:rect l="l" t="t" r="r" b="b"/>
              <a:pathLst>
                <a:path w="3621" h="11050" extrusionOk="0">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78" name="Google Shape;19978;p26"/>
            <p:cNvSpPr/>
            <p:nvPr/>
          </p:nvSpPr>
          <p:spPr>
            <a:xfrm>
              <a:off x="5951166" y="2917804"/>
              <a:ext cx="156541" cy="130179"/>
            </a:xfrm>
            <a:custGeom>
              <a:avLst/>
              <a:gdLst/>
              <a:ahLst/>
              <a:cxnLst/>
              <a:rect l="l" t="t" r="r" b="b"/>
              <a:pathLst>
                <a:path w="5968" h="4963" extrusionOk="0">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79" name="Google Shape;19979;p26"/>
            <p:cNvSpPr/>
            <p:nvPr/>
          </p:nvSpPr>
          <p:spPr>
            <a:xfrm>
              <a:off x="5937290" y="2999589"/>
              <a:ext cx="141249" cy="156541"/>
            </a:xfrm>
            <a:custGeom>
              <a:avLst/>
              <a:gdLst/>
              <a:ahLst/>
              <a:cxnLst/>
              <a:rect l="l" t="t" r="r" b="b"/>
              <a:pathLst>
                <a:path w="5385" h="5968" extrusionOk="0">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980" name="Google Shape;19980;p26"/>
          <p:cNvGrpSpPr/>
          <p:nvPr/>
        </p:nvGrpSpPr>
        <p:grpSpPr>
          <a:xfrm>
            <a:off x="4946819" y="3383229"/>
            <a:ext cx="370132" cy="334222"/>
            <a:chOff x="4946819" y="3383229"/>
            <a:chExt cx="370132" cy="334222"/>
          </a:xfrm>
        </p:grpSpPr>
        <p:sp>
          <p:nvSpPr>
            <p:cNvPr id="19981" name="Google Shape;19981;p26"/>
            <p:cNvSpPr/>
            <p:nvPr/>
          </p:nvSpPr>
          <p:spPr>
            <a:xfrm>
              <a:off x="4946819" y="3383229"/>
              <a:ext cx="370132" cy="179125"/>
            </a:xfrm>
            <a:custGeom>
              <a:avLst/>
              <a:gdLst/>
              <a:ahLst/>
              <a:cxnLst/>
              <a:rect l="l" t="t" r="r" b="b"/>
              <a:pathLst>
                <a:path w="14111" h="6829" extrusionOk="0">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82" name="Google Shape;19982;p26"/>
            <p:cNvSpPr/>
            <p:nvPr/>
          </p:nvSpPr>
          <p:spPr>
            <a:xfrm>
              <a:off x="4946819" y="3383229"/>
              <a:ext cx="200817" cy="179125"/>
            </a:xfrm>
            <a:custGeom>
              <a:avLst/>
              <a:gdLst/>
              <a:ahLst/>
              <a:cxnLst/>
              <a:rect l="l" t="t" r="r" b="b"/>
              <a:pathLst>
                <a:path w="7656" h="6829" extrusionOk="0">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83" name="Google Shape;19983;p26"/>
            <p:cNvSpPr/>
            <p:nvPr/>
          </p:nvSpPr>
          <p:spPr>
            <a:xfrm>
              <a:off x="5063149" y="3562327"/>
              <a:ext cx="137314" cy="155124"/>
            </a:xfrm>
            <a:custGeom>
              <a:avLst/>
              <a:gdLst/>
              <a:ahLst/>
              <a:cxnLst/>
              <a:rect l="l" t="t" r="r" b="b"/>
              <a:pathLst>
                <a:path w="5235" h="5914" extrusionOk="0">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84" name="Google Shape;19984;p26"/>
            <p:cNvSpPr/>
            <p:nvPr/>
          </p:nvSpPr>
          <p:spPr>
            <a:xfrm>
              <a:off x="5063149" y="3562327"/>
              <a:ext cx="122206" cy="155124"/>
            </a:xfrm>
            <a:custGeom>
              <a:avLst/>
              <a:gdLst/>
              <a:ahLst/>
              <a:cxnLst/>
              <a:rect l="l" t="t" r="r" b="b"/>
              <a:pathLst>
                <a:path w="4659" h="5914" extrusionOk="0">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85" name="Google Shape;19985;p26"/>
            <p:cNvSpPr/>
            <p:nvPr/>
          </p:nvSpPr>
          <p:spPr>
            <a:xfrm>
              <a:off x="5048382" y="3425039"/>
              <a:ext cx="95530" cy="83595"/>
            </a:xfrm>
            <a:custGeom>
              <a:avLst/>
              <a:gdLst/>
              <a:ahLst/>
              <a:cxnLst/>
              <a:rect l="l" t="t" r="r" b="b"/>
              <a:pathLst>
                <a:path w="3642" h="3187" extrusionOk="0">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86" name="Google Shape;19986;p26"/>
            <p:cNvSpPr/>
            <p:nvPr/>
          </p:nvSpPr>
          <p:spPr>
            <a:xfrm>
              <a:off x="5197604" y="3396580"/>
              <a:ext cx="82362" cy="64237"/>
            </a:xfrm>
            <a:custGeom>
              <a:avLst/>
              <a:gdLst/>
              <a:ahLst/>
              <a:cxnLst/>
              <a:rect l="l" t="t" r="r" b="b"/>
              <a:pathLst>
                <a:path w="3140" h="2449" extrusionOk="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87" name="Google Shape;19987;p26"/>
            <p:cNvSpPr/>
            <p:nvPr/>
          </p:nvSpPr>
          <p:spPr>
            <a:xfrm>
              <a:off x="5157394" y="3496700"/>
              <a:ext cx="115989" cy="65654"/>
            </a:xfrm>
            <a:custGeom>
              <a:avLst/>
              <a:gdLst/>
              <a:ahLst/>
              <a:cxnLst/>
              <a:rect l="l" t="t" r="r" b="b"/>
              <a:pathLst>
                <a:path w="4422" h="2503" extrusionOk="0">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88" name="Google Shape;19988;p26"/>
            <p:cNvSpPr/>
            <p:nvPr/>
          </p:nvSpPr>
          <p:spPr>
            <a:xfrm>
              <a:off x="4947344" y="3455807"/>
              <a:ext cx="58545" cy="70690"/>
            </a:xfrm>
            <a:custGeom>
              <a:avLst/>
              <a:gdLst/>
              <a:ahLst/>
              <a:cxnLst/>
              <a:rect l="l" t="t" r="r" b="b"/>
              <a:pathLst>
                <a:path w="2232" h="2695" extrusionOk="0">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89" name="Google Shape;19989;p26"/>
            <p:cNvSpPr/>
            <p:nvPr/>
          </p:nvSpPr>
          <p:spPr>
            <a:xfrm>
              <a:off x="5048198" y="3425564"/>
              <a:ext cx="41102" cy="71529"/>
            </a:xfrm>
            <a:custGeom>
              <a:avLst/>
              <a:gdLst/>
              <a:ahLst/>
              <a:cxnLst/>
              <a:rect l="l" t="t" r="r" b="b"/>
              <a:pathLst>
                <a:path w="1567" h="2727" extrusionOk="0">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990" name="Google Shape;19990;p26"/>
          <p:cNvGrpSpPr/>
          <p:nvPr/>
        </p:nvGrpSpPr>
        <p:grpSpPr>
          <a:xfrm>
            <a:off x="3038403" y="1539234"/>
            <a:ext cx="375483" cy="316072"/>
            <a:chOff x="3038403" y="1539234"/>
            <a:chExt cx="375483" cy="316072"/>
          </a:xfrm>
        </p:grpSpPr>
        <p:sp>
          <p:nvSpPr>
            <p:cNvPr id="19991" name="Google Shape;19991;p26"/>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9992" name="Google Shape;19992;p26"/>
            <p:cNvGrpSpPr/>
            <p:nvPr/>
          </p:nvGrpSpPr>
          <p:grpSpPr>
            <a:xfrm>
              <a:off x="3038403" y="1539234"/>
              <a:ext cx="375483" cy="316072"/>
              <a:chOff x="3038403" y="1539234"/>
              <a:chExt cx="375483" cy="316072"/>
            </a:xfrm>
          </p:grpSpPr>
          <p:sp>
            <p:nvSpPr>
              <p:cNvPr id="19993" name="Google Shape;19993;p26"/>
              <p:cNvSpPr/>
              <p:nvPr/>
            </p:nvSpPr>
            <p:spPr>
              <a:xfrm>
                <a:off x="3038403" y="1585792"/>
                <a:ext cx="72788" cy="58414"/>
              </a:xfrm>
              <a:custGeom>
                <a:avLst/>
                <a:gdLst/>
                <a:ahLst/>
                <a:cxnLst/>
                <a:rect l="l" t="t" r="r" b="b"/>
                <a:pathLst>
                  <a:path w="2775" h="2227" extrusionOk="0">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94" name="Google Shape;19994;p26"/>
              <p:cNvSpPr/>
              <p:nvPr/>
            </p:nvSpPr>
            <p:spPr>
              <a:xfrm>
                <a:off x="3169317" y="1683420"/>
                <a:ext cx="244569" cy="169105"/>
              </a:xfrm>
              <a:custGeom>
                <a:avLst/>
                <a:gdLst/>
                <a:ahLst/>
                <a:cxnLst/>
                <a:rect l="l" t="t" r="r" b="b"/>
                <a:pathLst>
                  <a:path w="9324" h="6447" extrusionOk="0">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95" name="Google Shape;19995;p26"/>
              <p:cNvSpPr/>
              <p:nvPr/>
            </p:nvSpPr>
            <p:spPr>
              <a:xfrm>
                <a:off x="3194760" y="1700076"/>
                <a:ext cx="197800" cy="103294"/>
              </a:xfrm>
              <a:custGeom>
                <a:avLst/>
                <a:gdLst/>
                <a:ahLst/>
                <a:cxnLst/>
                <a:rect l="l" t="t" r="r" b="b"/>
                <a:pathLst>
                  <a:path w="7541" h="3938" extrusionOk="0">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96" name="Google Shape;19996;p26"/>
              <p:cNvSpPr/>
              <p:nvPr/>
            </p:nvSpPr>
            <p:spPr>
              <a:xfrm>
                <a:off x="3077905" y="1539234"/>
                <a:ext cx="153367" cy="300963"/>
              </a:xfrm>
              <a:custGeom>
                <a:avLst/>
                <a:gdLst/>
                <a:ahLst/>
                <a:cxnLst/>
                <a:rect l="l" t="t" r="r" b="b"/>
                <a:pathLst>
                  <a:path w="5847" h="11474" extrusionOk="0">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97" name="Google Shape;19997;p26"/>
              <p:cNvSpPr/>
              <p:nvPr/>
            </p:nvSpPr>
            <p:spPr>
              <a:xfrm>
                <a:off x="3049315" y="1658633"/>
                <a:ext cx="284464" cy="196673"/>
              </a:xfrm>
              <a:custGeom>
                <a:avLst/>
                <a:gdLst/>
                <a:ahLst/>
                <a:cxnLst/>
                <a:rect l="l" t="t" r="r" b="b"/>
                <a:pathLst>
                  <a:path w="10845" h="7498" extrusionOk="0">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98" name="Google Shape;19998;p26"/>
              <p:cNvSpPr/>
              <p:nvPr/>
            </p:nvSpPr>
            <p:spPr>
              <a:xfrm>
                <a:off x="3058207" y="1663013"/>
                <a:ext cx="272976" cy="192292"/>
              </a:xfrm>
              <a:custGeom>
                <a:avLst/>
                <a:gdLst/>
                <a:ahLst/>
                <a:cxnLst/>
                <a:rect l="l" t="t" r="r" b="b"/>
                <a:pathLst>
                  <a:path w="10407" h="7331" extrusionOk="0">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99" name="Google Shape;19999;p26"/>
              <p:cNvSpPr/>
              <p:nvPr/>
            </p:nvSpPr>
            <p:spPr>
              <a:xfrm>
                <a:off x="3107598" y="1603261"/>
                <a:ext cx="85405" cy="219309"/>
              </a:xfrm>
              <a:custGeom>
                <a:avLst/>
                <a:gdLst/>
                <a:ahLst/>
                <a:cxnLst/>
                <a:rect l="l" t="t" r="r" b="b"/>
                <a:pathLst>
                  <a:path w="3256" h="8361" extrusionOk="0">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00" name="Google Shape;20000;p26"/>
              <p:cNvSpPr/>
              <p:nvPr/>
            </p:nvSpPr>
            <p:spPr>
              <a:xfrm>
                <a:off x="3093381" y="1585556"/>
                <a:ext cx="94271" cy="32289"/>
              </a:xfrm>
              <a:custGeom>
                <a:avLst/>
                <a:gdLst/>
                <a:ahLst/>
                <a:cxnLst/>
                <a:rect l="l" t="t" r="r" b="b"/>
                <a:pathLst>
                  <a:path w="3594" h="1231" extrusionOk="0">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01" name="Google Shape;20001;p26"/>
              <p:cNvSpPr/>
              <p:nvPr/>
            </p:nvSpPr>
            <p:spPr>
              <a:xfrm>
                <a:off x="3137133" y="1559824"/>
                <a:ext cx="14767" cy="20512"/>
              </a:xfrm>
              <a:custGeom>
                <a:avLst/>
                <a:gdLst/>
                <a:ahLst/>
                <a:cxnLst/>
                <a:rect l="l" t="t" r="r" b="b"/>
                <a:pathLst>
                  <a:path w="563" h="782" extrusionOk="0">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20002" name="Google Shape;20002;p26"/>
          <p:cNvGrpSpPr/>
          <p:nvPr/>
        </p:nvGrpSpPr>
        <p:grpSpPr>
          <a:xfrm>
            <a:off x="6332865" y="2906131"/>
            <a:ext cx="360846" cy="370184"/>
            <a:chOff x="6332865" y="2906131"/>
            <a:chExt cx="360846" cy="370184"/>
          </a:xfrm>
        </p:grpSpPr>
        <p:sp>
          <p:nvSpPr>
            <p:cNvPr id="20003" name="Google Shape;20003;p26"/>
            <p:cNvSpPr/>
            <p:nvPr/>
          </p:nvSpPr>
          <p:spPr>
            <a:xfrm>
              <a:off x="6332865" y="2906131"/>
              <a:ext cx="360846" cy="327508"/>
            </a:xfrm>
            <a:custGeom>
              <a:avLst/>
              <a:gdLst/>
              <a:ahLst/>
              <a:cxnLst/>
              <a:rect l="l" t="t" r="r" b="b"/>
              <a:pathLst>
                <a:path w="13757" h="12486" extrusionOk="0">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04" name="Google Shape;20004;p26"/>
            <p:cNvSpPr/>
            <p:nvPr/>
          </p:nvSpPr>
          <p:spPr>
            <a:xfrm>
              <a:off x="6636005" y="3022855"/>
              <a:ext cx="21089" cy="18466"/>
            </a:xfrm>
            <a:custGeom>
              <a:avLst/>
              <a:gdLst/>
              <a:ahLst/>
              <a:cxnLst/>
              <a:rect l="l" t="t" r="r" b="b"/>
              <a:pathLst>
                <a:path w="804" h="704" extrusionOk="0">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05" name="Google Shape;20005;p26"/>
            <p:cNvSpPr/>
            <p:nvPr/>
          </p:nvSpPr>
          <p:spPr>
            <a:xfrm>
              <a:off x="6391594" y="2960034"/>
              <a:ext cx="243546" cy="316281"/>
            </a:xfrm>
            <a:custGeom>
              <a:avLst/>
              <a:gdLst/>
              <a:ahLst/>
              <a:cxnLst/>
              <a:rect l="l" t="t" r="r" b="b"/>
              <a:pathLst>
                <a:path w="9285" h="12058" extrusionOk="0">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06" name="Google Shape;20006;p26"/>
            <p:cNvSpPr/>
            <p:nvPr/>
          </p:nvSpPr>
          <p:spPr>
            <a:xfrm>
              <a:off x="6624333" y="3184510"/>
              <a:ext cx="22820" cy="12879"/>
            </a:xfrm>
            <a:custGeom>
              <a:avLst/>
              <a:gdLst/>
              <a:ahLst/>
              <a:cxnLst/>
              <a:rect l="l" t="t" r="r" b="b"/>
              <a:pathLst>
                <a:path w="870" h="491" extrusionOk="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07" name="Google Shape;20007;p26"/>
            <p:cNvSpPr/>
            <p:nvPr/>
          </p:nvSpPr>
          <p:spPr>
            <a:xfrm>
              <a:off x="6367593" y="3022750"/>
              <a:ext cx="21115" cy="18387"/>
            </a:xfrm>
            <a:custGeom>
              <a:avLst/>
              <a:gdLst/>
              <a:ahLst/>
              <a:cxnLst/>
              <a:rect l="l" t="t" r="r" b="b"/>
              <a:pathLst>
                <a:path w="805" h="701" extrusionOk="0">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08" name="Google Shape;20008;p26"/>
            <p:cNvSpPr/>
            <p:nvPr/>
          </p:nvSpPr>
          <p:spPr>
            <a:xfrm>
              <a:off x="6379633" y="3184563"/>
              <a:ext cx="22794" cy="12826"/>
            </a:xfrm>
            <a:custGeom>
              <a:avLst/>
              <a:gdLst/>
              <a:ahLst/>
              <a:cxnLst/>
              <a:rect l="l" t="t" r="r" b="b"/>
              <a:pathLst>
                <a:path w="869" h="489" extrusionOk="0">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09" name="Google Shape;20009;p26"/>
            <p:cNvSpPr/>
            <p:nvPr/>
          </p:nvSpPr>
          <p:spPr>
            <a:xfrm>
              <a:off x="6507321" y="2948257"/>
              <a:ext cx="11935" cy="17941"/>
            </a:xfrm>
            <a:custGeom>
              <a:avLst/>
              <a:gdLst/>
              <a:ahLst/>
              <a:cxnLst/>
              <a:rect l="l" t="t" r="r" b="b"/>
              <a:pathLst>
                <a:path w="455" h="684" extrusionOk="0">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10" name="Google Shape;20010;p26"/>
            <p:cNvSpPr/>
            <p:nvPr/>
          </p:nvSpPr>
          <p:spPr>
            <a:xfrm>
              <a:off x="6417142" y="3001923"/>
              <a:ext cx="72001" cy="84985"/>
            </a:xfrm>
            <a:custGeom>
              <a:avLst/>
              <a:gdLst/>
              <a:ahLst/>
              <a:cxnLst/>
              <a:rect l="l" t="t" r="r" b="b"/>
              <a:pathLst>
                <a:path w="2745" h="3240" extrusionOk="0">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11" name="Google Shape;20011;p26"/>
            <p:cNvSpPr/>
            <p:nvPr/>
          </p:nvSpPr>
          <p:spPr>
            <a:xfrm>
              <a:off x="6358990" y="3090659"/>
              <a:ext cx="102481" cy="86113"/>
            </a:xfrm>
            <a:custGeom>
              <a:avLst/>
              <a:gdLst/>
              <a:ahLst/>
              <a:cxnLst/>
              <a:rect l="l" t="t" r="r" b="b"/>
              <a:pathLst>
                <a:path w="3907" h="3283" extrusionOk="0">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12" name="Google Shape;20012;p26"/>
            <p:cNvSpPr/>
            <p:nvPr/>
          </p:nvSpPr>
          <p:spPr>
            <a:xfrm>
              <a:off x="6565131" y="3090659"/>
              <a:ext cx="102481" cy="86113"/>
            </a:xfrm>
            <a:custGeom>
              <a:avLst/>
              <a:gdLst/>
              <a:ahLst/>
              <a:cxnLst/>
              <a:rect l="l" t="t" r="r" b="b"/>
              <a:pathLst>
                <a:path w="3907" h="3283" extrusionOk="0">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13" name="Google Shape;20013;p26"/>
            <p:cNvSpPr/>
            <p:nvPr/>
          </p:nvSpPr>
          <p:spPr>
            <a:xfrm>
              <a:off x="6537459" y="3001740"/>
              <a:ext cx="72342" cy="85038"/>
            </a:xfrm>
            <a:custGeom>
              <a:avLst/>
              <a:gdLst/>
              <a:ahLst/>
              <a:cxnLst/>
              <a:rect l="l" t="t" r="r" b="b"/>
              <a:pathLst>
                <a:path w="2758" h="3242" extrusionOk="0">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014" name="Google Shape;20014;p26"/>
          <p:cNvGrpSpPr/>
          <p:nvPr/>
        </p:nvGrpSpPr>
        <p:grpSpPr>
          <a:xfrm>
            <a:off x="4135079" y="1518066"/>
            <a:ext cx="370132" cy="358224"/>
            <a:chOff x="4135079" y="1518066"/>
            <a:chExt cx="370132" cy="358224"/>
          </a:xfrm>
        </p:grpSpPr>
        <p:sp>
          <p:nvSpPr>
            <p:cNvPr id="20015" name="Google Shape;20015;p26"/>
            <p:cNvSpPr/>
            <p:nvPr/>
          </p:nvSpPr>
          <p:spPr>
            <a:xfrm>
              <a:off x="4135079" y="1625688"/>
              <a:ext cx="95530" cy="95530"/>
            </a:xfrm>
            <a:custGeom>
              <a:avLst/>
              <a:gdLst/>
              <a:ahLst/>
              <a:cxnLst/>
              <a:rect l="l" t="t" r="r" b="b"/>
              <a:pathLst>
                <a:path w="3642" h="3642" extrusionOk="0">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16" name="Google Shape;20016;p26"/>
            <p:cNvSpPr/>
            <p:nvPr/>
          </p:nvSpPr>
          <p:spPr>
            <a:xfrm>
              <a:off x="4153047" y="1643472"/>
              <a:ext cx="59595" cy="59778"/>
            </a:xfrm>
            <a:custGeom>
              <a:avLst/>
              <a:gdLst/>
              <a:ahLst/>
              <a:cxnLst/>
              <a:rect l="l" t="t" r="r" b="b"/>
              <a:pathLst>
                <a:path w="2272" h="2279" extrusionOk="0">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17" name="Google Shape;20017;p26"/>
            <p:cNvSpPr/>
            <p:nvPr/>
          </p:nvSpPr>
          <p:spPr>
            <a:xfrm>
              <a:off x="4409681" y="1625688"/>
              <a:ext cx="95530" cy="95530"/>
            </a:xfrm>
            <a:custGeom>
              <a:avLst/>
              <a:gdLst/>
              <a:ahLst/>
              <a:cxnLst/>
              <a:rect l="l" t="t" r="r" b="b"/>
              <a:pathLst>
                <a:path w="3642" h="3642" extrusionOk="0">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18" name="Google Shape;20018;p26"/>
            <p:cNvSpPr/>
            <p:nvPr/>
          </p:nvSpPr>
          <p:spPr>
            <a:xfrm>
              <a:off x="4427649" y="1643472"/>
              <a:ext cx="59621" cy="59778"/>
            </a:xfrm>
            <a:custGeom>
              <a:avLst/>
              <a:gdLst/>
              <a:ahLst/>
              <a:cxnLst/>
              <a:rect l="l" t="t" r="r" b="b"/>
              <a:pathLst>
                <a:path w="2273" h="2279" extrusionOk="0">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19" name="Google Shape;20019;p26"/>
            <p:cNvSpPr/>
            <p:nvPr/>
          </p:nvSpPr>
          <p:spPr>
            <a:xfrm>
              <a:off x="4170831" y="1518250"/>
              <a:ext cx="298471" cy="358040"/>
            </a:xfrm>
            <a:custGeom>
              <a:avLst/>
              <a:gdLst/>
              <a:ahLst/>
              <a:cxnLst/>
              <a:rect l="l" t="t" r="r" b="b"/>
              <a:pathLst>
                <a:path w="11379" h="13650" extrusionOk="0">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20" name="Google Shape;20020;p26"/>
            <p:cNvSpPr/>
            <p:nvPr/>
          </p:nvSpPr>
          <p:spPr>
            <a:xfrm>
              <a:off x="4170831" y="1518066"/>
              <a:ext cx="166665" cy="352374"/>
            </a:xfrm>
            <a:custGeom>
              <a:avLst/>
              <a:gdLst/>
              <a:ahLst/>
              <a:cxnLst/>
              <a:rect l="l" t="t" r="r" b="b"/>
              <a:pathLst>
                <a:path w="6354" h="13434" extrusionOk="0">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21" name="Google Shape;20021;p26"/>
            <p:cNvSpPr/>
            <p:nvPr/>
          </p:nvSpPr>
          <p:spPr>
            <a:xfrm>
              <a:off x="4212615" y="1636914"/>
              <a:ext cx="214719" cy="215558"/>
            </a:xfrm>
            <a:custGeom>
              <a:avLst/>
              <a:gdLst/>
              <a:ahLst/>
              <a:cxnLst/>
              <a:rect l="l" t="t" r="r" b="b"/>
              <a:pathLst>
                <a:path w="8186" h="8218" extrusionOk="0">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22" name="Google Shape;20022;p26"/>
            <p:cNvSpPr/>
            <p:nvPr/>
          </p:nvSpPr>
          <p:spPr>
            <a:xfrm>
              <a:off x="4204274" y="1638121"/>
              <a:ext cx="60119" cy="179308"/>
            </a:xfrm>
            <a:custGeom>
              <a:avLst/>
              <a:gdLst/>
              <a:ahLst/>
              <a:cxnLst/>
              <a:rect l="l" t="t" r="r" b="b"/>
              <a:pathLst>
                <a:path w="2292" h="6836" extrusionOk="0">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23" name="Google Shape;20023;p26"/>
            <p:cNvSpPr/>
            <p:nvPr/>
          </p:nvSpPr>
          <p:spPr>
            <a:xfrm>
              <a:off x="4287948" y="1733126"/>
              <a:ext cx="28564" cy="17968"/>
            </a:xfrm>
            <a:custGeom>
              <a:avLst/>
              <a:gdLst/>
              <a:ahLst/>
              <a:cxnLst/>
              <a:rect l="l" t="t" r="r" b="b"/>
              <a:pathLst>
                <a:path w="1089" h="685" extrusionOk="0">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24" name="Google Shape;20024;p26"/>
            <p:cNvSpPr/>
            <p:nvPr/>
          </p:nvSpPr>
          <p:spPr>
            <a:xfrm>
              <a:off x="4323673" y="1733126"/>
              <a:ext cx="28696" cy="17784"/>
            </a:xfrm>
            <a:custGeom>
              <a:avLst/>
              <a:gdLst/>
              <a:ahLst/>
              <a:cxnLst/>
              <a:rect l="l" t="t" r="r" b="b"/>
              <a:pathLst>
                <a:path w="1094" h="678" extrusionOk="0">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25" name="Google Shape;20025;p26"/>
            <p:cNvSpPr/>
            <p:nvPr/>
          </p:nvSpPr>
          <p:spPr>
            <a:xfrm>
              <a:off x="4260459" y="1774884"/>
              <a:ext cx="119373" cy="53745"/>
            </a:xfrm>
            <a:custGeom>
              <a:avLst/>
              <a:gdLst/>
              <a:ahLst/>
              <a:cxnLst/>
              <a:rect l="l" t="t" r="r" b="b"/>
              <a:pathLst>
                <a:path w="4551" h="2049" extrusionOk="0">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26" name="Google Shape;20026;p26"/>
            <p:cNvSpPr/>
            <p:nvPr/>
          </p:nvSpPr>
          <p:spPr>
            <a:xfrm>
              <a:off x="4285718" y="1792773"/>
              <a:ext cx="68670" cy="35778"/>
            </a:xfrm>
            <a:custGeom>
              <a:avLst/>
              <a:gdLst/>
              <a:ahLst/>
              <a:cxnLst/>
              <a:rect l="l" t="t" r="r" b="b"/>
              <a:pathLst>
                <a:path w="2618" h="1364" extrusionOk="0">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27" name="Google Shape;20027;p26"/>
            <p:cNvSpPr/>
            <p:nvPr/>
          </p:nvSpPr>
          <p:spPr>
            <a:xfrm>
              <a:off x="4248550" y="1667472"/>
              <a:ext cx="35778" cy="41811"/>
            </a:xfrm>
            <a:custGeom>
              <a:avLst/>
              <a:gdLst/>
              <a:ahLst/>
              <a:cxnLst/>
              <a:rect l="l" t="t" r="r" b="b"/>
              <a:pathLst>
                <a:path w="1364" h="1594" extrusionOk="0">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28" name="Google Shape;20028;p26"/>
            <p:cNvSpPr/>
            <p:nvPr/>
          </p:nvSpPr>
          <p:spPr>
            <a:xfrm>
              <a:off x="4266334" y="1667472"/>
              <a:ext cx="17994" cy="29771"/>
            </a:xfrm>
            <a:custGeom>
              <a:avLst/>
              <a:gdLst/>
              <a:ahLst/>
              <a:cxnLst/>
              <a:rect l="l" t="t" r="r" b="b"/>
              <a:pathLst>
                <a:path w="686" h="1135" extrusionOk="0">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29" name="Google Shape;20029;p26"/>
            <p:cNvSpPr/>
            <p:nvPr/>
          </p:nvSpPr>
          <p:spPr>
            <a:xfrm>
              <a:off x="4260459" y="1673348"/>
              <a:ext cx="11961" cy="11935"/>
            </a:xfrm>
            <a:custGeom>
              <a:avLst/>
              <a:gdLst/>
              <a:ahLst/>
              <a:cxnLst/>
              <a:rect l="l" t="t" r="r" b="b"/>
              <a:pathLst>
                <a:path w="456" h="455" extrusionOk="0">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30" name="Google Shape;20030;p26"/>
            <p:cNvSpPr/>
            <p:nvPr/>
          </p:nvSpPr>
          <p:spPr>
            <a:xfrm>
              <a:off x="4355962" y="1667472"/>
              <a:ext cx="35778" cy="41811"/>
            </a:xfrm>
            <a:custGeom>
              <a:avLst/>
              <a:gdLst/>
              <a:ahLst/>
              <a:cxnLst/>
              <a:rect l="l" t="t" r="r" b="b"/>
              <a:pathLst>
                <a:path w="1364" h="1594" extrusionOk="0">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31" name="Google Shape;20031;p26"/>
            <p:cNvSpPr/>
            <p:nvPr/>
          </p:nvSpPr>
          <p:spPr>
            <a:xfrm>
              <a:off x="4373772" y="1667472"/>
              <a:ext cx="17968" cy="29771"/>
            </a:xfrm>
            <a:custGeom>
              <a:avLst/>
              <a:gdLst/>
              <a:ahLst/>
              <a:cxnLst/>
              <a:rect l="l" t="t" r="r" b="b"/>
              <a:pathLst>
                <a:path w="685" h="1135" extrusionOk="0">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32" name="Google Shape;20032;p26"/>
            <p:cNvSpPr/>
            <p:nvPr/>
          </p:nvSpPr>
          <p:spPr>
            <a:xfrm>
              <a:off x="4367897" y="1673348"/>
              <a:ext cx="11935" cy="11935"/>
            </a:xfrm>
            <a:custGeom>
              <a:avLst/>
              <a:gdLst/>
              <a:ahLst/>
              <a:cxnLst/>
              <a:rect l="l" t="t" r="r" b="b"/>
              <a:pathLst>
                <a:path w="455" h="455" extrusionOk="0">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33" name="Google Shape;20033;p26"/>
            <p:cNvSpPr/>
            <p:nvPr/>
          </p:nvSpPr>
          <p:spPr>
            <a:xfrm>
              <a:off x="4314178" y="1810688"/>
              <a:ext cx="11935" cy="17941"/>
            </a:xfrm>
            <a:custGeom>
              <a:avLst/>
              <a:gdLst/>
              <a:ahLst/>
              <a:cxnLst/>
              <a:rect l="l" t="t" r="r" b="b"/>
              <a:pathLst>
                <a:path w="455" h="684" extrusionOk="0">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034" name="Google Shape;20034;p26"/>
          <p:cNvGrpSpPr/>
          <p:nvPr/>
        </p:nvGrpSpPr>
        <p:grpSpPr>
          <a:xfrm>
            <a:off x="6878869" y="1980134"/>
            <a:ext cx="361239" cy="370157"/>
            <a:chOff x="6878869" y="1980134"/>
            <a:chExt cx="361239" cy="370157"/>
          </a:xfrm>
        </p:grpSpPr>
        <p:sp>
          <p:nvSpPr>
            <p:cNvPr id="20035" name="Google Shape;20035;p26"/>
            <p:cNvSpPr/>
            <p:nvPr/>
          </p:nvSpPr>
          <p:spPr>
            <a:xfrm>
              <a:off x="6878869" y="2012869"/>
              <a:ext cx="67437" cy="32027"/>
            </a:xfrm>
            <a:custGeom>
              <a:avLst/>
              <a:gdLst/>
              <a:ahLst/>
              <a:cxnLst/>
              <a:rect l="l" t="t" r="r" b="b"/>
              <a:pathLst>
                <a:path w="2571" h="1221" extrusionOk="0">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36" name="Google Shape;20036;p26"/>
            <p:cNvSpPr/>
            <p:nvPr/>
          </p:nvSpPr>
          <p:spPr>
            <a:xfrm>
              <a:off x="6882777" y="2032961"/>
              <a:ext cx="63529" cy="11777"/>
            </a:xfrm>
            <a:custGeom>
              <a:avLst/>
              <a:gdLst/>
              <a:ahLst/>
              <a:cxnLst/>
              <a:rect l="l" t="t" r="r" b="b"/>
              <a:pathLst>
                <a:path w="2422" h="449" extrusionOk="0">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37" name="Google Shape;20037;p26"/>
            <p:cNvSpPr/>
            <p:nvPr/>
          </p:nvSpPr>
          <p:spPr>
            <a:xfrm>
              <a:off x="6992339" y="2273962"/>
              <a:ext cx="91989" cy="76329"/>
            </a:xfrm>
            <a:custGeom>
              <a:avLst/>
              <a:gdLst/>
              <a:ahLst/>
              <a:cxnLst/>
              <a:rect l="l" t="t" r="r" b="b"/>
              <a:pathLst>
                <a:path w="3507" h="2910" extrusionOk="0">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38" name="Google Shape;20038;p26"/>
            <p:cNvSpPr/>
            <p:nvPr/>
          </p:nvSpPr>
          <p:spPr>
            <a:xfrm>
              <a:off x="7015815" y="2273962"/>
              <a:ext cx="68670" cy="76329"/>
            </a:xfrm>
            <a:custGeom>
              <a:avLst/>
              <a:gdLst/>
              <a:ahLst/>
              <a:cxnLst/>
              <a:rect l="l" t="t" r="r" b="b"/>
              <a:pathLst>
                <a:path w="2618" h="2910" extrusionOk="0">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39" name="Google Shape;20039;p26"/>
            <p:cNvSpPr/>
            <p:nvPr/>
          </p:nvSpPr>
          <p:spPr>
            <a:xfrm>
              <a:off x="6923696" y="1980134"/>
              <a:ext cx="316412" cy="317147"/>
            </a:xfrm>
            <a:custGeom>
              <a:avLst/>
              <a:gdLst/>
              <a:ahLst/>
              <a:cxnLst/>
              <a:rect l="l" t="t" r="r" b="b"/>
              <a:pathLst>
                <a:path w="12063" h="12091" extrusionOk="0">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40" name="Google Shape;20040;p26"/>
            <p:cNvSpPr/>
            <p:nvPr/>
          </p:nvSpPr>
          <p:spPr>
            <a:xfrm>
              <a:off x="6923853" y="1987085"/>
              <a:ext cx="305239" cy="310380"/>
            </a:xfrm>
            <a:custGeom>
              <a:avLst/>
              <a:gdLst/>
              <a:ahLst/>
              <a:cxnLst/>
              <a:rect l="l" t="t" r="r" b="b"/>
              <a:pathLst>
                <a:path w="11637" h="11833" extrusionOk="0">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41" name="Google Shape;20041;p26"/>
            <p:cNvSpPr/>
            <p:nvPr/>
          </p:nvSpPr>
          <p:spPr>
            <a:xfrm>
              <a:off x="6923853" y="2087388"/>
              <a:ext cx="316255" cy="210076"/>
            </a:xfrm>
            <a:custGeom>
              <a:avLst/>
              <a:gdLst/>
              <a:ahLst/>
              <a:cxnLst/>
              <a:rect l="l" t="t" r="r" b="b"/>
              <a:pathLst>
                <a:path w="12057" h="8009" extrusionOk="0">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42" name="Google Shape;20042;p26"/>
            <p:cNvSpPr/>
            <p:nvPr/>
          </p:nvSpPr>
          <p:spPr>
            <a:xfrm>
              <a:off x="6923853" y="2087388"/>
              <a:ext cx="305239" cy="210076"/>
            </a:xfrm>
            <a:custGeom>
              <a:avLst/>
              <a:gdLst/>
              <a:ahLst/>
              <a:cxnLst/>
              <a:rect l="l" t="t" r="r" b="b"/>
              <a:pathLst>
                <a:path w="11637" h="8009" extrusionOk="0">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43" name="Google Shape;20043;p26"/>
            <p:cNvSpPr/>
            <p:nvPr/>
          </p:nvSpPr>
          <p:spPr>
            <a:xfrm>
              <a:off x="6941296" y="2121356"/>
              <a:ext cx="298812" cy="176108"/>
            </a:xfrm>
            <a:custGeom>
              <a:avLst/>
              <a:gdLst/>
              <a:ahLst/>
              <a:cxnLst/>
              <a:rect l="l" t="t" r="r" b="b"/>
              <a:pathLst>
                <a:path w="11392" h="6714" extrusionOk="0">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44" name="Google Shape;20044;p26"/>
            <p:cNvSpPr/>
            <p:nvPr/>
          </p:nvSpPr>
          <p:spPr>
            <a:xfrm>
              <a:off x="6953388" y="2121172"/>
              <a:ext cx="286720" cy="152632"/>
            </a:xfrm>
            <a:custGeom>
              <a:avLst/>
              <a:gdLst/>
              <a:ahLst/>
              <a:cxnLst/>
              <a:rect l="l" t="t" r="r" b="b"/>
              <a:pathLst>
                <a:path w="10931" h="5819" extrusionOk="0">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45" name="Google Shape;20045;p26"/>
            <p:cNvSpPr/>
            <p:nvPr/>
          </p:nvSpPr>
          <p:spPr>
            <a:xfrm>
              <a:off x="6953204" y="2003610"/>
              <a:ext cx="23502" cy="23502"/>
            </a:xfrm>
            <a:custGeom>
              <a:avLst/>
              <a:gdLst/>
              <a:ahLst/>
              <a:cxnLst/>
              <a:rect l="l" t="t" r="r" b="b"/>
              <a:pathLst>
                <a:path w="896" h="896" extrusionOk="0">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46" name="Google Shape;20046;p26"/>
            <p:cNvSpPr/>
            <p:nvPr/>
          </p:nvSpPr>
          <p:spPr>
            <a:xfrm>
              <a:off x="6971696" y="2121146"/>
              <a:ext cx="218811" cy="95503"/>
            </a:xfrm>
            <a:custGeom>
              <a:avLst/>
              <a:gdLst/>
              <a:ahLst/>
              <a:cxnLst/>
              <a:rect l="l" t="t" r="r" b="b"/>
              <a:pathLst>
                <a:path w="8342" h="3641" extrusionOk="0">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47" name="Google Shape;20047;p26"/>
            <p:cNvSpPr/>
            <p:nvPr/>
          </p:nvSpPr>
          <p:spPr>
            <a:xfrm>
              <a:off x="6964955" y="2003610"/>
              <a:ext cx="11751" cy="11777"/>
            </a:xfrm>
            <a:custGeom>
              <a:avLst/>
              <a:gdLst/>
              <a:ahLst/>
              <a:cxnLst/>
              <a:rect l="l" t="t" r="r" b="b"/>
              <a:pathLst>
                <a:path w="448" h="449" extrusionOk="0">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048" name="Google Shape;20048;p26"/>
          <p:cNvGrpSpPr/>
          <p:nvPr/>
        </p:nvGrpSpPr>
        <p:grpSpPr>
          <a:xfrm>
            <a:off x="2493999" y="2550033"/>
            <a:ext cx="370132" cy="259467"/>
            <a:chOff x="2493999" y="2550033"/>
            <a:chExt cx="370132" cy="259467"/>
          </a:xfrm>
        </p:grpSpPr>
        <p:sp>
          <p:nvSpPr>
            <p:cNvPr id="20049" name="Google Shape;20049;p26"/>
            <p:cNvSpPr/>
            <p:nvPr/>
          </p:nvSpPr>
          <p:spPr>
            <a:xfrm>
              <a:off x="2493999" y="2660251"/>
              <a:ext cx="370132" cy="149249"/>
            </a:xfrm>
            <a:custGeom>
              <a:avLst/>
              <a:gdLst/>
              <a:ahLst/>
              <a:cxnLst/>
              <a:rect l="l" t="t" r="r" b="b"/>
              <a:pathLst>
                <a:path w="14111" h="5690" extrusionOk="0">
                  <a:moveTo>
                    <a:pt x="0" y="1"/>
                  </a:moveTo>
                  <a:cubicBezTo>
                    <a:pt x="0" y="1947"/>
                    <a:pt x="3872" y="5690"/>
                    <a:pt x="7059" y="5690"/>
                  </a:cubicBezTo>
                  <a:cubicBezTo>
                    <a:pt x="10239" y="5690"/>
                    <a:pt x="14111" y="1953"/>
                    <a:pt x="14111"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50" name="Google Shape;20050;p26"/>
            <p:cNvSpPr/>
            <p:nvPr/>
          </p:nvSpPr>
          <p:spPr>
            <a:xfrm>
              <a:off x="2493999" y="2660251"/>
              <a:ext cx="139649" cy="140724"/>
            </a:xfrm>
            <a:custGeom>
              <a:avLst/>
              <a:gdLst/>
              <a:ahLst/>
              <a:cxnLst/>
              <a:rect l="l" t="t" r="r" b="b"/>
              <a:pathLst>
                <a:path w="5324" h="5365" extrusionOk="0">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51" name="Google Shape;20051;p26"/>
            <p:cNvSpPr/>
            <p:nvPr/>
          </p:nvSpPr>
          <p:spPr>
            <a:xfrm>
              <a:off x="2493999" y="2660251"/>
              <a:ext cx="370132" cy="101405"/>
            </a:xfrm>
            <a:custGeom>
              <a:avLst/>
              <a:gdLst/>
              <a:ahLst/>
              <a:cxnLst/>
              <a:rect l="l" t="t" r="r" b="b"/>
              <a:pathLst>
                <a:path w="14111" h="3866" extrusionOk="0">
                  <a:moveTo>
                    <a:pt x="0" y="1"/>
                  </a:moveTo>
                  <a:cubicBezTo>
                    <a:pt x="0" y="1031"/>
                    <a:pt x="4781" y="3866"/>
                    <a:pt x="7059" y="3866"/>
                  </a:cubicBezTo>
                  <a:cubicBezTo>
                    <a:pt x="9331" y="3866"/>
                    <a:pt x="14111" y="1031"/>
                    <a:pt x="14111"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52" name="Google Shape;20052;p26"/>
            <p:cNvSpPr/>
            <p:nvPr/>
          </p:nvSpPr>
          <p:spPr>
            <a:xfrm>
              <a:off x="2493999" y="2550033"/>
              <a:ext cx="370132" cy="152055"/>
            </a:xfrm>
            <a:custGeom>
              <a:avLst/>
              <a:gdLst/>
              <a:ahLst/>
              <a:cxnLst/>
              <a:rect l="l" t="t" r="r" b="b"/>
              <a:pathLst>
                <a:path w="14111" h="5797" extrusionOk="0">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53" name="Google Shape;20053;p26"/>
            <p:cNvSpPr/>
            <p:nvPr/>
          </p:nvSpPr>
          <p:spPr>
            <a:xfrm>
              <a:off x="2493999" y="2550033"/>
              <a:ext cx="158665" cy="141012"/>
            </a:xfrm>
            <a:custGeom>
              <a:avLst/>
              <a:gdLst/>
              <a:ahLst/>
              <a:cxnLst/>
              <a:rect l="l" t="t" r="r" b="b"/>
              <a:pathLst>
                <a:path w="6049" h="5376" extrusionOk="0">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54" name="Google Shape;20054;p26"/>
            <p:cNvSpPr/>
            <p:nvPr/>
          </p:nvSpPr>
          <p:spPr>
            <a:xfrm>
              <a:off x="2505908" y="2558689"/>
              <a:ext cx="95530" cy="95556"/>
            </a:xfrm>
            <a:custGeom>
              <a:avLst/>
              <a:gdLst/>
              <a:ahLst/>
              <a:cxnLst/>
              <a:rect l="l" t="t" r="r" b="b"/>
              <a:pathLst>
                <a:path w="3642" h="3643" extrusionOk="0">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55" name="Google Shape;20055;p26"/>
            <p:cNvSpPr/>
            <p:nvPr/>
          </p:nvSpPr>
          <p:spPr>
            <a:xfrm>
              <a:off x="2497567" y="2564932"/>
              <a:ext cx="97654" cy="89392"/>
            </a:xfrm>
            <a:custGeom>
              <a:avLst/>
              <a:gdLst/>
              <a:ahLst/>
              <a:cxnLst/>
              <a:rect l="l" t="t" r="r" b="b"/>
              <a:pathLst>
                <a:path w="3723" h="3408" extrusionOk="0">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56" name="Google Shape;20056;p26"/>
            <p:cNvSpPr/>
            <p:nvPr/>
          </p:nvSpPr>
          <p:spPr>
            <a:xfrm>
              <a:off x="2756693" y="2558689"/>
              <a:ext cx="95530" cy="95556"/>
            </a:xfrm>
            <a:custGeom>
              <a:avLst/>
              <a:gdLst/>
              <a:ahLst/>
              <a:cxnLst/>
              <a:rect l="l" t="t" r="r" b="b"/>
              <a:pathLst>
                <a:path w="3642" h="3643" extrusionOk="0">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57" name="Google Shape;20057;p26"/>
            <p:cNvSpPr/>
            <p:nvPr/>
          </p:nvSpPr>
          <p:spPr>
            <a:xfrm>
              <a:off x="2748325" y="2564932"/>
              <a:ext cx="97681" cy="89392"/>
            </a:xfrm>
            <a:custGeom>
              <a:avLst/>
              <a:gdLst/>
              <a:ahLst/>
              <a:cxnLst/>
              <a:rect l="l" t="t" r="r" b="b"/>
              <a:pathLst>
                <a:path w="3724" h="3408" extrusionOk="0">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58" name="Google Shape;20058;p26"/>
            <p:cNvSpPr/>
            <p:nvPr/>
          </p:nvSpPr>
          <p:spPr>
            <a:xfrm>
              <a:off x="2523875" y="2576840"/>
              <a:ext cx="35778" cy="53745"/>
            </a:xfrm>
            <a:custGeom>
              <a:avLst/>
              <a:gdLst/>
              <a:ahLst/>
              <a:cxnLst/>
              <a:rect l="l" t="t" r="r" b="b"/>
              <a:pathLst>
                <a:path w="1364" h="2049" extrusionOk="0">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59" name="Google Shape;20059;p26"/>
            <p:cNvSpPr/>
            <p:nvPr/>
          </p:nvSpPr>
          <p:spPr>
            <a:xfrm>
              <a:off x="2647130" y="2648212"/>
              <a:ext cx="22558" cy="17941"/>
            </a:xfrm>
            <a:custGeom>
              <a:avLst/>
              <a:gdLst/>
              <a:ahLst/>
              <a:cxnLst/>
              <a:rect l="l" t="t" r="r" b="b"/>
              <a:pathLst>
                <a:path w="860" h="684" extrusionOk="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60" name="Google Shape;20060;p26"/>
            <p:cNvSpPr/>
            <p:nvPr/>
          </p:nvSpPr>
          <p:spPr>
            <a:xfrm>
              <a:off x="2688495" y="2648212"/>
              <a:ext cx="22505" cy="17941"/>
            </a:xfrm>
            <a:custGeom>
              <a:avLst/>
              <a:gdLst/>
              <a:ahLst/>
              <a:cxnLst/>
              <a:rect l="l" t="t" r="r" b="b"/>
              <a:pathLst>
                <a:path w="858" h="684" extrusionOk="0">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61" name="Google Shape;20061;p26"/>
            <p:cNvSpPr/>
            <p:nvPr/>
          </p:nvSpPr>
          <p:spPr>
            <a:xfrm>
              <a:off x="2541843" y="2576656"/>
              <a:ext cx="17810" cy="35830"/>
            </a:xfrm>
            <a:custGeom>
              <a:avLst/>
              <a:gdLst/>
              <a:ahLst/>
              <a:cxnLst/>
              <a:rect l="l" t="t" r="r" b="b"/>
              <a:pathLst>
                <a:path w="679" h="1366" extrusionOk="0">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62" name="Google Shape;20062;p26"/>
            <p:cNvSpPr/>
            <p:nvPr/>
          </p:nvSpPr>
          <p:spPr>
            <a:xfrm>
              <a:off x="2535784" y="2588591"/>
              <a:ext cx="11961" cy="11935"/>
            </a:xfrm>
            <a:custGeom>
              <a:avLst/>
              <a:gdLst/>
              <a:ahLst/>
              <a:cxnLst/>
              <a:rect l="l" t="t" r="r" b="b"/>
              <a:pathLst>
                <a:path w="456" h="455" extrusionOk="0">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63" name="Google Shape;20063;p26"/>
            <p:cNvSpPr/>
            <p:nvPr/>
          </p:nvSpPr>
          <p:spPr>
            <a:xfrm>
              <a:off x="2798477" y="2576840"/>
              <a:ext cx="35778" cy="53745"/>
            </a:xfrm>
            <a:custGeom>
              <a:avLst/>
              <a:gdLst/>
              <a:ahLst/>
              <a:cxnLst/>
              <a:rect l="l" t="t" r="r" b="b"/>
              <a:pathLst>
                <a:path w="1364" h="2049" extrusionOk="0">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64" name="Google Shape;20064;p26"/>
            <p:cNvSpPr/>
            <p:nvPr/>
          </p:nvSpPr>
          <p:spPr>
            <a:xfrm>
              <a:off x="2816261" y="2576656"/>
              <a:ext cx="17994" cy="35830"/>
            </a:xfrm>
            <a:custGeom>
              <a:avLst/>
              <a:gdLst/>
              <a:ahLst/>
              <a:cxnLst/>
              <a:rect l="l" t="t" r="r" b="b"/>
              <a:pathLst>
                <a:path w="686" h="1366" extrusionOk="0">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65" name="Google Shape;20065;p26"/>
            <p:cNvSpPr/>
            <p:nvPr/>
          </p:nvSpPr>
          <p:spPr>
            <a:xfrm>
              <a:off x="2810412" y="2588591"/>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66" name="Google Shape;20066;p26"/>
            <p:cNvSpPr/>
            <p:nvPr/>
          </p:nvSpPr>
          <p:spPr>
            <a:xfrm>
              <a:off x="2609595" y="2725879"/>
              <a:ext cx="138940" cy="35778"/>
            </a:xfrm>
            <a:custGeom>
              <a:avLst/>
              <a:gdLst/>
              <a:ahLst/>
              <a:cxnLst/>
              <a:rect l="l" t="t" r="r" b="b"/>
              <a:pathLst>
                <a:path w="5297" h="1364" extrusionOk="0">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67" name="Google Shape;20067;p26"/>
            <p:cNvSpPr/>
            <p:nvPr/>
          </p:nvSpPr>
          <p:spPr>
            <a:xfrm>
              <a:off x="2656730" y="2727662"/>
              <a:ext cx="91805" cy="33994"/>
            </a:xfrm>
            <a:custGeom>
              <a:avLst/>
              <a:gdLst/>
              <a:ahLst/>
              <a:cxnLst/>
              <a:rect l="l" t="t" r="r" b="b"/>
              <a:pathLst>
                <a:path w="3500" h="1296" extrusionOk="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068" name="Google Shape;20068;p26"/>
          <p:cNvGrpSpPr/>
          <p:nvPr/>
        </p:nvGrpSpPr>
        <p:grpSpPr>
          <a:xfrm>
            <a:off x="1699703" y="3365261"/>
            <a:ext cx="281054" cy="370158"/>
            <a:chOff x="1699703" y="3365261"/>
            <a:chExt cx="281054" cy="370158"/>
          </a:xfrm>
        </p:grpSpPr>
        <p:sp>
          <p:nvSpPr>
            <p:cNvPr id="20069" name="Google Shape;20069;p26"/>
            <p:cNvSpPr/>
            <p:nvPr/>
          </p:nvSpPr>
          <p:spPr>
            <a:xfrm>
              <a:off x="1737474" y="3471362"/>
              <a:ext cx="227781" cy="108435"/>
            </a:xfrm>
            <a:custGeom>
              <a:avLst/>
              <a:gdLst/>
              <a:ahLst/>
              <a:cxnLst/>
              <a:rect l="l" t="t" r="r" b="b"/>
              <a:pathLst>
                <a:path w="8684" h="4134" extrusionOk="0">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70" name="Google Shape;20070;p26"/>
            <p:cNvSpPr/>
            <p:nvPr/>
          </p:nvSpPr>
          <p:spPr>
            <a:xfrm>
              <a:off x="1743271" y="3393301"/>
              <a:ext cx="237486" cy="103425"/>
            </a:xfrm>
            <a:custGeom>
              <a:avLst/>
              <a:gdLst/>
              <a:ahLst/>
              <a:cxnLst/>
              <a:rect l="l" t="t" r="r" b="b"/>
              <a:pathLst>
                <a:path w="9054" h="3943" extrusionOk="0">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71" name="Google Shape;20071;p26"/>
            <p:cNvSpPr/>
            <p:nvPr/>
          </p:nvSpPr>
          <p:spPr>
            <a:xfrm>
              <a:off x="1709644" y="3365261"/>
              <a:ext cx="47686" cy="370158"/>
            </a:xfrm>
            <a:custGeom>
              <a:avLst/>
              <a:gdLst/>
              <a:ahLst/>
              <a:cxnLst/>
              <a:rect l="l" t="t" r="r" b="b"/>
              <a:pathLst>
                <a:path w="1818" h="14112" extrusionOk="0">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72" name="Google Shape;20072;p26"/>
            <p:cNvSpPr/>
            <p:nvPr/>
          </p:nvSpPr>
          <p:spPr>
            <a:xfrm>
              <a:off x="1709644" y="3365261"/>
              <a:ext cx="25653" cy="370158"/>
            </a:xfrm>
            <a:custGeom>
              <a:avLst/>
              <a:gdLst/>
              <a:ahLst/>
              <a:cxnLst/>
              <a:rect l="l" t="t" r="r" b="b"/>
              <a:pathLst>
                <a:path w="978" h="14112" extrusionOk="0">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73" name="Google Shape;20073;p26"/>
            <p:cNvSpPr/>
            <p:nvPr/>
          </p:nvSpPr>
          <p:spPr>
            <a:xfrm>
              <a:off x="1789881" y="3484660"/>
              <a:ext cx="38243" cy="70218"/>
            </a:xfrm>
            <a:custGeom>
              <a:avLst/>
              <a:gdLst/>
              <a:ahLst/>
              <a:cxnLst/>
              <a:rect l="l" t="t" r="r" b="b"/>
              <a:pathLst>
                <a:path w="1458" h="2677" extrusionOk="0">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74" name="Google Shape;20074;p26"/>
            <p:cNvSpPr/>
            <p:nvPr/>
          </p:nvSpPr>
          <p:spPr>
            <a:xfrm>
              <a:off x="1805147" y="3536228"/>
              <a:ext cx="122232" cy="130389"/>
            </a:xfrm>
            <a:custGeom>
              <a:avLst/>
              <a:gdLst/>
              <a:ahLst/>
              <a:cxnLst/>
              <a:rect l="l" t="t" r="r" b="b"/>
              <a:pathLst>
                <a:path w="4660" h="4971" extrusionOk="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75" name="Google Shape;20075;p26"/>
            <p:cNvSpPr/>
            <p:nvPr/>
          </p:nvSpPr>
          <p:spPr>
            <a:xfrm>
              <a:off x="1703611" y="3472699"/>
              <a:ext cx="59778" cy="24027"/>
            </a:xfrm>
            <a:custGeom>
              <a:avLst/>
              <a:gdLst/>
              <a:ahLst/>
              <a:cxnLst/>
              <a:rect l="l" t="t" r="r" b="b"/>
              <a:pathLst>
                <a:path w="2279" h="916" extrusionOk="0">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76" name="Google Shape;20076;p26"/>
            <p:cNvSpPr/>
            <p:nvPr/>
          </p:nvSpPr>
          <p:spPr>
            <a:xfrm>
              <a:off x="1699703" y="3472699"/>
              <a:ext cx="33810" cy="24027"/>
            </a:xfrm>
            <a:custGeom>
              <a:avLst/>
              <a:gdLst/>
              <a:ahLst/>
              <a:cxnLst/>
              <a:rect l="l" t="t" r="r" b="b"/>
              <a:pathLst>
                <a:path w="1289" h="916" extrusionOk="0">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77" name="Google Shape;20077;p26"/>
            <p:cNvSpPr/>
            <p:nvPr/>
          </p:nvSpPr>
          <p:spPr>
            <a:xfrm>
              <a:off x="1703611" y="3604138"/>
              <a:ext cx="59778" cy="23843"/>
            </a:xfrm>
            <a:custGeom>
              <a:avLst/>
              <a:gdLst/>
              <a:ahLst/>
              <a:cxnLst/>
              <a:rect l="l" t="t" r="r" b="b"/>
              <a:pathLst>
                <a:path w="2279" h="909" extrusionOk="0">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78" name="Google Shape;20078;p26"/>
            <p:cNvSpPr/>
            <p:nvPr/>
          </p:nvSpPr>
          <p:spPr>
            <a:xfrm>
              <a:off x="1699703" y="3604138"/>
              <a:ext cx="33810" cy="23843"/>
            </a:xfrm>
            <a:custGeom>
              <a:avLst/>
              <a:gdLst/>
              <a:ahLst/>
              <a:cxnLst/>
              <a:rect l="l" t="t" r="r" b="b"/>
              <a:pathLst>
                <a:path w="1289" h="909" extrusionOk="0">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79" name="Google Shape;20079;p26"/>
            <p:cNvSpPr/>
            <p:nvPr/>
          </p:nvSpPr>
          <p:spPr>
            <a:xfrm>
              <a:off x="1801606" y="3393222"/>
              <a:ext cx="177341" cy="55844"/>
            </a:xfrm>
            <a:custGeom>
              <a:avLst/>
              <a:gdLst/>
              <a:ahLst/>
              <a:cxnLst/>
              <a:rect l="l" t="t" r="r" b="b"/>
              <a:pathLst>
                <a:path w="6761" h="2129" extrusionOk="0">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80" name="Google Shape;20080;p26"/>
            <p:cNvSpPr/>
            <p:nvPr/>
          </p:nvSpPr>
          <p:spPr>
            <a:xfrm>
              <a:off x="1822957" y="3484319"/>
              <a:ext cx="141590" cy="95582"/>
            </a:xfrm>
            <a:custGeom>
              <a:avLst/>
              <a:gdLst/>
              <a:ahLst/>
              <a:cxnLst/>
              <a:rect l="l" t="t" r="r" b="b"/>
              <a:pathLst>
                <a:path w="5398" h="3644" extrusionOk="0">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81" name="Google Shape;20081;p26"/>
            <p:cNvSpPr/>
            <p:nvPr/>
          </p:nvSpPr>
          <p:spPr>
            <a:xfrm>
              <a:off x="1805147" y="3536228"/>
              <a:ext cx="98572" cy="130389"/>
            </a:xfrm>
            <a:custGeom>
              <a:avLst/>
              <a:gdLst/>
              <a:ahLst/>
              <a:cxnLst/>
              <a:rect l="l" t="t" r="r" b="b"/>
              <a:pathLst>
                <a:path w="3758" h="4971" extrusionOk="0">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082" name="Google Shape;20082;p26"/>
          <p:cNvGrpSpPr/>
          <p:nvPr/>
        </p:nvGrpSpPr>
        <p:grpSpPr>
          <a:xfrm>
            <a:off x="7966810" y="1519430"/>
            <a:ext cx="369974" cy="355627"/>
            <a:chOff x="7966810" y="1519430"/>
            <a:chExt cx="369974" cy="355627"/>
          </a:xfrm>
        </p:grpSpPr>
        <p:sp>
          <p:nvSpPr>
            <p:cNvPr id="20083" name="Google Shape;20083;p26"/>
            <p:cNvSpPr/>
            <p:nvPr/>
          </p:nvSpPr>
          <p:spPr>
            <a:xfrm>
              <a:off x="8205503" y="1519430"/>
              <a:ext cx="131281" cy="122992"/>
            </a:xfrm>
            <a:custGeom>
              <a:avLst/>
              <a:gdLst/>
              <a:ahLst/>
              <a:cxnLst/>
              <a:rect l="l" t="t" r="r" b="b"/>
              <a:pathLst>
                <a:path w="5005" h="4689" extrusionOk="0">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84" name="Google Shape;20084;p26"/>
            <p:cNvSpPr/>
            <p:nvPr/>
          </p:nvSpPr>
          <p:spPr>
            <a:xfrm>
              <a:off x="8230763" y="1530132"/>
              <a:ext cx="105130" cy="112291"/>
            </a:xfrm>
            <a:custGeom>
              <a:avLst/>
              <a:gdLst/>
              <a:ahLst/>
              <a:cxnLst/>
              <a:rect l="l" t="t" r="r" b="b"/>
              <a:pathLst>
                <a:path w="4008" h="4281" extrusionOk="0">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85" name="Google Shape;20085;p26"/>
            <p:cNvSpPr/>
            <p:nvPr/>
          </p:nvSpPr>
          <p:spPr>
            <a:xfrm>
              <a:off x="7966810" y="1519430"/>
              <a:ext cx="131281" cy="122992"/>
            </a:xfrm>
            <a:custGeom>
              <a:avLst/>
              <a:gdLst/>
              <a:ahLst/>
              <a:cxnLst/>
              <a:rect l="l" t="t" r="r" b="b"/>
              <a:pathLst>
                <a:path w="5005" h="4689" extrusionOk="0">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86" name="Google Shape;20086;p26"/>
            <p:cNvSpPr/>
            <p:nvPr/>
          </p:nvSpPr>
          <p:spPr>
            <a:xfrm>
              <a:off x="7967886" y="1530132"/>
              <a:ext cx="104946" cy="112291"/>
            </a:xfrm>
            <a:custGeom>
              <a:avLst/>
              <a:gdLst/>
              <a:ahLst/>
              <a:cxnLst/>
              <a:rect l="l" t="t" r="r" b="b"/>
              <a:pathLst>
                <a:path w="4001" h="4281" extrusionOk="0">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87" name="Google Shape;20087;p26"/>
            <p:cNvSpPr/>
            <p:nvPr/>
          </p:nvSpPr>
          <p:spPr>
            <a:xfrm>
              <a:off x="8002562" y="1564677"/>
              <a:ext cx="298471" cy="310380"/>
            </a:xfrm>
            <a:custGeom>
              <a:avLst/>
              <a:gdLst/>
              <a:ahLst/>
              <a:cxnLst/>
              <a:rect l="l" t="t" r="r" b="b"/>
              <a:pathLst>
                <a:path w="11379" h="11833" extrusionOk="0">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88" name="Google Shape;20088;p26"/>
            <p:cNvSpPr/>
            <p:nvPr/>
          </p:nvSpPr>
          <p:spPr>
            <a:xfrm>
              <a:off x="8100741" y="1803527"/>
              <a:ext cx="102481" cy="35778"/>
            </a:xfrm>
            <a:custGeom>
              <a:avLst/>
              <a:gdLst/>
              <a:ahLst/>
              <a:cxnLst/>
              <a:rect l="l" t="t" r="r" b="b"/>
              <a:pathLst>
                <a:path w="3907" h="1364" extrusionOk="0">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89" name="Google Shape;20089;p26"/>
            <p:cNvSpPr/>
            <p:nvPr/>
          </p:nvSpPr>
          <p:spPr>
            <a:xfrm>
              <a:off x="8084924" y="1714948"/>
              <a:ext cx="133930" cy="94507"/>
            </a:xfrm>
            <a:custGeom>
              <a:avLst/>
              <a:gdLst/>
              <a:ahLst/>
              <a:cxnLst/>
              <a:rect l="l" t="t" r="r" b="b"/>
              <a:pathLst>
                <a:path w="5106" h="3603" extrusionOk="0">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90" name="Google Shape;20090;p26"/>
            <p:cNvSpPr/>
            <p:nvPr/>
          </p:nvSpPr>
          <p:spPr>
            <a:xfrm>
              <a:off x="8002562" y="1564677"/>
              <a:ext cx="149249" cy="309855"/>
            </a:xfrm>
            <a:custGeom>
              <a:avLst/>
              <a:gdLst/>
              <a:ahLst/>
              <a:cxnLst/>
              <a:rect l="l" t="t" r="r" b="b"/>
              <a:pathLst>
                <a:path w="5690" h="11813" extrusionOk="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91" name="Google Shape;20091;p26"/>
            <p:cNvSpPr/>
            <p:nvPr/>
          </p:nvSpPr>
          <p:spPr>
            <a:xfrm>
              <a:off x="8112492" y="1755684"/>
              <a:ext cx="29010" cy="28486"/>
            </a:xfrm>
            <a:custGeom>
              <a:avLst/>
              <a:gdLst/>
              <a:ahLst/>
              <a:cxnLst/>
              <a:rect l="l" t="t" r="r" b="b"/>
              <a:pathLst>
                <a:path w="1106" h="1086" extrusionOk="0">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92" name="Google Shape;20092;p26"/>
            <p:cNvSpPr/>
            <p:nvPr/>
          </p:nvSpPr>
          <p:spPr>
            <a:xfrm>
              <a:off x="8161935" y="1755788"/>
              <a:ext cx="29194" cy="28538"/>
            </a:xfrm>
            <a:custGeom>
              <a:avLst/>
              <a:gdLst/>
              <a:ahLst/>
              <a:cxnLst/>
              <a:rect l="l" t="t" r="r" b="b"/>
              <a:pathLst>
                <a:path w="1113" h="1088" extrusionOk="0">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93" name="Google Shape;20093;p26"/>
            <p:cNvSpPr/>
            <p:nvPr/>
          </p:nvSpPr>
          <p:spPr>
            <a:xfrm>
              <a:off x="8068189" y="1666213"/>
              <a:ext cx="35778" cy="41837"/>
            </a:xfrm>
            <a:custGeom>
              <a:avLst/>
              <a:gdLst/>
              <a:ahLst/>
              <a:cxnLst/>
              <a:rect l="l" t="t" r="r" b="b"/>
              <a:pathLst>
                <a:path w="1364" h="1595" extrusionOk="0">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94" name="Google Shape;20094;p26"/>
            <p:cNvSpPr/>
            <p:nvPr/>
          </p:nvSpPr>
          <p:spPr>
            <a:xfrm>
              <a:off x="8086157" y="1666213"/>
              <a:ext cx="17810" cy="29797"/>
            </a:xfrm>
            <a:custGeom>
              <a:avLst/>
              <a:gdLst/>
              <a:ahLst/>
              <a:cxnLst/>
              <a:rect l="l" t="t" r="r" b="b"/>
              <a:pathLst>
                <a:path w="679" h="1136" extrusionOk="0">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95" name="Google Shape;20095;p26"/>
            <p:cNvSpPr/>
            <p:nvPr/>
          </p:nvSpPr>
          <p:spPr>
            <a:xfrm>
              <a:off x="8080098" y="1672089"/>
              <a:ext cx="11961" cy="11961"/>
            </a:xfrm>
            <a:custGeom>
              <a:avLst/>
              <a:gdLst/>
              <a:ahLst/>
              <a:cxnLst/>
              <a:rect l="l" t="t" r="r" b="b"/>
              <a:pathLst>
                <a:path w="456" h="456" extrusionOk="0">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96" name="Google Shape;20096;p26"/>
            <p:cNvSpPr/>
            <p:nvPr/>
          </p:nvSpPr>
          <p:spPr>
            <a:xfrm>
              <a:off x="8199628" y="1666213"/>
              <a:ext cx="35778" cy="41837"/>
            </a:xfrm>
            <a:custGeom>
              <a:avLst/>
              <a:gdLst/>
              <a:ahLst/>
              <a:cxnLst/>
              <a:rect l="l" t="t" r="r" b="b"/>
              <a:pathLst>
                <a:path w="1364" h="1595" extrusionOk="0">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97" name="Google Shape;20097;p26"/>
            <p:cNvSpPr/>
            <p:nvPr/>
          </p:nvSpPr>
          <p:spPr>
            <a:xfrm>
              <a:off x="8217412" y="1666213"/>
              <a:ext cx="17994" cy="29797"/>
            </a:xfrm>
            <a:custGeom>
              <a:avLst/>
              <a:gdLst/>
              <a:ahLst/>
              <a:cxnLst/>
              <a:rect l="l" t="t" r="r" b="b"/>
              <a:pathLst>
                <a:path w="686" h="1136" extrusionOk="0">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98" name="Google Shape;20098;p26"/>
            <p:cNvSpPr/>
            <p:nvPr/>
          </p:nvSpPr>
          <p:spPr>
            <a:xfrm>
              <a:off x="8211536" y="1672089"/>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099" name="Google Shape;20099;p26"/>
          <p:cNvGrpSpPr/>
          <p:nvPr/>
        </p:nvGrpSpPr>
        <p:grpSpPr>
          <a:xfrm>
            <a:off x="2792628" y="3365340"/>
            <a:ext cx="290445" cy="370080"/>
            <a:chOff x="2792628" y="3365340"/>
            <a:chExt cx="290445" cy="370080"/>
          </a:xfrm>
        </p:grpSpPr>
        <p:sp>
          <p:nvSpPr>
            <p:cNvPr id="20100" name="Google Shape;20100;p26"/>
            <p:cNvSpPr/>
            <p:nvPr/>
          </p:nvSpPr>
          <p:spPr>
            <a:xfrm>
              <a:off x="2792628" y="3365366"/>
              <a:ext cx="290445" cy="287769"/>
            </a:xfrm>
            <a:custGeom>
              <a:avLst/>
              <a:gdLst/>
              <a:ahLst/>
              <a:cxnLst/>
              <a:rect l="l" t="t" r="r" b="b"/>
              <a:pathLst>
                <a:path w="11073" h="10971" extrusionOk="0">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01" name="Google Shape;20101;p26"/>
            <p:cNvSpPr/>
            <p:nvPr/>
          </p:nvSpPr>
          <p:spPr>
            <a:xfrm>
              <a:off x="2792628" y="3502025"/>
              <a:ext cx="145314" cy="89156"/>
            </a:xfrm>
            <a:custGeom>
              <a:avLst/>
              <a:gdLst/>
              <a:ahLst/>
              <a:cxnLst/>
              <a:rect l="l" t="t" r="r" b="b"/>
              <a:pathLst>
                <a:path w="5540" h="3399" extrusionOk="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02" name="Google Shape;20102;p26"/>
            <p:cNvSpPr/>
            <p:nvPr/>
          </p:nvSpPr>
          <p:spPr>
            <a:xfrm>
              <a:off x="2937916" y="3427348"/>
              <a:ext cx="145157" cy="88946"/>
            </a:xfrm>
            <a:custGeom>
              <a:avLst/>
              <a:gdLst/>
              <a:ahLst/>
              <a:cxnLst/>
              <a:rect l="l" t="t" r="r" b="b"/>
              <a:pathLst>
                <a:path w="5534" h="3391" extrusionOk="0">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03" name="Google Shape;20103;p26"/>
            <p:cNvSpPr/>
            <p:nvPr/>
          </p:nvSpPr>
          <p:spPr>
            <a:xfrm>
              <a:off x="2856105" y="3365340"/>
              <a:ext cx="108356" cy="143845"/>
            </a:xfrm>
            <a:custGeom>
              <a:avLst/>
              <a:gdLst/>
              <a:ahLst/>
              <a:cxnLst/>
              <a:rect l="l" t="t" r="r" b="b"/>
              <a:pathLst>
                <a:path w="4131" h="5484" extrusionOk="0">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04" name="Google Shape;20104;p26"/>
            <p:cNvSpPr/>
            <p:nvPr/>
          </p:nvSpPr>
          <p:spPr>
            <a:xfrm>
              <a:off x="2911424" y="3509159"/>
              <a:ext cx="108173" cy="143845"/>
            </a:xfrm>
            <a:custGeom>
              <a:avLst/>
              <a:gdLst/>
              <a:ahLst/>
              <a:cxnLst/>
              <a:rect l="l" t="t" r="r" b="b"/>
              <a:pathLst>
                <a:path w="4124" h="5484" extrusionOk="0">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05" name="Google Shape;20105;p26"/>
            <p:cNvSpPr/>
            <p:nvPr/>
          </p:nvSpPr>
          <p:spPr>
            <a:xfrm>
              <a:off x="2830504" y="3566708"/>
              <a:ext cx="25181" cy="17889"/>
            </a:xfrm>
            <a:custGeom>
              <a:avLst/>
              <a:gdLst/>
              <a:ahLst/>
              <a:cxnLst/>
              <a:rect l="l" t="t" r="r" b="b"/>
              <a:pathLst>
                <a:path w="960" h="682" extrusionOk="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06" name="Google Shape;20106;p26"/>
            <p:cNvSpPr/>
            <p:nvPr/>
          </p:nvSpPr>
          <p:spPr>
            <a:xfrm>
              <a:off x="2857547" y="3525002"/>
              <a:ext cx="57890" cy="40735"/>
            </a:xfrm>
            <a:custGeom>
              <a:avLst/>
              <a:gdLst/>
              <a:ahLst/>
              <a:cxnLst/>
              <a:rect l="l" t="t" r="r" b="b"/>
              <a:pathLst>
                <a:path w="2207" h="1553" extrusionOk="0">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07" name="Google Shape;20107;p26"/>
            <p:cNvSpPr/>
            <p:nvPr/>
          </p:nvSpPr>
          <p:spPr>
            <a:xfrm>
              <a:off x="3020095" y="3433407"/>
              <a:ext cx="26256" cy="18492"/>
            </a:xfrm>
            <a:custGeom>
              <a:avLst/>
              <a:gdLst/>
              <a:ahLst/>
              <a:cxnLst/>
              <a:rect l="l" t="t" r="r" b="b"/>
              <a:pathLst>
                <a:path w="1001" h="705" extrusionOk="0">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08" name="Google Shape;20108;p26"/>
            <p:cNvSpPr/>
            <p:nvPr/>
          </p:nvSpPr>
          <p:spPr>
            <a:xfrm>
              <a:off x="2961392" y="3452529"/>
              <a:ext cx="57837" cy="40657"/>
            </a:xfrm>
            <a:custGeom>
              <a:avLst/>
              <a:gdLst/>
              <a:ahLst/>
              <a:cxnLst/>
              <a:rect l="l" t="t" r="r" b="b"/>
              <a:pathLst>
                <a:path w="2205" h="1550" extrusionOk="0">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09" name="Google Shape;20109;p26"/>
            <p:cNvSpPr/>
            <p:nvPr/>
          </p:nvSpPr>
          <p:spPr>
            <a:xfrm>
              <a:off x="2860878" y="3404292"/>
              <a:ext cx="21404" cy="20591"/>
            </a:xfrm>
            <a:custGeom>
              <a:avLst/>
              <a:gdLst/>
              <a:ahLst/>
              <a:cxnLst/>
              <a:rect l="l" t="t" r="r" b="b"/>
              <a:pathLst>
                <a:path w="816" h="785" extrusionOk="0">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10" name="Google Shape;20110;p26"/>
            <p:cNvSpPr/>
            <p:nvPr/>
          </p:nvSpPr>
          <p:spPr>
            <a:xfrm>
              <a:off x="2879790" y="3431466"/>
              <a:ext cx="43568" cy="52093"/>
            </a:xfrm>
            <a:custGeom>
              <a:avLst/>
              <a:gdLst/>
              <a:ahLst/>
              <a:cxnLst/>
              <a:rect l="l" t="t" r="r" b="b"/>
              <a:pathLst>
                <a:path w="1661" h="1986" extrusionOk="0">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11" name="Google Shape;20111;p26"/>
            <p:cNvSpPr/>
            <p:nvPr/>
          </p:nvSpPr>
          <p:spPr>
            <a:xfrm>
              <a:off x="2993445" y="3593856"/>
              <a:ext cx="21509" cy="20617"/>
            </a:xfrm>
            <a:custGeom>
              <a:avLst/>
              <a:gdLst/>
              <a:ahLst/>
              <a:cxnLst/>
              <a:rect l="l" t="t" r="r" b="b"/>
              <a:pathLst>
                <a:path w="820" h="786" extrusionOk="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12" name="Google Shape;20112;p26"/>
            <p:cNvSpPr/>
            <p:nvPr/>
          </p:nvSpPr>
          <p:spPr>
            <a:xfrm>
              <a:off x="2952500" y="3535258"/>
              <a:ext cx="43620" cy="52171"/>
            </a:xfrm>
            <a:custGeom>
              <a:avLst/>
              <a:gdLst/>
              <a:ahLst/>
              <a:cxnLst/>
              <a:rect l="l" t="t" r="r" b="b"/>
              <a:pathLst>
                <a:path w="1663" h="1989" extrusionOk="0">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13" name="Google Shape;20113;p26"/>
            <p:cNvSpPr/>
            <p:nvPr/>
          </p:nvSpPr>
          <p:spPr>
            <a:xfrm>
              <a:off x="2912315" y="3503284"/>
              <a:ext cx="41470" cy="232136"/>
            </a:xfrm>
            <a:custGeom>
              <a:avLst/>
              <a:gdLst/>
              <a:ahLst/>
              <a:cxnLst/>
              <a:rect l="l" t="t" r="r" b="b"/>
              <a:pathLst>
                <a:path w="1581" h="8850" extrusionOk="0">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114" name="Google Shape;20114;p26"/>
          <p:cNvGrpSpPr/>
          <p:nvPr/>
        </p:nvGrpSpPr>
        <p:grpSpPr>
          <a:xfrm>
            <a:off x="1389585" y="1988317"/>
            <a:ext cx="388125" cy="353791"/>
            <a:chOff x="1389585" y="1988317"/>
            <a:chExt cx="388125" cy="353791"/>
          </a:xfrm>
        </p:grpSpPr>
        <p:sp>
          <p:nvSpPr>
            <p:cNvPr id="20115" name="Google Shape;20115;p26"/>
            <p:cNvSpPr/>
            <p:nvPr/>
          </p:nvSpPr>
          <p:spPr>
            <a:xfrm>
              <a:off x="1673551" y="2066221"/>
              <a:ext cx="104159" cy="74546"/>
            </a:xfrm>
            <a:custGeom>
              <a:avLst/>
              <a:gdLst/>
              <a:ahLst/>
              <a:cxnLst/>
              <a:rect l="l" t="t" r="r" b="b"/>
              <a:pathLst>
                <a:path w="3971" h="2842" extrusionOk="0">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16" name="Google Shape;20116;p26"/>
            <p:cNvSpPr/>
            <p:nvPr/>
          </p:nvSpPr>
          <p:spPr>
            <a:xfrm>
              <a:off x="1691519" y="2074745"/>
              <a:ext cx="77510" cy="66021"/>
            </a:xfrm>
            <a:custGeom>
              <a:avLst/>
              <a:gdLst/>
              <a:ahLst/>
              <a:cxnLst/>
              <a:rect l="l" t="t" r="r" b="b"/>
              <a:pathLst>
                <a:path w="2955" h="2517" extrusionOk="0">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17" name="Google Shape;20117;p26"/>
            <p:cNvSpPr/>
            <p:nvPr/>
          </p:nvSpPr>
          <p:spPr>
            <a:xfrm>
              <a:off x="1389585" y="2066221"/>
              <a:ext cx="104002" cy="74546"/>
            </a:xfrm>
            <a:custGeom>
              <a:avLst/>
              <a:gdLst/>
              <a:ahLst/>
              <a:cxnLst/>
              <a:rect l="l" t="t" r="r" b="b"/>
              <a:pathLst>
                <a:path w="3965" h="2842" extrusionOk="0">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18" name="Google Shape;20118;p26"/>
            <p:cNvSpPr/>
            <p:nvPr/>
          </p:nvSpPr>
          <p:spPr>
            <a:xfrm>
              <a:off x="1398267" y="2074745"/>
              <a:ext cx="77352" cy="66021"/>
            </a:xfrm>
            <a:custGeom>
              <a:avLst/>
              <a:gdLst/>
              <a:ahLst/>
              <a:cxnLst/>
              <a:rect l="l" t="t" r="r" b="b"/>
              <a:pathLst>
                <a:path w="2949" h="2517" extrusionOk="0">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19" name="Google Shape;20119;p26"/>
            <p:cNvSpPr/>
            <p:nvPr/>
          </p:nvSpPr>
          <p:spPr>
            <a:xfrm>
              <a:off x="1655584" y="1988317"/>
              <a:ext cx="89838" cy="101930"/>
            </a:xfrm>
            <a:custGeom>
              <a:avLst/>
              <a:gdLst/>
              <a:ahLst/>
              <a:cxnLst/>
              <a:rect l="l" t="t" r="r" b="b"/>
              <a:pathLst>
                <a:path w="3425" h="3886" extrusionOk="0">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20" name="Google Shape;20120;p26"/>
            <p:cNvSpPr/>
            <p:nvPr/>
          </p:nvSpPr>
          <p:spPr>
            <a:xfrm>
              <a:off x="1670168" y="1988317"/>
              <a:ext cx="75254" cy="101930"/>
            </a:xfrm>
            <a:custGeom>
              <a:avLst/>
              <a:gdLst/>
              <a:ahLst/>
              <a:cxnLst/>
              <a:rect l="l" t="t" r="r" b="b"/>
              <a:pathLst>
                <a:path w="2869" h="3886" extrusionOk="0">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21" name="Google Shape;20121;p26"/>
            <p:cNvSpPr/>
            <p:nvPr/>
          </p:nvSpPr>
          <p:spPr>
            <a:xfrm>
              <a:off x="1421691" y="1988317"/>
              <a:ext cx="90021" cy="101930"/>
            </a:xfrm>
            <a:custGeom>
              <a:avLst/>
              <a:gdLst/>
              <a:ahLst/>
              <a:cxnLst/>
              <a:rect l="l" t="t" r="r" b="b"/>
              <a:pathLst>
                <a:path w="3432" h="3886" extrusionOk="0">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22" name="Google Shape;20122;p26"/>
            <p:cNvSpPr/>
            <p:nvPr/>
          </p:nvSpPr>
          <p:spPr>
            <a:xfrm>
              <a:off x="1421691" y="1988317"/>
              <a:ext cx="75280" cy="101930"/>
            </a:xfrm>
            <a:custGeom>
              <a:avLst/>
              <a:gdLst/>
              <a:ahLst/>
              <a:cxnLst/>
              <a:rect l="l" t="t" r="r" b="b"/>
              <a:pathLst>
                <a:path w="2870" h="3886" extrusionOk="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23" name="Google Shape;20123;p26"/>
            <p:cNvSpPr/>
            <p:nvPr/>
          </p:nvSpPr>
          <p:spPr>
            <a:xfrm>
              <a:off x="1461193" y="2012502"/>
              <a:ext cx="244726" cy="295088"/>
            </a:xfrm>
            <a:custGeom>
              <a:avLst/>
              <a:gdLst/>
              <a:ahLst/>
              <a:cxnLst/>
              <a:rect l="l" t="t" r="r" b="b"/>
              <a:pathLst>
                <a:path w="9330" h="11250" extrusionOk="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24" name="Google Shape;20124;p26"/>
            <p:cNvSpPr/>
            <p:nvPr/>
          </p:nvSpPr>
          <p:spPr>
            <a:xfrm>
              <a:off x="1461901" y="2012869"/>
              <a:ext cx="111346" cy="294720"/>
            </a:xfrm>
            <a:custGeom>
              <a:avLst/>
              <a:gdLst/>
              <a:ahLst/>
              <a:cxnLst/>
              <a:rect l="l" t="t" r="r" b="b"/>
              <a:pathLst>
                <a:path w="4245" h="11236" extrusionOk="0">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25" name="Google Shape;20125;p26"/>
            <p:cNvSpPr/>
            <p:nvPr/>
          </p:nvSpPr>
          <p:spPr>
            <a:xfrm>
              <a:off x="1526270" y="2270054"/>
              <a:ext cx="114573" cy="72054"/>
            </a:xfrm>
            <a:custGeom>
              <a:avLst/>
              <a:gdLst/>
              <a:ahLst/>
              <a:cxnLst/>
              <a:rect l="l" t="t" r="r" b="b"/>
              <a:pathLst>
                <a:path w="4368" h="2747" extrusionOk="0">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26" name="Google Shape;20126;p26"/>
            <p:cNvSpPr/>
            <p:nvPr/>
          </p:nvSpPr>
          <p:spPr>
            <a:xfrm>
              <a:off x="1526270" y="2270211"/>
              <a:ext cx="75437" cy="71896"/>
            </a:xfrm>
            <a:custGeom>
              <a:avLst/>
              <a:gdLst/>
              <a:ahLst/>
              <a:cxnLst/>
              <a:rect l="l" t="t" r="r" b="b"/>
              <a:pathLst>
                <a:path w="2876" h="2741" extrusionOk="0">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27" name="Google Shape;20127;p26"/>
            <p:cNvSpPr/>
            <p:nvPr/>
          </p:nvSpPr>
          <p:spPr>
            <a:xfrm>
              <a:off x="1547621" y="2287628"/>
              <a:ext cx="19463" cy="24420"/>
            </a:xfrm>
            <a:custGeom>
              <a:avLst/>
              <a:gdLst/>
              <a:ahLst/>
              <a:cxnLst/>
              <a:rect l="l" t="t" r="r" b="b"/>
              <a:pathLst>
                <a:path w="742" h="931" extrusionOk="0">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28" name="Google Shape;20128;p26"/>
            <p:cNvSpPr/>
            <p:nvPr/>
          </p:nvSpPr>
          <p:spPr>
            <a:xfrm>
              <a:off x="1600029" y="2287628"/>
              <a:ext cx="19463" cy="24420"/>
            </a:xfrm>
            <a:custGeom>
              <a:avLst/>
              <a:gdLst/>
              <a:ahLst/>
              <a:cxnLst/>
              <a:rect l="l" t="t" r="r" b="b"/>
              <a:pathLst>
                <a:path w="742" h="931" extrusionOk="0">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29" name="Google Shape;20129;p26"/>
            <p:cNvSpPr/>
            <p:nvPr/>
          </p:nvSpPr>
          <p:spPr>
            <a:xfrm>
              <a:off x="1499594" y="2126156"/>
              <a:ext cx="35961" cy="41994"/>
            </a:xfrm>
            <a:custGeom>
              <a:avLst/>
              <a:gdLst/>
              <a:ahLst/>
              <a:cxnLst/>
              <a:rect l="l" t="t" r="r" b="b"/>
              <a:pathLst>
                <a:path w="1371" h="1601" extrusionOk="0">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30" name="Google Shape;20130;p26"/>
            <p:cNvSpPr/>
            <p:nvPr/>
          </p:nvSpPr>
          <p:spPr>
            <a:xfrm>
              <a:off x="1517561" y="2126156"/>
              <a:ext cx="17994" cy="30086"/>
            </a:xfrm>
            <a:custGeom>
              <a:avLst/>
              <a:gdLst/>
              <a:ahLst/>
              <a:cxnLst/>
              <a:rect l="l" t="t" r="r" b="b"/>
              <a:pathLst>
                <a:path w="686" h="1147" extrusionOk="0">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31" name="Google Shape;20131;p26"/>
            <p:cNvSpPr/>
            <p:nvPr/>
          </p:nvSpPr>
          <p:spPr>
            <a:xfrm>
              <a:off x="1511686" y="2132215"/>
              <a:ext cx="11961" cy="11935"/>
            </a:xfrm>
            <a:custGeom>
              <a:avLst/>
              <a:gdLst/>
              <a:ahLst/>
              <a:cxnLst/>
              <a:rect l="l" t="t" r="r" b="b"/>
              <a:pathLst>
                <a:path w="456" h="455" extrusionOk="0">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32" name="Google Shape;20132;p26"/>
            <p:cNvSpPr/>
            <p:nvPr/>
          </p:nvSpPr>
          <p:spPr>
            <a:xfrm>
              <a:off x="1631583" y="2126156"/>
              <a:ext cx="35935" cy="41994"/>
            </a:xfrm>
            <a:custGeom>
              <a:avLst/>
              <a:gdLst/>
              <a:ahLst/>
              <a:cxnLst/>
              <a:rect l="l" t="t" r="r" b="b"/>
              <a:pathLst>
                <a:path w="1370" h="1601" extrusionOk="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33" name="Google Shape;20133;p26"/>
            <p:cNvSpPr/>
            <p:nvPr/>
          </p:nvSpPr>
          <p:spPr>
            <a:xfrm>
              <a:off x="1649525" y="2126156"/>
              <a:ext cx="17994" cy="30086"/>
            </a:xfrm>
            <a:custGeom>
              <a:avLst/>
              <a:gdLst/>
              <a:ahLst/>
              <a:cxnLst/>
              <a:rect l="l" t="t" r="r" b="b"/>
              <a:pathLst>
                <a:path w="686" h="1147" extrusionOk="0">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34" name="Google Shape;20134;p26"/>
            <p:cNvSpPr/>
            <p:nvPr/>
          </p:nvSpPr>
          <p:spPr>
            <a:xfrm>
              <a:off x="1643492" y="2132215"/>
              <a:ext cx="12118" cy="11935"/>
            </a:xfrm>
            <a:custGeom>
              <a:avLst/>
              <a:gdLst/>
              <a:ahLst/>
              <a:cxnLst/>
              <a:rect l="l" t="t" r="r" b="b"/>
              <a:pathLst>
                <a:path w="462" h="455" extrusionOk="0">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35" name="Google Shape;20135;p26"/>
            <p:cNvSpPr/>
            <p:nvPr/>
          </p:nvSpPr>
          <p:spPr>
            <a:xfrm>
              <a:off x="1483410" y="2012370"/>
              <a:ext cx="190876" cy="73077"/>
            </a:xfrm>
            <a:custGeom>
              <a:avLst/>
              <a:gdLst/>
              <a:ahLst/>
              <a:cxnLst/>
              <a:rect l="l" t="t" r="r" b="b"/>
              <a:pathLst>
                <a:path w="7277" h="2786" extrusionOk="0">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36" name="Google Shape;20136;p26"/>
            <p:cNvSpPr/>
            <p:nvPr/>
          </p:nvSpPr>
          <p:spPr>
            <a:xfrm>
              <a:off x="1483410" y="2012869"/>
              <a:ext cx="89838" cy="60460"/>
            </a:xfrm>
            <a:custGeom>
              <a:avLst/>
              <a:gdLst/>
              <a:ahLst/>
              <a:cxnLst/>
              <a:rect l="l" t="t" r="r" b="b"/>
              <a:pathLst>
                <a:path w="3425" h="2305" extrusionOk="0">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137" name="Google Shape;20137;p26"/>
          <p:cNvGrpSpPr/>
          <p:nvPr/>
        </p:nvGrpSpPr>
        <p:grpSpPr>
          <a:xfrm>
            <a:off x="2492924" y="1512190"/>
            <a:ext cx="370158" cy="370158"/>
            <a:chOff x="2492924" y="1512190"/>
            <a:chExt cx="370158" cy="370158"/>
          </a:xfrm>
        </p:grpSpPr>
        <p:sp>
          <p:nvSpPr>
            <p:cNvPr id="20138" name="Google Shape;20138;p26"/>
            <p:cNvSpPr/>
            <p:nvPr/>
          </p:nvSpPr>
          <p:spPr>
            <a:xfrm>
              <a:off x="2492924" y="1512190"/>
              <a:ext cx="370158" cy="370158"/>
            </a:xfrm>
            <a:custGeom>
              <a:avLst/>
              <a:gdLst/>
              <a:ahLst/>
              <a:cxnLst/>
              <a:rect l="l" t="t" r="r" b="b"/>
              <a:pathLst>
                <a:path w="14112" h="14112" extrusionOk="0">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39" name="Google Shape;20139;p26"/>
            <p:cNvSpPr/>
            <p:nvPr/>
          </p:nvSpPr>
          <p:spPr>
            <a:xfrm>
              <a:off x="2492924" y="1512190"/>
              <a:ext cx="185000" cy="369974"/>
            </a:xfrm>
            <a:custGeom>
              <a:avLst/>
              <a:gdLst/>
              <a:ahLst/>
              <a:cxnLst/>
              <a:rect l="l" t="t" r="r" b="b"/>
              <a:pathLst>
                <a:path w="7053" h="14105" extrusionOk="0">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40" name="Google Shape;20140;p26"/>
            <p:cNvSpPr/>
            <p:nvPr/>
          </p:nvSpPr>
          <p:spPr>
            <a:xfrm>
              <a:off x="2725033" y="1548047"/>
              <a:ext cx="91307" cy="91175"/>
            </a:xfrm>
            <a:custGeom>
              <a:avLst/>
              <a:gdLst/>
              <a:ahLst/>
              <a:cxnLst/>
              <a:rect l="l" t="t" r="r" b="b"/>
              <a:pathLst>
                <a:path w="3481" h="3476" extrusionOk="0">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41" name="Google Shape;20141;p26"/>
            <p:cNvSpPr/>
            <p:nvPr/>
          </p:nvSpPr>
          <p:spPr>
            <a:xfrm>
              <a:off x="2740509" y="1563732"/>
              <a:ext cx="66782" cy="71739"/>
            </a:xfrm>
            <a:custGeom>
              <a:avLst/>
              <a:gdLst/>
              <a:ahLst/>
              <a:cxnLst/>
              <a:rect l="l" t="t" r="r" b="b"/>
              <a:pathLst>
                <a:path w="2546" h="2735" extrusionOk="0">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42" name="Google Shape;20142;p26"/>
            <p:cNvSpPr/>
            <p:nvPr/>
          </p:nvSpPr>
          <p:spPr>
            <a:xfrm>
              <a:off x="2539666" y="1548047"/>
              <a:ext cx="91307" cy="91175"/>
            </a:xfrm>
            <a:custGeom>
              <a:avLst/>
              <a:gdLst/>
              <a:ahLst/>
              <a:cxnLst/>
              <a:rect l="l" t="t" r="r" b="b"/>
              <a:pathLst>
                <a:path w="3481" h="3476" extrusionOk="0">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43" name="Google Shape;20143;p26"/>
            <p:cNvSpPr/>
            <p:nvPr/>
          </p:nvSpPr>
          <p:spPr>
            <a:xfrm>
              <a:off x="2548532" y="1563732"/>
              <a:ext cx="66782" cy="71739"/>
            </a:xfrm>
            <a:custGeom>
              <a:avLst/>
              <a:gdLst/>
              <a:ahLst/>
              <a:cxnLst/>
              <a:rect l="l" t="t" r="r" b="b"/>
              <a:pathLst>
                <a:path w="2546" h="2735" extrusionOk="0">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44" name="Google Shape;20144;p26"/>
            <p:cNvSpPr/>
            <p:nvPr/>
          </p:nvSpPr>
          <p:spPr>
            <a:xfrm>
              <a:off x="2540767" y="1577975"/>
              <a:ext cx="274471" cy="250654"/>
            </a:xfrm>
            <a:custGeom>
              <a:avLst/>
              <a:gdLst/>
              <a:ahLst/>
              <a:cxnLst/>
              <a:rect l="l" t="t" r="r" b="b"/>
              <a:pathLst>
                <a:path w="10464" h="9556" extrusionOk="0">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45" name="Google Shape;20145;p26"/>
            <p:cNvSpPr/>
            <p:nvPr/>
          </p:nvSpPr>
          <p:spPr>
            <a:xfrm>
              <a:off x="2540767" y="1577949"/>
              <a:ext cx="87530" cy="229513"/>
            </a:xfrm>
            <a:custGeom>
              <a:avLst/>
              <a:gdLst/>
              <a:ahLst/>
              <a:cxnLst/>
              <a:rect l="l" t="t" r="r" b="b"/>
              <a:pathLst>
                <a:path w="3337" h="8750" extrusionOk="0">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46" name="Google Shape;20146;p26"/>
            <p:cNvSpPr/>
            <p:nvPr/>
          </p:nvSpPr>
          <p:spPr>
            <a:xfrm>
              <a:off x="2544676" y="1735067"/>
              <a:ext cx="266471" cy="93562"/>
            </a:xfrm>
            <a:custGeom>
              <a:avLst/>
              <a:gdLst/>
              <a:ahLst/>
              <a:cxnLst/>
              <a:rect l="l" t="t" r="r" b="b"/>
              <a:pathLst>
                <a:path w="10159" h="3567" extrusionOk="0">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47" name="Google Shape;20147;p26"/>
            <p:cNvSpPr/>
            <p:nvPr/>
          </p:nvSpPr>
          <p:spPr>
            <a:xfrm>
              <a:off x="2628454" y="1810478"/>
              <a:ext cx="99097" cy="41994"/>
            </a:xfrm>
            <a:custGeom>
              <a:avLst/>
              <a:gdLst/>
              <a:ahLst/>
              <a:cxnLst/>
              <a:rect l="l" t="t" r="r" b="b"/>
              <a:pathLst>
                <a:path w="3778" h="1601" extrusionOk="0">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48" name="Google Shape;20148;p26"/>
            <p:cNvSpPr/>
            <p:nvPr/>
          </p:nvSpPr>
          <p:spPr>
            <a:xfrm>
              <a:off x="2606395" y="1762976"/>
              <a:ext cx="143216" cy="59621"/>
            </a:xfrm>
            <a:custGeom>
              <a:avLst/>
              <a:gdLst/>
              <a:ahLst/>
              <a:cxnLst/>
              <a:rect l="l" t="t" r="r" b="b"/>
              <a:pathLst>
                <a:path w="5460" h="2273" extrusionOk="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49" name="Google Shape;20149;p26"/>
            <p:cNvSpPr/>
            <p:nvPr/>
          </p:nvSpPr>
          <p:spPr>
            <a:xfrm>
              <a:off x="2601778" y="1776353"/>
              <a:ext cx="152265" cy="51935"/>
            </a:xfrm>
            <a:custGeom>
              <a:avLst/>
              <a:gdLst/>
              <a:ahLst/>
              <a:cxnLst/>
              <a:rect l="l" t="t" r="r" b="b"/>
              <a:pathLst>
                <a:path w="5805" h="1980" extrusionOk="0">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50" name="Google Shape;20150;p26"/>
            <p:cNvSpPr/>
            <p:nvPr/>
          </p:nvSpPr>
          <p:spPr>
            <a:xfrm>
              <a:off x="2640022" y="1759434"/>
              <a:ext cx="75778" cy="31633"/>
            </a:xfrm>
            <a:custGeom>
              <a:avLst/>
              <a:gdLst/>
              <a:ahLst/>
              <a:cxnLst/>
              <a:rect l="l" t="t" r="r" b="b"/>
              <a:pathLst>
                <a:path w="2889" h="1206" extrusionOk="0">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51" name="Google Shape;20151;p26"/>
            <p:cNvSpPr/>
            <p:nvPr/>
          </p:nvSpPr>
          <p:spPr>
            <a:xfrm>
              <a:off x="2672022" y="1606697"/>
              <a:ext cx="11961" cy="60801"/>
            </a:xfrm>
            <a:custGeom>
              <a:avLst/>
              <a:gdLst/>
              <a:ahLst/>
              <a:cxnLst/>
              <a:rect l="l" t="t" r="r" b="b"/>
              <a:pathLst>
                <a:path w="456" h="2318" extrusionOk="0">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52" name="Google Shape;20152;p26"/>
            <p:cNvSpPr/>
            <p:nvPr/>
          </p:nvSpPr>
          <p:spPr>
            <a:xfrm>
              <a:off x="2600362" y="1685256"/>
              <a:ext cx="35778" cy="41811"/>
            </a:xfrm>
            <a:custGeom>
              <a:avLst/>
              <a:gdLst/>
              <a:ahLst/>
              <a:cxnLst/>
              <a:rect l="l" t="t" r="r" b="b"/>
              <a:pathLst>
                <a:path w="1364" h="1594" extrusionOk="0">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53" name="Google Shape;20153;p26"/>
            <p:cNvSpPr/>
            <p:nvPr/>
          </p:nvSpPr>
          <p:spPr>
            <a:xfrm>
              <a:off x="2618330" y="1685256"/>
              <a:ext cx="17810" cy="29955"/>
            </a:xfrm>
            <a:custGeom>
              <a:avLst/>
              <a:gdLst/>
              <a:ahLst/>
              <a:cxnLst/>
              <a:rect l="l" t="t" r="r" b="b"/>
              <a:pathLst>
                <a:path w="679" h="1142" extrusionOk="0">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54" name="Google Shape;20154;p26"/>
            <p:cNvSpPr/>
            <p:nvPr/>
          </p:nvSpPr>
          <p:spPr>
            <a:xfrm>
              <a:off x="2612270" y="1691315"/>
              <a:ext cx="11935" cy="11935"/>
            </a:xfrm>
            <a:custGeom>
              <a:avLst/>
              <a:gdLst/>
              <a:ahLst/>
              <a:cxnLst/>
              <a:rect l="l" t="t" r="r" b="b"/>
              <a:pathLst>
                <a:path w="455" h="455" extrusionOk="0">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55" name="Google Shape;20155;p26"/>
            <p:cNvSpPr/>
            <p:nvPr/>
          </p:nvSpPr>
          <p:spPr>
            <a:xfrm>
              <a:off x="2719709" y="1685256"/>
              <a:ext cx="35935" cy="41811"/>
            </a:xfrm>
            <a:custGeom>
              <a:avLst/>
              <a:gdLst/>
              <a:ahLst/>
              <a:cxnLst/>
              <a:rect l="l" t="t" r="r" b="b"/>
              <a:pathLst>
                <a:path w="1370" h="1594" extrusionOk="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56" name="Google Shape;20156;p26"/>
            <p:cNvSpPr/>
            <p:nvPr/>
          </p:nvSpPr>
          <p:spPr>
            <a:xfrm>
              <a:off x="2737650" y="1685256"/>
              <a:ext cx="17994" cy="29955"/>
            </a:xfrm>
            <a:custGeom>
              <a:avLst/>
              <a:gdLst/>
              <a:ahLst/>
              <a:cxnLst/>
              <a:rect l="l" t="t" r="r" b="b"/>
              <a:pathLst>
                <a:path w="686" h="1142" extrusionOk="0">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57" name="Google Shape;20157;p26"/>
            <p:cNvSpPr/>
            <p:nvPr/>
          </p:nvSpPr>
          <p:spPr>
            <a:xfrm>
              <a:off x="2731617" y="1691315"/>
              <a:ext cx="11935" cy="11935"/>
            </a:xfrm>
            <a:custGeom>
              <a:avLst/>
              <a:gdLst/>
              <a:ahLst/>
              <a:cxnLst/>
              <a:rect l="l" t="t" r="r" b="b"/>
              <a:pathLst>
                <a:path w="455" h="455" extrusionOk="0">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58" name="Google Shape;20158;p26"/>
            <p:cNvSpPr/>
            <p:nvPr/>
          </p:nvSpPr>
          <p:spPr>
            <a:xfrm>
              <a:off x="2640022" y="1759434"/>
              <a:ext cx="48762" cy="31528"/>
            </a:xfrm>
            <a:custGeom>
              <a:avLst/>
              <a:gdLst/>
              <a:ahLst/>
              <a:cxnLst/>
              <a:rect l="l" t="t" r="r" b="b"/>
              <a:pathLst>
                <a:path w="1859" h="1202" extrusionOk="0">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59" name="Google Shape;20159;p26"/>
            <p:cNvSpPr/>
            <p:nvPr/>
          </p:nvSpPr>
          <p:spPr>
            <a:xfrm>
              <a:off x="2544859" y="1735067"/>
              <a:ext cx="39345" cy="72578"/>
            </a:xfrm>
            <a:custGeom>
              <a:avLst/>
              <a:gdLst/>
              <a:ahLst/>
              <a:cxnLst/>
              <a:rect l="l" t="t" r="r" b="b"/>
              <a:pathLst>
                <a:path w="1500" h="2767" extrusionOk="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160" name="Google Shape;20160;p26"/>
          <p:cNvGrpSpPr/>
          <p:nvPr/>
        </p:nvGrpSpPr>
        <p:grpSpPr>
          <a:xfrm>
            <a:off x="1933569" y="1512243"/>
            <a:ext cx="393975" cy="370105"/>
            <a:chOff x="1933569" y="1512243"/>
            <a:chExt cx="393975" cy="370105"/>
          </a:xfrm>
        </p:grpSpPr>
        <p:sp>
          <p:nvSpPr>
            <p:cNvPr id="20161" name="Google Shape;20161;p26"/>
            <p:cNvSpPr/>
            <p:nvPr/>
          </p:nvSpPr>
          <p:spPr>
            <a:xfrm>
              <a:off x="2184354" y="1512243"/>
              <a:ext cx="113943" cy="113471"/>
            </a:xfrm>
            <a:custGeom>
              <a:avLst/>
              <a:gdLst/>
              <a:ahLst/>
              <a:cxnLst/>
              <a:rect l="l" t="t" r="r" b="b"/>
              <a:pathLst>
                <a:path w="4344" h="4326" extrusionOk="0">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62" name="Google Shape;20162;p26"/>
            <p:cNvSpPr/>
            <p:nvPr/>
          </p:nvSpPr>
          <p:spPr>
            <a:xfrm>
              <a:off x="2203214" y="1527273"/>
              <a:ext cx="86979" cy="92749"/>
            </a:xfrm>
            <a:custGeom>
              <a:avLst/>
              <a:gdLst/>
              <a:ahLst/>
              <a:cxnLst/>
              <a:rect l="l" t="t" r="r" b="b"/>
              <a:pathLst>
                <a:path w="3316" h="3536" extrusionOk="0">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63" name="Google Shape;20163;p26"/>
            <p:cNvSpPr/>
            <p:nvPr/>
          </p:nvSpPr>
          <p:spPr>
            <a:xfrm>
              <a:off x="1962999" y="1512243"/>
              <a:ext cx="113943" cy="113471"/>
            </a:xfrm>
            <a:custGeom>
              <a:avLst/>
              <a:gdLst/>
              <a:ahLst/>
              <a:cxnLst/>
              <a:rect l="l" t="t" r="r" b="b"/>
              <a:pathLst>
                <a:path w="4344" h="4326" extrusionOk="0">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64" name="Google Shape;20164;p26"/>
            <p:cNvSpPr/>
            <p:nvPr/>
          </p:nvSpPr>
          <p:spPr>
            <a:xfrm>
              <a:off x="1970947" y="1527273"/>
              <a:ext cx="87162" cy="92749"/>
            </a:xfrm>
            <a:custGeom>
              <a:avLst/>
              <a:gdLst/>
              <a:ahLst/>
              <a:cxnLst/>
              <a:rect l="l" t="t" r="r" b="b"/>
              <a:pathLst>
                <a:path w="3323" h="3536" extrusionOk="0">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65" name="Google Shape;20165;p26"/>
            <p:cNvSpPr/>
            <p:nvPr/>
          </p:nvSpPr>
          <p:spPr>
            <a:xfrm>
              <a:off x="1933569" y="1542093"/>
              <a:ext cx="393975" cy="328347"/>
            </a:xfrm>
            <a:custGeom>
              <a:avLst/>
              <a:gdLst/>
              <a:ahLst/>
              <a:cxnLst/>
              <a:rect l="l" t="t" r="r" b="b"/>
              <a:pathLst>
                <a:path w="15020" h="12518" extrusionOk="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66" name="Google Shape;20166;p26"/>
            <p:cNvSpPr/>
            <p:nvPr/>
          </p:nvSpPr>
          <p:spPr>
            <a:xfrm>
              <a:off x="1939445" y="1551876"/>
              <a:ext cx="190508" cy="318563"/>
            </a:xfrm>
            <a:custGeom>
              <a:avLst/>
              <a:gdLst/>
              <a:ahLst/>
              <a:cxnLst/>
              <a:rect l="l" t="t" r="r" b="b"/>
              <a:pathLst>
                <a:path w="7263" h="12145" extrusionOk="0">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67" name="Google Shape;20167;p26"/>
            <p:cNvSpPr/>
            <p:nvPr/>
          </p:nvSpPr>
          <p:spPr>
            <a:xfrm>
              <a:off x="2199122" y="1856538"/>
              <a:ext cx="23135" cy="13902"/>
            </a:xfrm>
            <a:custGeom>
              <a:avLst/>
              <a:gdLst/>
              <a:ahLst/>
              <a:cxnLst/>
              <a:rect l="l" t="t" r="r" b="b"/>
              <a:pathLst>
                <a:path w="882" h="530" extrusionOk="0">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68" name="Google Shape;20168;p26"/>
            <p:cNvSpPr/>
            <p:nvPr/>
          </p:nvSpPr>
          <p:spPr>
            <a:xfrm>
              <a:off x="1950461" y="1650921"/>
              <a:ext cx="120448" cy="219519"/>
            </a:xfrm>
            <a:custGeom>
              <a:avLst/>
              <a:gdLst/>
              <a:ahLst/>
              <a:cxnLst/>
              <a:rect l="l" t="t" r="r" b="b"/>
              <a:pathLst>
                <a:path w="4592" h="8369" extrusionOk="0">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69" name="Google Shape;20169;p26"/>
            <p:cNvSpPr/>
            <p:nvPr/>
          </p:nvSpPr>
          <p:spPr>
            <a:xfrm>
              <a:off x="2190230" y="1650921"/>
              <a:ext cx="120422" cy="219519"/>
            </a:xfrm>
            <a:custGeom>
              <a:avLst/>
              <a:gdLst/>
              <a:ahLst/>
              <a:cxnLst/>
              <a:rect l="l" t="t" r="r" b="b"/>
              <a:pathLst>
                <a:path w="4591" h="8369" extrusionOk="0">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70" name="Google Shape;20170;p26"/>
            <p:cNvSpPr/>
            <p:nvPr/>
          </p:nvSpPr>
          <p:spPr>
            <a:xfrm>
              <a:off x="2071408" y="1828603"/>
              <a:ext cx="118114" cy="53745"/>
            </a:xfrm>
            <a:custGeom>
              <a:avLst/>
              <a:gdLst/>
              <a:ahLst/>
              <a:cxnLst/>
              <a:rect l="l" t="t" r="r" b="b"/>
              <a:pathLst>
                <a:path w="4503" h="2049" extrusionOk="0">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71" name="Google Shape;20171;p26"/>
            <p:cNvSpPr/>
            <p:nvPr/>
          </p:nvSpPr>
          <p:spPr>
            <a:xfrm>
              <a:off x="2023040" y="1755395"/>
              <a:ext cx="25627" cy="20958"/>
            </a:xfrm>
            <a:custGeom>
              <a:avLst/>
              <a:gdLst/>
              <a:ahLst/>
              <a:cxnLst/>
              <a:rect l="l" t="t" r="r" b="b"/>
              <a:pathLst>
                <a:path w="977" h="799" extrusionOk="0">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72" name="Google Shape;20172;p26"/>
            <p:cNvSpPr/>
            <p:nvPr/>
          </p:nvSpPr>
          <p:spPr>
            <a:xfrm>
              <a:off x="1986213" y="1706188"/>
              <a:ext cx="35778" cy="47922"/>
            </a:xfrm>
            <a:custGeom>
              <a:avLst/>
              <a:gdLst/>
              <a:ahLst/>
              <a:cxnLst/>
              <a:rect l="l" t="t" r="r" b="b"/>
              <a:pathLst>
                <a:path w="1364" h="1827" extrusionOk="0">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73" name="Google Shape;20173;p26"/>
            <p:cNvSpPr/>
            <p:nvPr/>
          </p:nvSpPr>
          <p:spPr>
            <a:xfrm>
              <a:off x="2206571" y="1755474"/>
              <a:ext cx="25653" cy="20879"/>
            </a:xfrm>
            <a:custGeom>
              <a:avLst/>
              <a:gdLst/>
              <a:ahLst/>
              <a:cxnLst/>
              <a:rect l="l" t="t" r="r" b="b"/>
              <a:pathLst>
                <a:path w="978" h="796" extrusionOk="0">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74" name="Google Shape;20174;p26"/>
            <p:cNvSpPr/>
            <p:nvPr/>
          </p:nvSpPr>
          <p:spPr>
            <a:xfrm>
              <a:off x="2233090" y="1706188"/>
              <a:ext cx="35778" cy="47922"/>
            </a:xfrm>
            <a:custGeom>
              <a:avLst/>
              <a:gdLst/>
              <a:ahLst/>
              <a:cxnLst/>
              <a:rect l="l" t="t" r="r" b="b"/>
              <a:pathLst>
                <a:path w="1364" h="1827" extrusionOk="0">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75" name="Google Shape;20175;p26"/>
            <p:cNvSpPr/>
            <p:nvPr/>
          </p:nvSpPr>
          <p:spPr>
            <a:xfrm>
              <a:off x="2042765" y="1585031"/>
              <a:ext cx="33758" cy="22164"/>
            </a:xfrm>
            <a:custGeom>
              <a:avLst/>
              <a:gdLst/>
              <a:ahLst/>
              <a:cxnLst/>
              <a:rect l="l" t="t" r="r" b="b"/>
              <a:pathLst>
                <a:path w="1287" h="845" extrusionOk="0">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76" name="Google Shape;20176;p26"/>
            <p:cNvSpPr/>
            <p:nvPr/>
          </p:nvSpPr>
          <p:spPr>
            <a:xfrm>
              <a:off x="2078201" y="1600297"/>
              <a:ext cx="104395" cy="23082"/>
            </a:xfrm>
            <a:custGeom>
              <a:avLst/>
              <a:gdLst/>
              <a:ahLst/>
              <a:cxnLst/>
              <a:rect l="l" t="t" r="r" b="b"/>
              <a:pathLst>
                <a:path w="3980" h="880" extrusionOk="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77" name="Google Shape;20177;p26"/>
            <p:cNvSpPr/>
            <p:nvPr/>
          </p:nvSpPr>
          <p:spPr>
            <a:xfrm>
              <a:off x="2184590" y="1585031"/>
              <a:ext cx="33942" cy="22164"/>
            </a:xfrm>
            <a:custGeom>
              <a:avLst/>
              <a:gdLst/>
              <a:ahLst/>
              <a:cxnLst/>
              <a:rect l="l" t="t" r="r" b="b"/>
              <a:pathLst>
                <a:path w="1294" h="845" extrusionOk="0">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78" name="Google Shape;20178;p26"/>
            <p:cNvSpPr/>
            <p:nvPr/>
          </p:nvSpPr>
          <p:spPr>
            <a:xfrm>
              <a:off x="2075264" y="1568952"/>
              <a:ext cx="110717" cy="23922"/>
            </a:xfrm>
            <a:custGeom>
              <a:avLst/>
              <a:gdLst/>
              <a:ahLst/>
              <a:cxnLst/>
              <a:rect l="l" t="t" r="r" b="b"/>
              <a:pathLst>
                <a:path w="4221" h="912" extrusionOk="0">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79" name="Google Shape;20179;p26"/>
            <p:cNvSpPr/>
            <p:nvPr/>
          </p:nvSpPr>
          <p:spPr>
            <a:xfrm>
              <a:off x="2035132"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80" name="Google Shape;20180;p26"/>
            <p:cNvSpPr/>
            <p:nvPr/>
          </p:nvSpPr>
          <p:spPr>
            <a:xfrm>
              <a:off x="2052916"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81" name="Google Shape;20181;p26"/>
            <p:cNvSpPr/>
            <p:nvPr/>
          </p:nvSpPr>
          <p:spPr>
            <a:xfrm>
              <a:off x="2047040"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82" name="Google Shape;20182;p26"/>
            <p:cNvSpPr/>
            <p:nvPr/>
          </p:nvSpPr>
          <p:spPr>
            <a:xfrm>
              <a:off x="2184354"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83" name="Google Shape;20183;p26"/>
            <p:cNvSpPr/>
            <p:nvPr/>
          </p:nvSpPr>
          <p:spPr>
            <a:xfrm>
              <a:off x="2202138"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84" name="Google Shape;20184;p26"/>
            <p:cNvSpPr/>
            <p:nvPr/>
          </p:nvSpPr>
          <p:spPr>
            <a:xfrm>
              <a:off x="2196263"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85" name="Google Shape;20185;p26"/>
            <p:cNvSpPr/>
            <p:nvPr/>
          </p:nvSpPr>
          <p:spPr>
            <a:xfrm>
              <a:off x="2047040" y="1774884"/>
              <a:ext cx="167216" cy="71529"/>
            </a:xfrm>
            <a:custGeom>
              <a:avLst/>
              <a:gdLst/>
              <a:ahLst/>
              <a:cxnLst/>
              <a:rect l="l" t="t" r="r" b="b"/>
              <a:pathLst>
                <a:path w="6375" h="2727" extrusionOk="0">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86" name="Google Shape;20186;p26"/>
            <p:cNvSpPr/>
            <p:nvPr/>
          </p:nvSpPr>
          <p:spPr>
            <a:xfrm>
              <a:off x="2085467" y="1771343"/>
              <a:ext cx="90205" cy="37588"/>
            </a:xfrm>
            <a:custGeom>
              <a:avLst/>
              <a:gdLst/>
              <a:ahLst/>
              <a:cxnLst/>
              <a:rect l="l" t="t" r="r" b="b"/>
              <a:pathLst>
                <a:path w="3439" h="1433" extrusionOk="0">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87" name="Google Shape;20187;p26"/>
            <p:cNvSpPr/>
            <p:nvPr/>
          </p:nvSpPr>
          <p:spPr>
            <a:xfrm>
              <a:off x="2085467" y="1771526"/>
              <a:ext cx="48762" cy="37404"/>
            </a:xfrm>
            <a:custGeom>
              <a:avLst/>
              <a:gdLst/>
              <a:ahLst/>
              <a:cxnLst/>
              <a:rect l="l" t="t" r="r" b="b"/>
              <a:pathLst>
                <a:path w="1859" h="1426" extrusionOk="0">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88" name="Google Shape;20188;p26"/>
            <p:cNvSpPr/>
            <p:nvPr/>
          </p:nvSpPr>
          <p:spPr>
            <a:xfrm>
              <a:off x="2041007" y="1792720"/>
              <a:ext cx="179125" cy="59752"/>
            </a:xfrm>
            <a:custGeom>
              <a:avLst/>
              <a:gdLst/>
              <a:ahLst/>
              <a:cxnLst/>
              <a:rect l="l" t="t" r="r" b="b"/>
              <a:pathLst>
                <a:path w="6829" h="2278" extrusionOk="0">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189" name="Google Shape;20189;p26"/>
          <p:cNvGrpSpPr/>
          <p:nvPr/>
        </p:nvGrpSpPr>
        <p:grpSpPr>
          <a:xfrm>
            <a:off x="2236106" y="3365392"/>
            <a:ext cx="306471" cy="370001"/>
            <a:chOff x="2236106" y="3365392"/>
            <a:chExt cx="306471" cy="370001"/>
          </a:xfrm>
        </p:grpSpPr>
        <p:sp>
          <p:nvSpPr>
            <p:cNvPr id="20190" name="Google Shape;20190;p26"/>
            <p:cNvSpPr/>
            <p:nvPr/>
          </p:nvSpPr>
          <p:spPr>
            <a:xfrm>
              <a:off x="2413788" y="3588085"/>
              <a:ext cx="128789" cy="88107"/>
            </a:xfrm>
            <a:custGeom>
              <a:avLst/>
              <a:gdLst/>
              <a:ahLst/>
              <a:cxnLst/>
              <a:rect l="l" t="t" r="r" b="b"/>
              <a:pathLst>
                <a:path w="4910" h="3359" extrusionOk="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91" name="Google Shape;20191;p26"/>
            <p:cNvSpPr/>
            <p:nvPr/>
          </p:nvSpPr>
          <p:spPr>
            <a:xfrm>
              <a:off x="2413604" y="3588085"/>
              <a:ext cx="127740" cy="67831"/>
            </a:xfrm>
            <a:custGeom>
              <a:avLst/>
              <a:gdLst/>
              <a:ahLst/>
              <a:cxnLst/>
              <a:rect l="l" t="t" r="r" b="b"/>
              <a:pathLst>
                <a:path w="4870" h="2586" extrusionOk="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92" name="Google Shape;20192;p26"/>
            <p:cNvSpPr/>
            <p:nvPr/>
          </p:nvSpPr>
          <p:spPr>
            <a:xfrm>
              <a:off x="2350469" y="3365471"/>
              <a:ext cx="64945" cy="86559"/>
            </a:xfrm>
            <a:custGeom>
              <a:avLst/>
              <a:gdLst/>
              <a:ahLst/>
              <a:cxnLst/>
              <a:rect l="l" t="t" r="r" b="b"/>
              <a:pathLst>
                <a:path w="2476" h="3300" extrusionOk="0">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93" name="Google Shape;20193;p26"/>
            <p:cNvSpPr/>
            <p:nvPr/>
          </p:nvSpPr>
          <p:spPr>
            <a:xfrm>
              <a:off x="2368436" y="3365392"/>
              <a:ext cx="46978" cy="86166"/>
            </a:xfrm>
            <a:custGeom>
              <a:avLst/>
              <a:gdLst/>
              <a:ahLst/>
              <a:cxnLst/>
              <a:rect l="l" t="t" r="r" b="b"/>
              <a:pathLst>
                <a:path w="1791" h="3285" extrusionOk="0">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94" name="Google Shape;20194;p26"/>
            <p:cNvSpPr/>
            <p:nvPr/>
          </p:nvSpPr>
          <p:spPr>
            <a:xfrm>
              <a:off x="2236106" y="3542156"/>
              <a:ext cx="145157" cy="92618"/>
            </a:xfrm>
            <a:custGeom>
              <a:avLst/>
              <a:gdLst/>
              <a:ahLst/>
              <a:cxnLst/>
              <a:rect l="l" t="t" r="r" b="b"/>
              <a:pathLst>
                <a:path w="5534" h="3531" extrusionOk="0">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95" name="Google Shape;20195;p26"/>
            <p:cNvSpPr/>
            <p:nvPr/>
          </p:nvSpPr>
          <p:spPr>
            <a:xfrm>
              <a:off x="2236814" y="3542156"/>
              <a:ext cx="144449" cy="63608"/>
            </a:xfrm>
            <a:custGeom>
              <a:avLst/>
              <a:gdLst/>
              <a:ahLst/>
              <a:cxnLst/>
              <a:rect l="l" t="t" r="r" b="b"/>
              <a:pathLst>
                <a:path w="5507" h="2425" extrusionOk="0">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96" name="Google Shape;20196;p26"/>
            <p:cNvSpPr/>
            <p:nvPr/>
          </p:nvSpPr>
          <p:spPr>
            <a:xfrm>
              <a:off x="2298717" y="3457171"/>
              <a:ext cx="81654" cy="61693"/>
            </a:xfrm>
            <a:custGeom>
              <a:avLst/>
              <a:gdLst/>
              <a:ahLst/>
              <a:cxnLst/>
              <a:rect l="l" t="t" r="r" b="b"/>
              <a:pathLst>
                <a:path w="3113" h="2352" extrusionOk="0">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97" name="Google Shape;20197;p26"/>
            <p:cNvSpPr/>
            <p:nvPr/>
          </p:nvSpPr>
          <p:spPr>
            <a:xfrm>
              <a:off x="2299609" y="3457171"/>
              <a:ext cx="80762" cy="51647"/>
            </a:xfrm>
            <a:custGeom>
              <a:avLst/>
              <a:gdLst/>
              <a:ahLst/>
              <a:cxnLst/>
              <a:rect l="l" t="t" r="r" b="b"/>
              <a:pathLst>
                <a:path w="3079" h="1969" extrusionOk="0">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98" name="Google Shape;20198;p26"/>
            <p:cNvSpPr/>
            <p:nvPr/>
          </p:nvSpPr>
          <p:spPr>
            <a:xfrm>
              <a:off x="2421080" y="3480857"/>
              <a:ext cx="85929" cy="59044"/>
            </a:xfrm>
            <a:custGeom>
              <a:avLst/>
              <a:gdLst/>
              <a:ahLst/>
              <a:cxnLst/>
              <a:rect l="l" t="t" r="r" b="b"/>
              <a:pathLst>
                <a:path w="3276" h="2251" extrusionOk="0">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99" name="Google Shape;20199;p26"/>
            <p:cNvSpPr/>
            <p:nvPr/>
          </p:nvSpPr>
          <p:spPr>
            <a:xfrm>
              <a:off x="2421080" y="3480857"/>
              <a:ext cx="85221" cy="47345"/>
            </a:xfrm>
            <a:custGeom>
              <a:avLst/>
              <a:gdLst/>
              <a:ahLst/>
              <a:cxnLst/>
              <a:rect l="l" t="t" r="r" b="b"/>
              <a:pathLst>
                <a:path w="3249" h="1805" extrusionOk="0">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00" name="Google Shape;20200;p26"/>
            <p:cNvSpPr/>
            <p:nvPr/>
          </p:nvSpPr>
          <p:spPr>
            <a:xfrm>
              <a:off x="2379269" y="3608807"/>
              <a:ext cx="129340" cy="76093"/>
            </a:xfrm>
            <a:custGeom>
              <a:avLst/>
              <a:gdLst/>
              <a:ahLst/>
              <a:cxnLst/>
              <a:rect l="l" t="t" r="r" b="b"/>
              <a:pathLst>
                <a:path w="4931" h="2901" extrusionOk="0">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01" name="Google Shape;20201;p26"/>
            <p:cNvSpPr/>
            <p:nvPr/>
          </p:nvSpPr>
          <p:spPr>
            <a:xfrm>
              <a:off x="2274035" y="3568019"/>
              <a:ext cx="22400" cy="12485"/>
            </a:xfrm>
            <a:custGeom>
              <a:avLst/>
              <a:gdLst/>
              <a:ahLst/>
              <a:cxnLst/>
              <a:rect l="l" t="t" r="r" b="b"/>
              <a:pathLst>
                <a:path w="854" h="476" extrusionOk="0">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02" name="Google Shape;20202;p26"/>
            <p:cNvSpPr/>
            <p:nvPr/>
          </p:nvSpPr>
          <p:spPr>
            <a:xfrm>
              <a:off x="2450012" y="3500398"/>
              <a:ext cx="20722" cy="13823"/>
            </a:xfrm>
            <a:custGeom>
              <a:avLst/>
              <a:gdLst/>
              <a:ahLst/>
              <a:cxnLst/>
              <a:rect l="l" t="t" r="r" b="b"/>
              <a:pathLst>
                <a:path w="790" h="527" extrusionOk="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03" name="Google Shape;20203;p26"/>
            <p:cNvSpPr/>
            <p:nvPr/>
          </p:nvSpPr>
          <p:spPr>
            <a:xfrm>
              <a:off x="2303675" y="3396003"/>
              <a:ext cx="142088" cy="339390"/>
            </a:xfrm>
            <a:custGeom>
              <a:avLst/>
              <a:gdLst/>
              <a:ahLst/>
              <a:cxnLst/>
              <a:rect l="l" t="t" r="r" b="b"/>
              <a:pathLst>
                <a:path w="5417" h="12939" extrusionOk="0">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204" name="Google Shape;20204;p26"/>
          <p:cNvGrpSpPr/>
          <p:nvPr/>
        </p:nvGrpSpPr>
        <p:grpSpPr>
          <a:xfrm>
            <a:off x="5492823" y="3385563"/>
            <a:ext cx="375325" cy="329606"/>
            <a:chOff x="5492823" y="3385563"/>
            <a:chExt cx="375325" cy="329606"/>
          </a:xfrm>
        </p:grpSpPr>
        <p:sp>
          <p:nvSpPr>
            <p:cNvPr id="20205" name="Google Shape;20205;p26"/>
            <p:cNvSpPr/>
            <p:nvPr/>
          </p:nvSpPr>
          <p:spPr>
            <a:xfrm>
              <a:off x="5531617" y="3399019"/>
              <a:ext cx="53719" cy="53404"/>
            </a:xfrm>
            <a:custGeom>
              <a:avLst/>
              <a:gdLst/>
              <a:ahLst/>
              <a:cxnLst/>
              <a:rect l="l" t="t" r="r" b="b"/>
              <a:pathLst>
                <a:path w="2048" h="2036" extrusionOk="0">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06" name="Google Shape;20206;p26"/>
            <p:cNvSpPr/>
            <p:nvPr/>
          </p:nvSpPr>
          <p:spPr>
            <a:xfrm>
              <a:off x="5492823" y="3446417"/>
              <a:ext cx="50729" cy="42388"/>
            </a:xfrm>
            <a:custGeom>
              <a:avLst/>
              <a:gdLst/>
              <a:ahLst/>
              <a:cxnLst/>
              <a:rect l="l" t="t" r="r" b="b"/>
              <a:pathLst>
                <a:path w="1934" h="1616" extrusionOk="0">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07" name="Google Shape;20207;p26"/>
            <p:cNvSpPr/>
            <p:nvPr/>
          </p:nvSpPr>
          <p:spPr>
            <a:xfrm>
              <a:off x="5654321" y="3412318"/>
              <a:ext cx="43437" cy="47660"/>
            </a:xfrm>
            <a:custGeom>
              <a:avLst/>
              <a:gdLst/>
              <a:ahLst/>
              <a:cxnLst/>
              <a:rect l="l" t="t" r="r" b="b"/>
              <a:pathLst>
                <a:path w="1656" h="1817" extrusionOk="0">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08" name="Google Shape;20208;p26"/>
            <p:cNvSpPr/>
            <p:nvPr/>
          </p:nvSpPr>
          <p:spPr>
            <a:xfrm>
              <a:off x="5541742" y="3464332"/>
              <a:ext cx="135373" cy="89182"/>
            </a:xfrm>
            <a:custGeom>
              <a:avLst/>
              <a:gdLst/>
              <a:ahLst/>
              <a:cxnLst/>
              <a:rect l="l" t="t" r="r" b="b"/>
              <a:pathLst>
                <a:path w="5161" h="3400" extrusionOk="0">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09" name="Google Shape;20209;p26"/>
            <p:cNvSpPr/>
            <p:nvPr/>
          </p:nvSpPr>
          <p:spPr>
            <a:xfrm>
              <a:off x="5596877" y="3385563"/>
              <a:ext cx="46270" cy="57470"/>
            </a:xfrm>
            <a:custGeom>
              <a:avLst/>
              <a:gdLst/>
              <a:ahLst/>
              <a:cxnLst/>
              <a:rect l="l" t="t" r="r" b="b"/>
              <a:pathLst>
                <a:path w="1764" h="2191" extrusionOk="0">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10" name="Google Shape;20210;p26"/>
            <p:cNvSpPr/>
            <p:nvPr/>
          </p:nvSpPr>
          <p:spPr>
            <a:xfrm>
              <a:off x="5542109" y="3467532"/>
              <a:ext cx="50519" cy="85956"/>
            </a:xfrm>
            <a:custGeom>
              <a:avLst/>
              <a:gdLst/>
              <a:ahLst/>
              <a:cxnLst/>
              <a:rect l="l" t="t" r="r" b="b"/>
              <a:pathLst>
                <a:path w="1926" h="3277" extrusionOk="0">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11" name="Google Shape;20211;p26"/>
            <p:cNvSpPr/>
            <p:nvPr/>
          </p:nvSpPr>
          <p:spPr>
            <a:xfrm>
              <a:off x="5492823" y="3450273"/>
              <a:ext cx="46821" cy="38532"/>
            </a:xfrm>
            <a:custGeom>
              <a:avLst/>
              <a:gdLst/>
              <a:ahLst/>
              <a:cxnLst/>
              <a:rect l="l" t="t" r="r" b="b"/>
              <a:pathLst>
                <a:path w="1785" h="1469" extrusionOk="0">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12" name="Google Shape;20212;p26"/>
            <p:cNvSpPr/>
            <p:nvPr/>
          </p:nvSpPr>
          <p:spPr>
            <a:xfrm>
              <a:off x="5531774" y="3399596"/>
              <a:ext cx="44486" cy="52827"/>
            </a:xfrm>
            <a:custGeom>
              <a:avLst/>
              <a:gdLst/>
              <a:ahLst/>
              <a:cxnLst/>
              <a:rect l="l" t="t" r="r" b="b"/>
              <a:pathLst>
                <a:path w="1696" h="2014" extrusionOk="0">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13" name="Google Shape;20213;p26"/>
            <p:cNvSpPr/>
            <p:nvPr/>
          </p:nvSpPr>
          <p:spPr>
            <a:xfrm>
              <a:off x="5597244" y="3385563"/>
              <a:ext cx="34886" cy="55686"/>
            </a:xfrm>
            <a:custGeom>
              <a:avLst/>
              <a:gdLst/>
              <a:ahLst/>
              <a:cxnLst/>
              <a:rect l="l" t="t" r="r" b="b"/>
              <a:pathLst>
                <a:path w="1330" h="2123" extrusionOk="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14" name="Google Shape;20214;p26"/>
            <p:cNvSpPr/>
            <p:nvPr/>
          </p:nvSpPr>
          <p:spPr>
            <a:xfrm>
              <a:off x="5654872" y="3412292"/>
              <a:ext cx="38086" cy="42807"/>
            </a:xfrm>
            <a:custGeom>
              <a:avLst/>
              <a:gdLst/>
              <a:ahLst/>
              <a:cxnLst/>
              <a:rect l="l" t="t" r="r" b="b"/>
              <a:pathLst>
                <a:path w="1452" h="1632" extrusionOk="0">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15" name="Google Shape;20215;p26"/>
            <p:cNvSpPr/>
            <p:nvPr/>
          </p:nvSpPr>
          <p:spPr>
            <a:xfrm>
              <a:off x="5730624" y="3541868"/>
              <a:ext cx="43070" cy="57863"/>
            </a:xfrm>
            <a:custGeom>
              <a:avLst/>
              <a:gdLst/>
              <a:ahLst/>
              <a:cxnLst/>
              <a:rect l="l" t="t" r="r" b="b"/>
              <a:pathLst>
                <a:path w="1642" h="2206" extrusionOk="0">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16" name="Google Shape;20216;p26"/>
            <p:cNvSpPr/>
            <p:nvPr/>
          </p:nvSpPr>
          <p:spPr>
            <a:xfrm>
              <a:off x="5672472" y="3557868"/>
              <a:ext cx="41102" cy="49260"/>
            </a:xfrm>
            <a:custGeom>
              <a:avLst/>
              <a:gdLst/>
              <a:ahLst/>
              <a:cxnLst/>
              <a:rect l="l" t="t" r="r" b="b"/>
              <a:pathLst>
                <a:path w="1567" h="1878" extrusionOk="0">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17" name="Google Shape;20217;p26"/>
            <p:cNvSpPr/>
            <p:nvPr/>
          </p:nvSpPr>
          <p:spPr>
            <a:xfrm>
              <a:off x="5815111" y="3621974"/>
              <a:ext cx="53037" cy="39712"/>
            </a:xfrm>
            <a:custGeom>
              <a:avLst/>
              <a:gdLst/>
              <a:ahLst/>
              <a:cxnLst/>
              <a:rect l="l" t="t" r="r" b="b"/>
              <a:pathLst>
                <a:path w="2022" h="1514" extrusionOk="0">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18" name="Google Shape;20218;p26"/>
            <p:cNvSpPr/>
            <p:nvPr/>
          </p:nvSpPr>
          <p:spPr>
            <a:xfrm>
              <a:off x="5673180" y="3620138"/>
              <a:ext cx="136265" cy="95031"/>
            </a:xfrm>
            <a:custGeom>
              <a:avLst/>
              <a:gdLst/>
              <a:ahLst/>
              <a:cxnLst/>
              <a:rect l="l" t="t" r="r" b="b"/>
              <a:pathLst>
                <a:path w="5195" h="3623" extrusionOk="0">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19" name="Google Shape;20219;p26"/>
            <p:cNvSpPr/>
            <p:nvPr/>
          </p:nvSpPr>
          <p:spPr>
            <a:xfrm>
              <a:off x="5779884" y="3567363"/>
              <a:ext cx="56237" cy="51280"/>
            </a:xfrm>
            <a:custGeom>
              <a:avLst/>
              <a:gdLst/>
              <a:ahLst/>
              <a:cxnLst/>
              <a:rect l="l" t="t" r="r" b="b"/>
              <a:pathLst>
                <a:path w="2144" h="1955" extrusionOk="0">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20" name="Google Shape;20220;p26"/>
            <p:cNvSpPr/>
            <p:nvPr/>
          </p:nvSpPr>
          <p:spPr>
            <a:xfrm>
              <a:off x="5676380" y="3620243"/>
              <a:ext cx="79897" cy="70349"/>
            </a:xfrm>
            <a:custGeom>
              <a:avLst/>
              <a:gdLst/>
              <a:ahLst/>
              <a:cxnLst/>
              <a:rect l="l" t="t" r="r" b="b"/>
              <a:pathLst>
                <a:path w="3046" h="2682" extrusionOk="0">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21" name="Google Shape;20221;p26"/>
            <p:cNvSpPr/>
            <p:nvPr/>
          </p:nvSpPr>
          <p:spPr>
            <a:xfrm>
              <a:off x="5672289" y="3558052"/>
              <a:ext cx="33286" cy="49076"/>
            </a:xfrm>
            <a:custGeom>
              <a:avLst/>
              <a:gdLst/>
              <a:ahLst/>
              <a:cxnLst/>
              <a:rect l="l" t="t" r="r" b="b"/>
              <a:pathLst>
                <a:path w="1269" h="1871" extrusionOk="0">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22" name="Google Shape;20222;p26"/>
            <p:cNvSpPr/>
            <p:nvPr/>
          </p:nvSpPr>
          <p:spPr>
            <a:xfrm>
              <a:off x="5730624" y="3541868"/>
              <a:ext cx="28486" cy="57837"/>
            </a:xfrm>
            <a:custGeom>
              <a:avLst/>
              <a:gdLst/>
              <a:ahLst/>
              <a:cxnLst/>
              <a:rect l="l" t="t" r="r" b="b"/>
              <a:pathLst>
                <a:path w="1086" h="2205" extrusionOk="0">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23" name="Google Shape;20223;p26"/>
            <p:cNvSpPr/>
            <p:nvPr/>
          </p:nvSpPr>
          <p:spPr>
            <a:xfrm>
              <a:off x="5781484" y="3567363"/>
              <a:ext cx="51070" cy="44093"/>
            </a:xfrm>
            <a:custGeom>
              <a:avLst/>
              <a:gdLst/>
              <a:ahLst/>
              <a:cxnLst/>
              <a:rect l="l" t="t" r="r" b="b"/>
              <a:pathLst>
                <a:path w="1947" h="1681" extrusionOk="0">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24" name="Google Shape;20224;p26"/>
            <p:cNvSpPr/>
            <p:nvPr/>
          </p:nvSpPr>
          <p:spPr>
            <a:xfrm>
              <a:off x="5818836" y="3622027"/>
              <a:ext cx="46978" cy="28197"/>
            </a:xfrm>
            <a:custGeom>
              <a:avLst/>
              <a:gdLst/>
              <a:ahLst/>
              <a:cxnLst/>
              <a:rect l="l" t="t" r="r" b="b"/>
              <a:pathLst>
                <a:path w="1791" h="1075" extrusionOk="0">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225" name="Google Shape;20225;p26"/>
          <p:cNvGrpSpPr/>
          <p:nvPr/>
        </p:nvGrpSpPr>
        <p:grpSpPr>
          <a:xfrm>
            <a:off x="3041787" y="2001118"/>
            <a:ext cx="370158" cy="328164"/>
            <a:chOff x="3041787" y="2001118"/>
            <a:chExt cx="370158" cy="328164"/>
          </a:xfrm>
        </p:grpSpPr>
        <p:sp>
          <p:nvSpPr>
            <p:cNvPr id="20226" name="Google Shape;20226;p26"/>
            <p:cNvSpPr/>
            <p:nvPr/>
          </p:nvSpPr>
          <p:spPr>
            <a:xfrm>
              <a:off x="3087689" y="2006993"/>
              <a:ext cx="278536" cy="258628"/>
            </a:xfrm>
            <a:custGeom>
              <a:avLst/>
              <a:gdLst/>
              <a:ahLst/>
              <a:cxnLst/>
              <a:rect l="l" t="t" r="r" b="b"/>
              <a:pathLst>
                <a:path w="10619" h="9860" extrusionOk="0">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27" name="Google Shape;20227;p26"/>
            <p:cNvSpPr/>
            <p:nvPr/>
          </p:nvSpPr>
          <p:spPr>
            <a:xfrm>
              <a:off x="3298631" y="2001118"/>
              <a:ext cx="113314" cy="184082"/>
            </a:xfrm>
            <a:custGeom>
              <a:avLst/>
              <a:gdLst/>
              <a:ahLst/>
              <a:cxnLst/>
              <a:rect l="l" t="t" r="r" b="b"/>
              <a:pathLst>
                <a:path w="4320" h="7018" extrusionOk="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28" name="Google Shape;20228;p26"/>
            <p:cNvSpPr/>
            <p:nvPr/>
          </p:nvSpPr>
          <p:spPr>
            <a:xfrm>
              <a:off x="3143166" y="2114431"/>
              <a:ext cx="41837" cy="53719"/>
            </a:xfrm>
            <a:custGeom>
              <a:avLst/>
              <a:gdLst/>
              <a:ahLst/>
              <a:cxnLst/>
              <a:rect l="l" t="t" r="r" b="b"/>
              <a:pathLst>
                <a:path w="1595" h="2048" extrusionOk="0">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29" name="Google Shape;20229;p26"/>
            <p:cNvSpPr/>
            <p:nvPr/>
          </p:nvSpPr>
          <p:spPr>
            <a:xfrm>
              <a:off x="3161133" y="2114431"/>
              <a:ext cx="23869" cy="41811"/>
            </a:xfrm>
            <a:custGeom>
              <a:avLst/>
              <a:gdLst/>
              <a:ahLst/>
              <a:cxnLst/>
              <a:rect l="l" t="t" r="r" b="b"/>
              <a:pathLst>
                <a:path w="910" h="1594" extrusionOk="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30" name="Google Shape;20230;p26"/>
            <p:cNvSpPr/>
            <p:nvPr/>
          </p:nvSpPr>
          <p:spPr>
            <a:xfrm>
              <a:off x="3155258" y="2120464"/>
              <a:ext cx="17810" cy="17810"/>
            </a:xfrm>
            <a:custGeom>
              <a:avLst/>
              <a:gdLst/>
              <a:ahLst/>
              <a:cxnLst/>
              <a:rect l="l" t="t" r="r" b="b"/>
              <a:pathLst>
                <a:path w="679" h="679" extrusionOk="0">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31" name="Google Shape;20231;p26"/>
            <p:cNvSpPr/>
            <p:nvPr/>
          </p:nvSpPr>
          <p:spPr>
            <a:xfrm>
              <a:off x="3268571" y="2114431"/>
              <a:ext cx="41811" cy="53719"/>
            </a:xfrm>
            <a:custGeom>
              <a:avLst/>
              <a:gdLst/>
              <a:ahLst/>
              <a:cxnLst/>
              <a:rect l="l" t="t" r="r" b="b"/>
              <a:pathLst>
                <a:path w="1594" h="2048" extrusionOk="0">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32" name="Google Shape;20232;p26"/>
            <p:cNvSpPr/>
            <p:nvPr/>
          </p:nvSpPr>
          <p:spPr>
            <a:xfrm>
              <a:off x="3286513" y="2114431"/>
              <a:ext cx="23869" cy="41811"/>
            </a:xfrm>
            <a:custGeom>
              <a:avLst/>
              <a:gdLst/>
              <a:ahLst/>
              <a:cxnLst/>
              <a:rect l="l" t="t" r="r" b="b"/>
              <a:pathLst>
                <a:path w="910" h="1594" extrusionOk="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33" name="Google Shape;20233;p26"/>
            <p:cNvSpPr/>
            <p:nvPr/>
          </p:nvSpPr>
          <p:spPr>
            <a:xfrm>
              <a:off x="3280480" y="2120464"/>
              <a:ext cx="17994" cy="17810"/>
            </a:xfrm>
            <a:custGeom>
              <a:avLst/>
              <a:gdLst/>
              <a:ahLst/>
              <a:cxnLst/>
              <a:rect l="l" t="t" r="r" b="b"/>
              <a:pathLst>
                <a:path w="686" h="679" extrusionOk="0">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34" name="Google Shape;20234;p26"/>
            <p:cNvSpPr/>
            <p:nvPr/>
          </p:nvSpPr>
          <p:spPr>
            <a:xfrm>
              <a:off x="3298447" y="2011741"/>
              <a:ext cx="98730" cy="173459"/>
            </a:xfrm>
            <a:custGeom>
              <a:avLst/>
              <a:gdLst/>
              <a:ahLst/>
              <a:cxnLst/>
              <a:rect l="l" t="t" r="r" b="b"/>
              <a:pathLst>
                <a:path w="3764" h="6613" extrusionOk="0">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35" name="Google Shape;20235;p26"/>
            <p:cNvSpPr/>
            <p:nvPr/>
          </p:nvSpPr>
          <p:spPr>
            <a:xfrm>
              <a:off x="3087506" y="2013052"/>
              <a:ext cx="98730" cy="252569"/>
            </a:xfrm>
            <a:custGeom>
              <a:avLst/>
              <a:gdLst/>
              <a:ahLst/>
              <a:cxnLst/>
              <a:rect l="l" t="t" r="r" b="b"/>
              <a:pathLst>
                <a:path w="3764" h="9629" extrusionOk="0">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36" name="Google Shape;20236;p26"/>
            <p:cNvSpPr/>
            <p:nvPr/>
          </p:nvSpPr>
          <p:spPr>
            <a:xfrm>
              <a:off x="3041787" y="2001118"/>
              <a:ext cx="113497" cy="184082"/>
            </a:xfrm>
            <a:custGeom>
              <a:avLst/>
              <a:gdLst/>
              <a:ahLst/>
              <a:cxnLst/>
              <a:rect l="l" t="t" r="r" b="b"/>
              <a:pathLst>
                <a:path w="4327" h="7018" extrusionOk="0">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37" name="Google Shape;20237;p26"/>
            <p:cNvSpPr/>
            <p:nvPr/>
          </p:nvSpPr>
          <p:spPr>
            <a:xfrm>
              <a:off x="3041787" y="2001118"/>
              <a:ext cx="111373" cy="122232"/>
            </a:xfrm>
            <a:custGeom>
              <a:avLst/>
              <a:gdLst/>
              <a:ahLst/>
              <a:cxnLst/>
              <a:rect l="l" t="t" r="r" b="b"/>
              <a:pathLst>
                <a:path w="4246" h="4660" extrusionOk="0">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38" name="Google Shape;20238;p26"/>
            <p:cNvSpPr/>
            <p:nvPr/>
          </p:nvSpPr>
          <p:spPr>
            <a:xfrm>
              <a:off x="3161133" y="2221843"/>
              <a:ext cx="131281" cy="95530"/>
            </a:xfrm>
            <a:custGeom>
              <a:avLst/>
              <a:gdLst/>
              <a:ahLst/>
              <a:cxnLst/>
              <a:rect l="l" t="t" r="r" b="b"/>
              <a:pathLst>
                <a:path w="5005" h="3642" extrusionOk="0">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39" name="Google Shape;20239;p26"/>
            <p:cNvSpPr/>
            <p:nvPr/>
          </p:nvSpPr>
          <p:spPr>
            <a:xfrm>
              <a:off x="3196885" y="2269687"/>
              <a:ext cx="59778" cy="59595"/>
            </a:xfrm>
            <a:custGeom>
              <a:avLst/>
              <a:gdLst/>
              <a:ahLst/>
              <a:cxnLst/>
              <a:rect l="l" t="t" r="r" b="b"/>
              <a:pathLst>
                <a:path w="2279" h="2272" extrusionOk="0">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40" name="Google Shape;20240;p26"/>
            <p:cNvSpPr/>
            <p:nvPr/>
          </p:nvSpPr>
          <p:spPr>
            <a:xfrm>
              <a:off x="3196885" y="2269687"/>
              <a:ext cx="59778" cy="29850"/>
            </a:xfrm>
            <a:custGeom>
              <a:avLst/>
              <a:gdLst/>
              <a:ahLst/>
              <a:cxnLst/>
              <a:rect l="l" t="t" r="r" b="b"/>
              <a:pathLst>
                <a:path w="2279" h="1138" extrusionOk="0">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41" name="Google Shape;20241;p26"/>
            <p:cNvSpPr/>
            <p:nvPr/>
          </p:nvSpPr>
          <p:spPr>
            <a:xfrm>
              <a:off x="3143166" y="2215968"/>
              <a:ext cx="167216" cy="65680"/>
            </a:xfrm>
            <a:custGeom>
              <a:avLst/>
              <a:gdLst/>
              <a:ahLst/>
              <a:cxnLst/>
              <a:rect l="l" t="t" r="r" b="b"/>
              <a:pathLst>
                <a:path w="6375" h="2504" extrusionOk="0">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42" name="Google Shape;20242;p26"/>
            <p:cNvSpPr/>
            <p:nvPr/>
          </p:nvSpPr>
          <p:spPr>
            <a:xfrm>
              <a:off x="3191009" y="2192151"/>
              <a:ext cx="71713" cy="50362"/>
            </a:xfrm>
            <a:custGeom>
              <a:avLst/>
              <a:gdLst/>
              <a:ahLst/>
              <a:cxnLst/>
              <a:rect l="l" t="t" r="r" b="b"/>
              <a:pathLst>
                <a:path w="2734" h="1920" extrusionOk="0">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43" name="Google Shape;20243;p26"/>
            <p:cNvSpPr/>
            <p:nvPr/>
          </p:nvSpPr>
          <p:spPr>
            <a:xfrm>
              <a:off x="3190826" y="2193908"/>
              <a:ext cx="53221" cy="48604"/>
            </a:xfrm>
            <a:custGeom>
              <a:avLst/>
              <a:gdLst/>
              <a:ahLst/>
              <a:cxnLst/>
              <a:rect l="l" t="t" r="r" b="b"/>
              <a:pathLst>
                <a:path w="2029" h="1853" extrusionOk="0">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244" name="Google Shape;20244;p26"/>
          <p:cNvGrpSpPr/>
          <p:nvPr/>
        </p:nvGrpSpPr>
        <p:grpSpPr>
          <a:xfrm>
            <a:off x="5779884" y="2039125"/>
            <a:ext cx="372309" cy="328216"/>
            <a:chOff x="5779884" y="2039125"/>
            <a:chExt cx="372309" cy="328216"/>
          </a:xfrm>
        </p:grpSpPr>
        <p:sp>
          <p:nvSpPr>
            <p:cNvPr id="20245" name="Google Shape;20245;p26"/>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46" name="Google Shape;20246;p26"/>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47" name="Google Shape;20247;p26"/>
            <p:cNvSpPr/>
            <p:nvPr/>
          </p:nvSpPr>
          <p:spPr>
            <a:xfrm>
              <a:off x="6095221" y="2136097"/>
              <a:ext cx="56972" cy="134088"/>
            </a:xfrm>
            <a:custGeom>
              <a:avLst/>
              <a:gdLst/>
              <a:ahLst/>
              <a:cxnLst/>
              <a:rect l="l" t="t" r="r" b="b"/>
              <a:pathLst>
                <a:path w="2172" h="5112" extrusionOk="0">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48" name="Google Shape;20248;p26"/>
            <p:cNvSpPr/>
            <p:nvPr/>
          </p:nvSpPr>
          <p:spPr>
            <a:xfrm>
              <a:off x="5801419" y="2039125"/>
              <a:ext cx="156882" cy="90441"/>
            </a:xfrm>
            <a:custGeom>
              <a:avLst/>
              <a:gdLst/>
              <a:ahLst/>
              <a:cxnLst/>
              <a:rect l="l" t="t" r="r" b="b"/>
              <a:pathLst>
                <a:path w="5981" h="3448" extrusionOk="0">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49" name="Google Shape;20249;p26"/>
            <p:cNvSpPr/>
            <p:nvPr/>
          </p:nvSpPr>
          <p:spPr>
            <a:xfrm>
              <a:off x="5779884" y="2058666"/>
              <a:ext cx="331731" cy="308675"/>
            </a:xfrm>
            <a:custGeom>
              <a:avLst/>
              <a:gdLst/>
              <a:ahLst/>
              <a:cxnLst/>
              <a:rect l="l" t="t" r="r" b="b"/>
              <a:pathLst>
                <a:path w="12647" h="11768" extrusionOk="0">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50" name="Google Shape;20250;p26"/>
            <p:cNvSpPr/>
            <p:nvPr/>
          </p:nvSpPr>
          <p:spPr>
            <a:xfrm>
              <a:off x="5818757" y="2041250"/>
              <a:ext cx="35515" cy="28250"/>
            </a:xfrm>
            <a:custGeom>
              <a:avLst/>
              <a:gdLst/>
              <a:ahLst/>
              <a:cxnLst/>
              <a:rect l="l" t="t" r="r" b="b"/>
              <a:pathLst>
                <a:path w="1354" h="1077" extrusionOk="0">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51" name="Google Shape;20251;p26"/>
            <p:cNvSpPr/>
            <p:nvPr/>
          </p:nvSpPr>
          <p:spPr>
            <a:xfrm>
              <a:off x="5821695" y="2081513"/>
              <a:ext cx="16027" cy="12118"/>
            </a:xfrm>
            <a:custGeom>
              <a:avLst/>
              <a:gdLst/>
              <a:ahLst/>
              <a:cxnLst/>
              <a:rect l="l" t="t" r="r" b="b"/>
              <a:pathLst>
                <a:path w="611" h="462" extrusionOk="0">
                  <a:moveTo>
                    <a:pt x="305" y="1"/>
                  </a:moveTo>
                  <a:cubicBezTo>
                    <a:pt x="0" y="1"/>
                    <a:pt x="0" y="462"/>
                    <a:pt x="305" y="462"/>
                  </a:cubicBezTo>
                  <a:cubicBezTo>
                    <a:pt x="611" y="462"/>
                    <a:pt x="611" y="1"/>
                    <a:pt x="305"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52" name="Google Shape;20252;p26"/>
            <p:cNvSpPr/>
            <p:nvPr/>
          </p:nvSpPr>
          <p:spPr>
            <a:xfrm>
              <a:off x="5844987" y="2093710"/>
              <a:ext cx="48945" cy="110717"/>
            </a:xfrm>
            <a:custGeom>
              <a:avLst/>
              <a:gdLst/>
              <a:ahLst/>
              <a:cxnLst/>
              <a:rect l="l" t="t" r="r" b="b"/>
              <a:pathLst>
                <a:path w="1866" h="4221" extrusionOk="0">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53" name="Google Shape;20253;p26"/>
            <p:cNvSpPr/>
            <p:nvPr/>
          </p:nvSpPr>
          <p:spPr>
            <a:xfrm>
              <a:off x="5927690" y="2196374"/>
              <a:ext cx="105864" cy="35253"/>
            </a:xfrm>
            <a:custGeom>
              <a:avLst/>
              <a:gdLst/>
              <a:ahLst/>
              <a:cxnLst/>
              <a:rect l="l" t="t" r="r" b="b"/>
              <a:pathLst>
                <a:path w="4036" h="1344" extrusionOk="0">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54" name="Google Shape;20254;p26"/>
            <p:cNvSpPr/>
            <p:nvPr/>
          </p:nvSpPr>
          <p:spPr>
            <a:xfrm>
              <a:off x="5779884" y="2098956"/>
              <a:ext cx="42886" cy="34833"/>
            </a:xfrm>
            <a:custGeom>
              <a:avLst/>
              <a:gdLst/>
              <a:ahLst/>
              <a:cxnLst/>
              <a:rect l="l" t="t" r="r" b="b"/>
              <a:pathLst>
                <a:path w="1635" h="1328" extrusionOk="0">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55" name="Google Shape;20255;p26"/>
            <p:cNvSpPr/>
            <p:nvPr/>
          </p:nvSpPr>
          <p:spPr>
            <a:xfrm>
              <a:off x="5780959" y="2120884"/>
              <a:ext cx="9102" cy="7790"/>
            </a:xfrm>
            <a:custGeom>
              <a:avLst/>
              <a:gdLst/>
              <a:ahLst/>
              <a:cxnLst/>
              <a:rect l="l" t="t" r="r" b="b"/>
              <a:pathLst>
                <a:path w="347" h="297" extrusionOk="0">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56" name="Google Shape;20256;p26"/>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57" name="Google Shape;20257;p26"/>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0258" name="Google Shape;20258;p26"/>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s" sz="2400" b="0" i="0" u="none" strike="noStrike" cap="none">
                <a:solidFill>
                  <a:srgbClr val="FFFFFF"/>
                </a:solidFill>
                <a:latin typeface="Arial"/>
                <a:ea typeface="Arial"/>
                <a:cs typeface="Arial"/>
                <a:sym typeface="Arial"/>
              </a:rPr>
              <a:t>Nature Icons</a:t>
            </a:r>
            <a:endParaRPr sz="2400" b="0" i="0" u="none" strike="noStrike" cap="none">
              <a:solidFill>
                <a:srgbClr val="FFFFFF"/>
              </a:solidFill>
              <a:latin typeface="Arial"/>
              <a:ea typeface="Arial"/>
              <a:cs typeface="Arial"/>
              <a:sym typeface="Arial"/>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0262"/>
        <p:cNvGrpSpPr/>
        <p:nvPr/>
      </p:nvGrpSpPr>
      <p:grpSpPr>
        <a:xfrm>
          <a:off x="0" y="0"/>
          <a:ext cx="0" cy="0"/>
          <a:chOff x="0" y="0"/>
          <a:chExt cx="0" cy="0"/>
        </a:xfrm>
      </p:grpSpPr>
      <p:grpSp>
        <p:nvGrpSpPr>
          <p:cNvPr id="20263" name="Google Shape;20263;p27"/>
          <p:cNvGrpSpPr/>
          <p:nvPr/>
        </p:nvGrpSpPr>
        <p:grpSpPr>
          <a:xfrm>
            <a:off x="878066" y="1981993"/>
            <a:ext cx="354610" cy="372357"/>
            <a:chOff x="878066" y="1981993"/>
            <a:chExt cx="354610" cy="372357"/>
          </a:xfrm>
        </p:grpSpPr>
        <p:sp>
          <p:nvSpPr>
            <p:cNvPr id="20264" name="Google Shape;20264;p27"/>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65" name="Google Shape;20265;p27"/>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66" name="Google Shape;20266;p27"/>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67" name="Google Shape;20267;p27"/>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68" name="Google Shape;20268;p27"/>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69" name="Google Shape;20269;p27"/>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70" name="Google Shape;20270;p27"/>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71" name="Google Shape;20271;p27"/>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72" name="Google Shape;20272;p27"/>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73" name="Google Shape;20273;p27"/>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74" name="Google Shape;20274;p27"/>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75" name="Google Shape;20275;p27"/>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76" name="Google Shape;20276;p27"/>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77" name="Google Shape;20277;p27"/>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278" name="Google Shape;20278;p27"/>
          <p:cNvGrpSpPr/>
          <p:nvPr/>
        </p:nvGrpSpPr>
        <p:grpSpPr>
          <a:xfrm>
            <a:off x="1345794" y="1982386"/>
            <a:ext cx="371650" cy="371624"/>
            <a:chOff x="1345794" y="1982386"/>
            <a:chExt cx="371650" cy="371624"/>
          </a:xfrm>
        </p:grpSpPr>
        <p:sp>
          <p:nvSpPr>
            <p:cNvPr id="20279" name="Google Shape;20279;p27"/>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80" name="Google Shape;20280;p27"/>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81" name="Google Shape;20281;p27"/>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82" name="Google Shape;20282;p27"/>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83" name="Google Shape;20283;p27"/>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84" name="Google Shape;20284;p27"/>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85" name="Google Shape;20285;p27"/>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86" name="Google Shape;20286;p27"/>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87" name="Google Shape;20287;p27"/>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88" name="Google Shape;20288;p27"/>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89" name="Google Shape;20289;p27"/>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90" name="Google Shape;20290;p27"/>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91" name="Google Shape;20291;p27"/>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92" name="Google Shape;20292;p27"/>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93" name="Google Shape;20293;p27"/>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94" name="Google Shape;20294;p27"/>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95" name="Google Shape;20295;p27"/>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96" name="Google Shape;20296;p27"/>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97" name="Google Shape;20297;p27"/>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98" name="Google Shape;20298;p27"/>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99" name="Google Shape;20299;p27"/>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00" name="Google Shape;20300;p27"/>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01" name="Google Shape;20301;p27"/>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02" name="Google Shape;20302;p27"/>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03" name="Google Shape;20303;p27"/>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04" name="Google Shape;20304;p27"/>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05" name="Google Shape;20305;p27"/>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06" name="Google Shape;20306;p27"/>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07" name="Google Shape;20307;p27"/>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08" name="Google Shape;20308;p27"/>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09" name="Google Shape;20309;p27"/>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10" name="Google Shape;20310;p27"/>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11" name="Google Shape;20311;p27"/>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12" name="Google Shape;20312;p27"/>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13" name="Google Shape;20313;p27"/>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14" name="Google Shape;20314;p27"/>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15" name="Google Shape;20315;p27"/>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316" name="Google Shape;20316;p27"/>
          <p:cNvGrpSpPr/>
          <p:nvPr/>
        </p:nvGrpSpPr>
        <p:grpSpPr>
          <a:xfrm>
            <a:off x="1821465" y="1981993"/>
            <a:ext cx="372411" cy="372410"/>
            <a:chOff x="1821465" y="1981993"/>
            <a:chExt cx="372411" cy="372410"/>
          </a:xfrm>
        </p:grpSpPr>
        <p:sp>
          <p:nvSpPr>
            <p:cNvPr id="20317" name="Google Shape;20317;p27"/>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18" name="Google Shape;20318;p27"/>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19" name="Google Shape;20319;p27"/>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20" name="Google Shape;20320;p27"/>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21" name="Google Shape;20321;p27"/>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22" name="Google Shape;20322;p27"/>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23" name="Google Shape;20323;p27"/>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24" name="Google Shape;20324;p27"/>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25" name="Google Shape;20325;p27"/>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26" name="Google Shape;20326;p27"/>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27" name="Google Shape;20327;p27"/>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28" name="Google Shape;20328;p27"/>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29" name="Google Shape;20329;p27"/>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30" name="Google Shape;20330;p27"/>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331" name="Google Shape;20331;p27"/>
          <p:cNvGrpSpPr/>
          <p:nvPr/>
        </p:nvGrpSpPr>
        <p:grpSpPr>
          <a:xfrm>
            <a:off x="2276348" y="1981809"/>
            <a:ext cx="415901" cy="372699"/>
            <a:chOff x="2276348" y="1981809"/>
            <a:chExt cx="415901" cy="372699"/>
          </a:xfrm>
        </p:grpSpPr>
        <p:sp>
          <p:nvSpPr>
            <p:cNvPr id="20332" name="Google Shape;20332;p27"/>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33" name="Google Shape;20333;p27"/>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34" name="Google Shape;20334;p27"/>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35" name="Google Shape;20335;p27"/>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36" name="Google Shape;20336;p27"/>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37" name="Google Shape;20337;p27"/>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38" name="Google Shape;20338;p27"/>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339" name="Google Shape;20339;p27"/>
          <p:cNvGrpSpPr/>
          <p:nvPr/>
        </p:nvGrpSpPr>
        <p:grpSpPr>
          <a:xfrm>
            <a:off x="2774354" y="2009990"/>
            <a:ext cx="372017" cy="316310"/>
            <a:chOff x="2774354" y="2009990"/>
            <a:chExt cx="372017" cy="316310"/>
          </a:xfrm>
        </p:grpSpPr>
        <p:sp>
          <p:nvSpPr>
            <p:cNvPr id="20340" name="Google Shape;20340;p27"/>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41" name="Google Shape;20341;p27"/>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42" name="Google Shape;20342;p27"/>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43" name="Google Shape;20343;p27"/>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44" name="Google Shape;20344;p27"/>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45" name="Google Shape;20345;p27"/>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46" name="Google Shape;20346;p27"/>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47" name="Google Shape;20347;p27"/>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48" name="Google Shape;20348;p27"/>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49" name="Google Shape;20349;p27"/>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50" name="Google Shape;20350;p27"/>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51" name="Google Shape;20351;p27"/>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52" name="Google Shape;20352;p27"/>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53" name="Google Shape;20353;p27"/>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54" name="Google Shape;20354;p27"/>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55" name="Google Shape;20355;p27"/>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56" name="Google Shape;20356;p27"/>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57" name="Google Shape;20357;p27"/>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58" name="Google Shape;20358;p27"/>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59" name="Google Shape;20359;p27"/>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60" name="Google Shape;20360;p27"/>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61" name="Google Shape;20361;p27"/>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62" name="Google Shape;20362;p27"/>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63" name="Google Shape;20363;p27"/>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64" name="Google Shape;20364;p27"/>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65" name="Google Shape;20365;p27"/>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366" name="Google Shape;20366;p27"/>
          <p:cNvGrpSpPr/>
          <p:nvPr/>
        </p:nvGrpSpPr>
        <p:grpSpPr>
          <a:xfrm>
            <a:off x="3722682" y="1981993"/>
            <a:ext cx="375818" cy="372043"/>
            <a:chOff x="3722682" y="1981993"/>
            <a:chExt cx="375818" cy="372043"/>
          </a:xfrm>
        </p:grpSpPr>
        <p:sp>
          <p:nvSpPr>
            <p:cNvPr id="20367" name="Google Shape;20367;p27"/>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68" name="Google Shape;20368;p27"/>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69" name="Google Shape;20369;p27"/>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70" name="Google Shape;20370;p27"/>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71" name="Google Shape;20371;p27"/>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72" name="Google Shape;20372;p27"/>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73" name="Google Shape;20373;p27"/>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74" name="Google Shape;20374;p27"/>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75" name="Google Shape;20375;p27"/>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76" name="Google Shape;20376;p27"/>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77" name="Google Shape;20377;p27"/>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78" name="Google Shape;20378;p27"/>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79" name="Google Shape;20379;p27"/>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80" name="Google Shape;20380;p27"/>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81" name="Google Shape;20381;p27"/>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382" name="Google Shape;20382;p27"/>
          <p:cNvGrpSpPr/>
          <p:nvPr/>
        </p:nvGrpSpPr>
        <p:grpSpPr>
          <a:xfrm>
            <a:off x="4201394" y="1981809"/>
            <a:ext cx="373537" cy="372306"/>
            <a:chOff x="4201394" y="1981809"/>
            <a:chExt cx="373537" cy="372306"/>
          </a:xfrm>
        </p:grpSpPr>
        <p:sp>
          <p:nvSpPr>
            <p:cNvPr id="20383" name="Google Shape;20383;p27"/>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84" name="Google Shape;20384;p27"/>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85" name="Google Shape;20385;p27"/>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86" name="Google Shape;20386;p27"/>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87" name="Google Shape;20387;p27"/>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88" name="Google Shape;20388;p27"/>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89" name="Google Shape;20389;p27"/>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90" name="Google Shape;20390;p27"/>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91" name="Google Shape;20391;p27"/>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92" name="Google Shape;20392;p27"/>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93" name="Google Shape;20393;p27"/>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94" name="Google Shape;20394;p27"/>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95" name="Google Shape;20395;p27"/>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96" name="Google Shape;20396;p27"/>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97" name="Google Shape;20397;p27"/>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98" name="Google Shape;20398;p27"/>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399" name="Google Shape;20399;p27"/>
          <p:cNvGrpSpPr/>
          <p:nvPr/>
        </p:nvGrpSpPr>
        <p:grpSpPr>
          <a:xfrm>
            <a:off x="4659658" y="1500266"/>
            <a:ext cx="422744" cy="377785"/>
            <a:chOff x="4659658" y="1500266"/>
            <a:chExt cx="422744" cy="377785"/>
          </a:xfrm>
        </p:grpSpPr>
        <p:sp>
          <p:nvSpPr>
            <p:cNvPr id="20400" name="Google Shape;20400;p27"/>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01" name="Google Shape;20401;p27"/>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02" name="Google Shape;20402;p27"/>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03" name="Google Shape;20403;p27"/>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04" name="Google Shape;20404;p27"/>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05" name="Google Shape;20405;p27"/>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06" name="Google Shape;20406;p27"/>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07" name="Google Shape;20407;p27"/>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08" name="Google Shape;20408;p27"/>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09" name="Google Shape;20409;p27"/>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10" name="Google Shape;20410;p27"/>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11" name="Google Shape;20411;p27"/>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12" name="Google Shape;20412;p27"/>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13" name="Google Shape;20413;p27"/>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14" name="Google Shape;20414;p27"/>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15" name="Google Shape;20415;p27"/>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16" name="Google Shape;20416;p27"/>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417" name="Google Shape;20417;p27"/>
          <p:cNvGrpSpPr/>
          <p:nvPr/>
        </p:nvGrpSpPr>
        <p:grpSpPr>
          <a:xfrm>
            <a:off x="5211406" y="1513504"/>
            <a:ext cx="260394" cy="351202"/>
            <a:chOff x="5211406" y="1513504"/>
            <a:chExt cx="260394" cy="351202"/>
          </a:xfrm>
        </p:grpSpPr>
        <p:sp>
          <p:nvSpPr>
            <p:cNvPr id="20418" name="Google Shape;20418;p27"/>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19" name="Google Shape;20419;p27"/>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20" name="Google Shape;20420;p27"/>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21" name="Google Shape;20421;p27"/>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22" name="Google Shape;20422;p27"/>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23" name="Google Shape;20423;p27"/>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24" name="Google Shape;20424;p27"/>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25" name="Google Shape;20425;p27"/>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26" name="Google Shape;20426;p27"/>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27" name="Google Shape;20427;p27"/>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28" name="Google Shape;20428;p27"/>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29" name="Google Shape;20429;p27"/>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30" name="Google Shape;20430;p27"/>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431" name="Google Shape;20431;p27"/>
          <p:cNvGrpSpPr/>
          <p:nvPr/>
        </p:nvGrpSpPr>
        <p:grpSpPr>
          <a:xfrm>
            <a:off x="5632602" y="1513216"/>
            <a:ext cx="366722" cy="351779"/>
            <a:chOff x="5632602" y="1513216"/>
            <a:chExt cx="366722" cy="351779"/>
          </a:xfrm>
        </p:grpSpPr>
        <p:sp>
          <p:nvSpPr>
            <p:cNvPr id="20432" name="Google Shape;20432;p27"/>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33" name="Google Shape;20433;p27"/>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34" name="Google Shape;20434;p27"/>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35" name="Google Shape;20435;p27"/>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36" name="Google Shape;20436;p27"/>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37" name="Google Shape;20437;p27"/>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38" name="Google Shape;20438;p27"/>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39" name="Google Shape;20439;p27"/>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440" name="Google Shape;20440;p27"/>
          <p:cNvGrpSpPr/>
          <p:nvPr/>
        </p:nvGrpSpPr>
        <p:grpSpPr>
          <a:xfrm>
            <a:off x="6089372" y="1527136"/>
            <a:ext cx="401902" cy="323965"/>
            <a:chOff x="6089372" y="1527136"/>
            <a:chExt cx="401902" cy="323965"/>
          </a:xfrm>
        </p:grpSpPr>
        <p:sp>
          <p:nvSpPr>
            <p:cNvPr id="20441" name="Google Shape;20441;p27"/>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42" name="Google Shape;20442;p27"/>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43" name="Google Shape;20443;p27"/>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44" name="Google Shape;20444;p27"/>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45" name="Google Shape;20445;p27"/>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46" name="Google Shape;20446;p27"/>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47" name="Google Shape;20447;p27"/>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48" name="Google Shape;20448;p27"/>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49" name="Google Shape;20449;p27"/>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50" name="Google Shape;20450;p27"/>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51" name="Google Shape;20451;p27"/>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52" name="Google Shape;20452;p27"/>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53" name="Google Shape;20453;p27"/>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54" name="Google Shape;20454;p27"/>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55" name="Google Shape;20455;p27"/>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56" name="Google Shape;20456;p27"/>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57" name="Google Shape;20457;p27"/>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58" name="Google Shape;20458;p27"/>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59" name="Google Shape;20459;p27"/>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60" name="Google Shape;20460;p27"/>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61" name="Google Shape;20461;p27"/>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62" name="Google Shape;20462;p27"/>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63" name="Google Shape;20463;p27"/>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64" name="Google Shape;20464;p27"/>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65" name="Google Shape;20465;p27"/>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66" name="Google Shape;20466;p27"/>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67" name="Google Shape;20467;p27"/>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68" name="Google Shape;20468;p27"/>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69" name="Google Shape;20469;p27"/>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70" name="Google Shape;20470;p27"/>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471" name="Google Shape;20471;p27"/>
          <p:cNvGrpSpPr/>
          <p:nvPr/>
        </p:nvGrpSpPr>
        <p:grpSpPr>
          <a:xfrm>
            <a:off x="6579435" y="1527897"/>
            <a:ext cx="370103" cy="322444"/>
            <a:chOff x="6579435" y="1527897"/>
            <a:chExt cx="370103" cy="322444"/>
          </a:xfrm>
        </p:grpSpPr>
        <p:sp>
          <p:nvSpPr>
            <p:cNvPr id="20472" name="Google Shape;20472;p27"/>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73" name="Google Shape;20473;p27"/>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74" name="Google Shape;20474;p27"/>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75" name="Google Shape;20475;p27"/>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76" name="Google Shape;20476;p27"/>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77" name="Google Shape;20477;p27"/>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78" name="Google Shape;20478;p27"/>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79" name="Google Shape;20479;p27"/>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80" name="Google Shape;20480;p27"/>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81" name="Google Shape;20481;p27"/>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82" name="Google Shape;20482;p27"/>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83" name="Google Shape;20483;p27"/>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84" name="Google Shape;20484;p27"/>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85" name="Google Shape;20485;p27"/>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86" name="Google Shape;20486;p27"/>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87" name="Google Shape;20487;p27"/>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88" name="Google Shape;20488;p27"/>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89" name="Google Shape;20489;p27"/>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90" name="Google Shape;20490;p27"/>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91" name="Google Shape;20491;p27"/>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92" name="Google Shape;20492;p27"/>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493" name="Google Shape;20493;p27"/>
          <p:cNvGrpSpPr/>
          <p:nvPr/>
        </p:nvGrpSpPr>
        <p:grpSpPr>
          <a:xfrm>
            <a:off x="6988887" y="1538854"/>
            <a:ext cx="499920" cy="300136"/>
            <a:chOff x="6988887" y="1538854"/>
            <a:chExt cx="499920" cy="300136"/>
          </a:xfrm>
        </p:grpSpPr>
        <p:sp>
          <p:nvSpPr>
            <p:cNvPr id="20494" name="Google Shape;20494;p27"/>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95" name="Google Shape;20495;p27"/>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96" name="Google Shape;20496;p27"/>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97" name="Google Shape;20497;p27"/>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98" name="Google Shape;20498;p27"/>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99" name="Google Shape;20499;p27"/>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00" name="Google Shape;20500;p27"/>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01" name="Google Shape;20501;p27"/>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02" name="Google Shape;20502;p27"/>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03" name="Google Shape;20503;p27"/>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04" name="Google Shape;20504;p27"/>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05" name="Google Shape;20505;p27"/>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06" name="Google Shape;20506;p27"/>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507" name="Google Shape;20507;p27"/>
          <p:cNvGrpSpPr/>
          <p:nvPr/>
        </p:nvGrpSpPr>
        <p:grpSpPr>
          <a:xfrm>
            <a:off x="8050359" y="1520687"/>
            <a:ext cx="279321" cy="336837"/>
            <a:chOff x="8050359" y="1520687"/>
            <a:chExt cx="279321" cy="336837"/>
          </a:xfrm>
        </p:grpSpPr>
        <p:sp>
          <p:nvSpPr>
            <p:cNvPr id="20508" name="Google Shape;20508;p27"/>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09" name="Google Shape;20509;p27"/>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10" name="Google Shape;20510;p27"/>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11" name="Google Shape;20511;p27"/>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12" name="Google Shape;20512;p27"/>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13" name="Google Shape;20513;p27"/>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14" name="Google Shape;20514;p27"/>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15" name="Google Shape;20515;p27"/>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16" name="Google Shape;20516;p27"/>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17" name="Google Shape;20517;p27"/>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18" name="Google Shape;20518;p27"/>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19" name="Google Shape;20519;p27"/>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20" name="Google Shape;20520;p27"/>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521" name="Google Shape;20521;p27"/>
          <p:cNvGrpSpPr/>
          <p:nvPr/>
        </p:nvGrpSpPr>
        <p:grpSpPr>
          <a:xfrm>
            <a:off x="6093907" y="2461832"/>
            <a:ext cx="364441" cy="339092"/>
            <a:chOff x="6093907" y="2461832"/>
            <a:chExt cx="364441" cy="339092"/>
          </a:xfrm>
        </p:grpSpPr>
        <p:sp>
          <p:nvSpPr>
            <p:cNvPr id="20522" name="Google Shape;20522;p27"/>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23" name="Google Shape;20523;p27"/>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24" name="Google Shape;20524;p27"/>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25" name="Google Shape;20525;p27"/>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26" name="Google Shape;20526;p27"/>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27" name="Google Shape;20527;p27"/>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28" name="Google Shape;20528;p27"/>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29" name="Google Shape;20529;p27"/>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30" name="Google Shape;20530;p27"/>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31" name="Google Shape;20531;p27"/>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532" name="Google Shape;20532;p27"/>
          <p:cNvGrpSpPr/>
          <p:nvPr/>
        </p:nvGrpSpPr>
        <p:grpSpPr>
          <a:xfrm>
            <a:off x="4676331" y="1980866"/>
            <a:ext cx="377680" cy="377680"/>
            <a:chOff x="4676331" y="1980866"/>
            <a:chExt cx="377680" cy="377680"/>
          </a:xfrm>
        </p:grpSpPr>
        <p:sp>
          <p:nvSpPr>
            <p:cNvPr id="20533" name="Google Shape;20533;p27"/>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34" name="Google Shape;20534;p27"/>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35" name="Google Shape;20535;p27"/>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36" name="Google Shape;20536;p27"/>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37" name="Google Shape;20537;p27"/>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38" name="Google Shape;20538;p27"/>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39" name="Google Shape;20539;p27"/>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40" name="Google Shape;20540;p27"/>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41" name="Google Shape;20541;p27"/>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42" name="Google Shape;20542;p27"/>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43" name="Google Shape;20543;p27"/>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44" name="Google Shape;20544;p27"/>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45" name="Google Shape;20545;p27"/>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46" name="Google Shape;20546;p27"/>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47" name="Google Shape;20547;p27"/>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48" name="Google Shape;20548;p27"/>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49" name="Google Shape;20549;p27"/>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50" name="Google Shape;20550;p27"/>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51" name="Google Shape;20551;p27"/>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552" name="Google Shape;20552;p27"/>
          <p:cNvGrpSpPr/>
          <p:nvPr/>
        </p:nvGrpSpPr>
        <p:grpSpPr>
          <a:xfrm>
            <a:off x="7526242" y="1522968"/>
            <a:ext cx="357652" cy="332275"/>
            <a:chOff x="7526242" y="1522968"/>
            <a:chExt cx="357652" cy="332275"/>
          </a:xfrm>
        </p:grpSpPr>
        <p:sp>
          <p:nvSpPr>
            <p:cNvPr id="20553" name="Google Shape;20553;p27"/>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54" name="Google Shape;20554;p27"/>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55" name="Google Shape;20555;p27"/>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56" name="Google Shape;20556;p27"/>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57" name="Google Shape;20557;p27"/>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58" name="Google Shape;20558;p27"/>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59" name="Google Shape;20559;p27"/>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60" name="Google Shape;20560;p27"/>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61" name="Google Shape;20561;p27"/>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62" name="Google Shape;20562;p27"/>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63" name="Google Shape;20563;p27"/>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64" name="Google Shape;20564;p27"/>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65" name="Google Shape;20565;p27"/>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66" name="Google Shape;20566;p27"/>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67" name="Google Shape;20567;p27"/>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68" name="Google Shape;20568;p27"/>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569" name="Google Shape;20569;p27"/>
          <p:cNvGrpSpPr/>
          <p:nvPr/>
        </p:nvGrpSpPr>
        <p:grpSpPr>
          <a:xfrm>
            <a:off x="3250786" y="1982386"/>
            <a:ext cx="371650" cy="371624"/>
            <a:chOff x="3250786" y="1982386"/>
            <a:chExt cx="371650" cy="371624"/>
          </a:xfrm>
        </p:grpSpPr>
        <p:sp>
          <p:nvSpPr>
            <p:cNvPr id="20570" name="Google Shape;20570;p27"/>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71" name="Google Shape;20571;p27"/>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72" name="Google Shape;20572;p27"/>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73" name="Google Shape;20573;p27"/>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74" name="Google Shape;20574;p27"/>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75" name="Google Shape;20575;p27"/>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76" name="Google Shape;20576;p27"/>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77" name="Google Shape;20577;p27"/>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78" name="Google Shape;20578;p27"/>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79" name="Google Shape;20579;p27"/>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80" name="Google Shape;20580;p27"/>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81" name="Google Shape;20581;p27"/>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82" name="Google Shape;20582;p27"/>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83" name="Google Shape;20583;p27"/>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84" name="Google Shape;20584;p27"/>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85" name="Google Shape;20585;p27"/>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86" name="Google Shape;20586;p27"/>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87" name="Google Shape;20587;p27"/>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88" name="Google Shape;20588;p27"/>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89" name="Google Shape;20589;p27"/>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90" name="Google Shape;20590;p27"/>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91" name="Google Shape;20591;p27"/>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92" name="Google Shape;20592;p27"/>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93" name="Google Shape;20593;p27"/>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94" name="Google Shape;20594;p27"/>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95" name="Google Shape;20595;p27"/>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96" name="Google Shape;20596;p27"/>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97" name="Google Shape;20597;p27"/>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98" name="Google Shape;20598;p27"/>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99" name="Google Shape;20599;p27"/>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600" name="Google Shape;20600;p27"/>
          <p:cNvGrpSpPr/>
          <p:nvPr/>
        </p:nvGrpSpPr>
        <p:grpSpPr>
          <a:xfrm>
            <a:off x="1342386" y="2916322"/>
            <a:ext cx="373538" cy="331514"/>
            <a:chOff x="1342386" y="2916322"/>
            <a:chExt cx="373538" cy="331514"/>
          </a:xfrm>
        </p:grpSpPr>
        <p:sp>
          <p:nvSpPr>
            <p:cNvPr id="20601" name="Google Shape;20601;p27"/>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02" name="Google Shape;20602;p27"/>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03" name="Google Shape;20603;p27"/>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04" name="Google Shape;20604;p27"/>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05" name="Google Shape;20605;p27"/>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06" name="Google Shape;20606;p27"/>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07" name="Google Shape;20607;p27"/>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08" name="Google Shape;20608;p27"/>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09" name="Google Shape;20609;p27"/>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10" name="Google Shape;20610;p27"/>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11" name="Google Shape;20611;p27"/>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612" name="Google Shape;20612;p27"/>
          <p:cNvGrpSpPr/>
          <p:nvPr/>
        </p:nvGrpSpPr>
        <p:grpSpPr>
          <a:xfrm>
            <a:off x="2294122" y="2946600"/>
            <a:ext cx="373931" cy="271352"/>
            <a:chOff x="2294122" y="2946600"/>
            <a:chExt cx="373931" cy="271352"/>
          </a:xfrm>
        </p:grpSpPr>
        <p:sp>
          <p:nvSpPr>
            <p:cNvPr id="20613" name="Google Shape;20613;p27"/>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14" name="Google Shape;20614;p27"/>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15" name="Google Shape;20615;p27"/>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16" name="Google Shape;20616;p27"/>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17" name="Google Shape;20617;p27"/>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18" name="Google Shape;20618;p27"/>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19" name="Google Shape;20619;p27"/>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20" name="Google Shape;20620;p27"/>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21" name="Google Shape;20621;p27"/>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22" name="Google Shape;20622;p27"/>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23" name="Google Shape;20623;p27"/>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24" name="Google Shape;20624;p27"/>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25" name="Google Shape;20625;p27"/>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26" name="Google Shape;20626;p27"/>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27" name="Google Shape;20627;p27"/>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28" name="Google Shape;20628;p27"/>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29" name="Google Shape;20629;p27"/>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30" name="Google Shape;20630;p27"/>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31" name="Google Shape;20631;p27"/>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32" name="Google Shape;20632;p27"/>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33" name="Google Shape;20633;p27"/>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34" name="Google Shape;20634;p27"/>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35" name="Google Shape;20635;p27"/>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36" name="Google Shape;20636;p27"/>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37" name="Google Shape;20637;p27"/>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38" name="Google Shape;20638;p27"/>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39" name="Google Shape;20639;p27"/>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40" name="Google Shape;20640;p27"/>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41" name="Google Shape;20641;p27"/>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42" name="Google Shape;20642;p27"/>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643" name="Google Shape;20643;p27"/>
          <p:cNvGrpSpPr/>
          <p:nvPr/>
        </p:nvGrpSpPr>
        <p:grpSpPr>
          <a:xfrm>
            <a:off x="2769819" y="2907251"/>
            <a:ext cx="373904" cy="349682"/>
            <a:chOff x="2769819" y="2907251"/>
            <a:chExt cx="373904" cy="349682"/>
          </a:xfrm>
        </p:grpSpPr>
        <p:sp>
          <p:nvSpPr>
            <p:cNvPr id="20644" name="Google Shape;20644;p27"/>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45" name="Google Shape;20645;p27"/>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46" name="Google Shape;20646;p27"/>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47" name="Google Shape;20647;p27"/>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48" name="Google Shape;20648;p27"/>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49" name="Google Shape;20649;p27"/>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50" name="Google Shape;20650;p27"/>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51" name="Google Shape;20651;p27"/>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52" name="Google Shape;20652;p27"/>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53" name="Google Shape;20653;p27"/>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54" name="Google Shape;20654;p27"/>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55" name="Google Shape;20655;p27"/>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56" name="Google Shape;20656;p27"/>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57" name="Google Shape;20657;p27"/>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58" name="Google Shape;20658;p27"/>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59" name="Google Shape;20659;p27"/>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60" name="Google Shape;20660;p27"/>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661" name="Google Shape;20661;p27"/>
          <p:cNvGrpSpPr/>
          <p:nvPr/>
        </p:nvGrpSpPr>
        <p:grpSpPr>
          <a:xfrm>
            <a:off x="3246251" y="2895245"/>
            <a:ext cx="375791" cy="373800"/>
            <a:chOff x="3246251" y="2895245"/>
            <a:chExt cx="375791" cy="373800"/>
          </a:xfrm>
        </p:grpSpPr>
        <p:sp>
          <p:nvSpPr>
            <p:cNvPr id="20662" name="Google Shape;20662;p27"/>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63" name="Google Shape;20663;p27"/>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64" name="Google Shape;20664;p27"/>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65" name="Google Shape;20665;p27"/>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66" name="Google Shape;20666;p27"/>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67" name="Google Shape;20667;p27"/>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68" name="Google Shape;20668;p27"/>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69" name="Google Shape;20669;p27"/>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70" name="Google Shape;20670;p27"/>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71" name="Google Shape;20671;p27"/>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72" name="Google Shape;20672;p27"/>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73" name="Google Shape;20673;p27"/>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74" name="Google Shape;20674;p27"/>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75" name="Google Shape;20675;p27"/>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676" name="Google Shape;20676;p27"/>
          <p:cNvGrpSpPr/>
          <p:nvPr/>
        </p:nvGrpSpPr>
        <p:grpSpPr>
          <a:xfrm>
            <a:off x="3791182" y="2895454"/>
            <a:ext cx="234650" cy="373591"/>
            <a:chOff x="3791182" y="2895454"/>
            <a:chExt cx="234650" cy="373591"/>
          </a:xfrm>
        </p:grpSpPr>
        <p:sp>
          <p:nvSpPr>
            <p:cNvPr id="20677" name="Google Shape;20677;p27"/>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78" name="Google Shape;20678;p27"/>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79" name="Google Shape;20679;p27"/>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80" name="Google Shape;20680;p27"/>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81" name="Google Shape;20681;p27"/>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82" name="Google Shape;20682;p27"/>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83" name="Google Shape;20683;p27"/>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84" name="Google Shape;20684;p27"/>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85" name="Google Shape;20685;p27"/>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686" name="Google Shape;20686;p27"/>
          <p:cNvGrpSpPr/>
          <p:nvPr/>
        </p:nvGrpSpPr>
        <p:grpSpPr>
          <a:xfrm>
            <a:off x="7042995" y="2489463"/>
            <a:ext cx="364441" cy="256225"/>
            <a:chOff x="7042995" y="2489463"/>
            <a:chExt cx="364441" cy="256225"/>
          </a:xfrm>
        </p:grpSpPr>
        <p:sp>
          <p:nvSpPr>
            <p:cNvPr id="20687" name="Google Shape;20687;p27"/>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88" name="Google Shape;20688;p27"/>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89" name="Google Shape;20689;p27"/>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90" name="Google Shape;20690;p27"/>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91" name="Google Shape;20691;p27"/>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92" name="Google Shape;20692;p27"/>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93" name="Google Shape;20693;p27"/>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94" name="Google Shape;20694;p27"/>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95" name="Google Shape;20695;p27"/>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696" name="Google Shape;20696;p27"/>
          <p:cNvGrpSpPr/>
          <p:nvPr/>
        </p:nvGrpSpPr>
        <p:grpSpPr>
          <a:xfrm>
            <a:off x="7517172" y="2437007"/>
            <a:ext cx="364284" cy="361243"/>
            <a:chOff x="7517172" y="2437007"/>
            <a:chExt cx="364284" cy="361243"/>
          </a:xfrm>
        </p:grpSpPr>
        <p:sp>
          <p:nvSpPr>
            <p:cNvPr id="20697" name="Google Shape;20697;p27"/>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98" name="Google Shape;20698;p27"/>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99" name="Google Shape;20699;p27"/>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00" name="Google Shape;20700;p27"/>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01" name="Google Shape;20701;p27"/>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02" name="Google Shape;20702;p27"/>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03" name="Google Shape;20703;p27"/>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04" name="Google Shape;20704;p27"/>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05" name="Google Shape;20705;p27"/>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06" name="Google Shape;20706;p27"/>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07" name="Google Shape;20707;p27"/>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08" name="Google Shape;20708;p27"/>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09" name="Google Shape;20709;p27"/>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10" name="Google Shape;20710;p27"/>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11" name="Google Shape;20711;p27"/>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12" name="Google Shape;20712;p27"/>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13" name="Google Shape;20713;p27"/>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14" name="Google Shape;20714;p27"/>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15" name="Google Shape;20715;p27"/>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16" name="Google Shape;20716;p27"/>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17" name="Google Shape;20717;p27"/>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718" name="Google Shape;20718;p27"/>
          <p:cNvGrpSpPr/>
          <p:nvPr/>
        </p:nvGrpSpPr>
        <p:grpSpPr>
          <a:xfrm>
            <a:off x="8006475" y="2436954"/>
            <a:ext cx="335290" cy="361321"/>
            <a:chOff x="8006475" y="2436954"/>
            <a:chExt cx="335290" cy="361321"/>
          </a:xfrm>
        </p:grpSpPr>
        <p:sp>
          <p:nvSpPr>
            <p:cNvPr id="20719" name="Google Shape;20719;p27"/>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20" name="Google Shape;20720;p27"/>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21" name="Google Shape;20721;p27"/>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22" name="Google Shape;20722;p27"/>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23" name="Google Shape;20723;p27"/>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24" name="Google Shape;20724;p27"/>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25" name="Google Shape;20725;p27"/>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26" name="Google Shape;20726;p27"/>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27" name="Google Shape;20727;p27"/>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28" name="Google Shape;20728;p27"/>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29" name="Google Shape;20729;p27"/>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30" name="Google Shape;20730;p27"/>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31" name="Google Shape;20731;p27"/>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32" name="Google Shape;20732;p27"/>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33" name="Google Shape;20733;p27"/>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34" name="Google Shape;20734;p27"/>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35" name="Google Shape;20735;p27"/>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36" name="Google Shape;20736;p27"/>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37" name="Google Shape;20737;p27"/>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738" name="Google Shape;20738;p27"/>
          <p:cNvGrpSpPr/>
          <p:nvPr/>
        </p:nvGrpSpPr>
        <p:grpSpPr>
          <a:xfrm>
            <a:off x="5596661" y="2909139"/>
            <a:ext cx="394326" cy="349682"/>
            <a:chOff x="5596661" y="2909139"/>
            <a:chExt cx="394326" cy="349682"/>
          </a:xfrm>
        </p:grpSpPr>
        <p:sp>
          <p:nvSpPr>
            <p:cNvPr id="20739" name="Google Shape;20739;p27"/>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40" name="Google Shape;20740;p27"/>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41" name="Google Shape;20741;p27"/>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42" name="Google Shape;20742;p27"/>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43" name="Google Shape;20743;p27"/>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44" name="Google Shape;20744;p27"/>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45" name="Google Shape;20745;p27"/>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46" name="Google Shape;20746;p27"/>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47" name="Google Shape;20747;p27"/>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48" name="Google Shape;20748;p27"/>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49" name="Google Shape;20749;p27"/>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50" name="Google Shape;20750;p27"/>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51" name="Google Shape;20751;p27"/>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52" name="Google Shape;20752;p27"/>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53" name="Google Shape;20753;p27"/>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54" name="Google Shape;20754;p27"/>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755" name="Google Shape;20755;p27"/>
          <p:cNvGrpSpPr/>
          <p:nvPr/>
        </p:nvGrpSpPr>
        <p:grpSpPr>
          <a:xfrm>
            <a:off x="874658" y="2914408"/>
            <a:ext cx="356891" cy="335709"/>
            <a:chOff x="874658" y="2914408"/>
            <a:chExt cx="356891" cy="335709"/>
          </a:xfrm>
        </p:grpSpPr>
        <p:sp>
          <p:nvSpPr>
            <p:cNvPr id="20756" name="Google Shape;20756;p27"/>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57" name="Google Shape;20757;p27"/>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58" name="Google Shape;20758;p27"/>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59" name="Google Shape;20759;p27"/>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60" name="Google Shape;20760;p27"/>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61" name="Google Shape;20761;p27"/>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62" name="Google Shape;20762;p27"/>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63" name="Google Shape;20763;p27"/>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64" name="Google Shape;20764;p27"/>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65" name="Google Shape;20765;p27"/>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66" name="Google Shape;20766;p27"/>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67" name="Google Shape;20767;p27"/>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68" name="Google Shape;20768;p27"/>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69" name="Google Shape;20769;p27"/>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70" name="Google Shape;20770;p27"/>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71" name="Google Shape;20771;p27"/>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72" name="Google Shape;20772;p27"/>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73" name="Google Shape;20773;p27"/>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74" name="Google Shape;20774;p27"/>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75" name="Google Shape;20775;p27"/>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776" name="Google Shape;20776;p27"/>
          <p:cNvGrpSpPr/>
          <p:nvPr/>
        </p:nvGrpSpPr>
        <p:grpSpPr>
          <a:xfrm>
            <a:off x="4230912" y="2929193"/>
            <a:ext cx="308812" cy="306165"/>
            <a:chOff x="4230912" y="2929193"/>
            <a:chExt cx="308812" cy="306165"/>
          </a:xfrm>
        </p:grpSpPr>
        <p:sp>
          <p:nvSpPr>
            <p:cNvPr id="20777" name="Google Shape;20777;p27"/>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78" name="Google Shape;20778;p27"/>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79" name="Google Shape;20779;p27"/>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80" name="Google Shape;20780;p27"/>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81" name="Google Shape;20781;p27"/>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82" name="Google Shape;20782;p27"/>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83" name="Google Shape;20783;p27"/>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84" name="Google Shape;20784;p27"/>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85" name="Google Shape;20785;p27"/>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86" name="Google Shape;20786;p27"/>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87" name="Google Shape;20787;p27"/>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88" name="Google Shape;20788;p27"/>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89" name="Google Shape;20789;p27"/>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90" name="Google Shape;20790;p27"/>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91" name="Google Shape;20791;p27"/>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792" name="Google Shape;20792;p27"/>
          <p:cNvGrpSpPr/>
          <p:nvPr/>
        </p:nvGrpSpPr>
        <p:grpSpPr>
          <a:xfrm>
            <a:off x="4627886" y="3401089"/>
            <a:ext cx="409111" cy="267944"/>
            <a:chOff x="4627886" y="3401089"/>
            <a:chExt cx="409111" cy="267944"/>
          </a:xfrm>
        </p:grpSpPr>
        <p:sp>
          <p:nvSpPr>
            <p:cNvPr id="20793" name="Google Shape;20793;p27"/>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94" name="Google Shape;20794;p27"/>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95" name="Google Shape;20795;p27"/>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96" name="Google Shape;20796;p27"/>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97" name="Google Shape;20797;p27"/>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98" name="Google Shape;20798;p27"/>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99" name="Google Shape;20799;p27"/>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00" name="Google Shape;20800;p27"/>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01" name="Google Shape;20801;p27"/>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02" name="Google Shape;20802;p27"/>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03" name="Google Shape;20803;p27"/>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804" name="Google Shape;20804;p27"/>
          <p:cNvGrpSpPr/>
          <p:nvPr/>
        </p:nvGrpSpPr>
        <p:grpSpPr>
          <a:xfrm>
            <a:off x="4652476" y="2898915"/>
            <a:ext cx="386015" cy="384495"/>
            <a:chOff x="4652476" y="2898915"/>
            <a:chExt cx="386015" cy="384495"/>
          </a:xfrm>
        </p:grpSpPr>
        <p:sp>
          <p:nvSpPr>
            <p:cNvPr id="20805" name="Google Shape;20805;p27"/>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06" name="Google Shape;20806;p27"/>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07" name="Google Shape;20807;p27"/>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08" name="Google Shape;20808;p27"/>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09" name="Google Shape;20809;p27"/>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10" name="Google Shape;20810;p27"/>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11" name="Google Shape;20811;p27"/>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12" name="Google Shape;20812;p27"/>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13" name="Google Shape;20813;p27"/>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814" name="Google Shape;20814;p27"/>
          <p:cNvGrpSpPr/>
          <p:nvPr/>
        </p:nvGrpSpPr>
        <p:grpSpPr>
          <a:xfrm>
            <a:off x="5156931" y="2922194"/>
            <a:ext cx="324699" cy="347611"/>
            <a:chOff x="5156931" y="2922194"/>
            <a:chExt cx="324699" cy="347611"/>
          </a:xfrm>
        </p:grpSpPr>
        <p:sp>
          <p:nvSpPr>
            <p:cNvPr id="20815" name="Google Shape;20815;p27"/>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16" name="Google Shape;20816;p27"/>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17" name="Google Shape;20817;p27"/>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18" name="Google Shape;20818;p27"/>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19" name="Google Shape;20819;p27"/>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20" name="Google Shape;20820;p27"/>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21" name="Google Shape;20821;p27"/>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22" name="Google Shape;20822;p27"/>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23" name="Google Shape;20823;p27"/>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24" name="Google Shape;20824;p27"/>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25" name="Google Shape;20825;p27"/>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26" name="Google Shape;20826;p27"/>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27" name="Google Shape;20827;p27"/>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28" name="Google Shape;20828;p27"/>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29" name="Google Shape;20829;p27"/>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30" name="Google Shape;20830;p27"/>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831" name="Google Shape;20831;p27"/>
          <p:cNvGrpSpPr/>
          <p:nvPr/>
        </p:nvGrpSpPr>
        <p:grpSpPr>
          <a:xfrm>
            <a:off x="6086331" y="2905337"/>
            <a:ext cx="364441" cy="364834"/>
            <a:chOff x="6086331" y="2905337"/>
            <a:chExt cx="364441" cy="364834"/>
          </a:xfrm>
        </p:grpSpPr>
        <p:sp>
          <p:nvSpPr>
            <p:cNvPr id="20832" name="Google Shape;20832;p27"/>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33" name="Google Shape;20833;p27"/>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34" name="Google Shape;20834;p27"/>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35" name="Google Shape;20835;p27"/>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36" name="Google Shape;20836;p27"/>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37" name="Google Shape;20837;p27"/>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838" name="Google Shape;20838;p27"/>
          <p:cNvGrpSpPr/>
          <p:nvPr/>
        </p:nvGrpSpPr>
        <p:grpSpPr>
          <a:xfrm>
            <a:off x="6554059" y="2907251"/>
            <a:ext cx="377706" cy="377680"/>
            <a:chOff x="6554059" y="2907251"/>
            <a:chExt cx="377706" cy="377680"/>
          </a:xfrm>
        </p:grpSpPr>
        <p:sp>
          <p:nvSpPr>
            <p:cNvPr id="20839" name="Google Shape;20839;p27"/>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40" name="Google Shape;20840;p27"/>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41" name="Google Shape;20841;p27"/>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42" name="Google Shape;20842;p27"/>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43" name="Google Shape;20843;p27"/>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44" name="Google Shape;20844;p27"/>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45" name="Google Shape;20845;p27"/>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46" name="Google Shape;20846;p27"/>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47" name="Google Shape;20847;p27"/>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48" name="Google Shape;20848;p27"/>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49" name="Google Shape;20849;p27"/>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50" name="Google Shape;20850;p27"/>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51" name="Google Shape;20851;p27"/>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52" name="Google Shape;20852;p27"/>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53" name="Google Shape;20853;p27"/>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54" name="Google Shape;20854;p27"/>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55" name="Google Shape;20855;p27"/>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56" name="Google Shape;20856;p27"/>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57" name="Google Shape;20857;p27"/>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58" name="Google Shape;20858;p27"/>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59" name="Google Shape;20859;p27"/>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860" name="Google Shape;20860;p27"/>
          <p:cNvGrpSpPr/>
          <p:nvPr/>
        </p:nvGrpSpPr>
        <p:grpSpPr>
          <a:xfrm>
            <a:off x="7491796" y="2945446"/>
            <a:ext cx="400801" cy="317543"/>
            <a:chOff x="7491796" y="2945446"/>
            <a:chExt cx="400801" cy="317543"/>
          </a:xfrm>
        </p:grpSpPr>
        <p:sp>
          <p:nvSpPr>
            <p:cNvPr id="20861" name="Google Shape;20861;p27"/>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62" name="Google Shape;20862;p27"/>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63" name="Google Shape;20863;p27"/>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64" name="Google Shape;20864;p27"/>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65" name="Google Shape;20865;p27"/>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66" name="Google Shape;20866;p27"/>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67" name="Google Shape;20867;p27"/>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68" name="Google Shape;20868;p27"/>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69" name="Google Shape;20869;p27"/>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70" name="Google Shape;20870;p27"/>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71" name="Google Shape;20871;p27"/>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72" name="Google Shape;20872;p27"/>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73" name="Google Shape;20873;p27"/>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74" name="Google Shape;20874;p27"/>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75" name="Google Shape;20875;p27"/>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76" name="Google Shape;20876;p27"/>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77" name="Google Shape;20877;p27"/>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78" name="Google Shape;20878;p27"/>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79" name="Google Shape;20879;p27"/>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80" name="Google Shape;20880;p27"/>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81" name="Google Shape;20881;p27"/>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82" name="Google Shape;20882;p27"/>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883" name="Google Shape;20883;p27"/>
          <p:cNvGrpSpPr/>
          <p:nvPr/>
        </p:nvGrpSpPr>
        <p:grpSpPr>
          <a:xfrm>
            <a:off x="7045643" y="2907723"/>
            <a:ext cx="345304" cy="365856"/>
            <a:chOff x="7045643" y="2907723"/>
            <a:chExt cx="345304" cy="365856"/>
          </a:xfrm>
        </p:grpSpPr>
        <p:sp>
          <p:nvSpPr>
            <p:cNvPr id="20884" name="Google Shape;20884;p27"/>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85" name="Google Shape;20885;p27"/>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86" name="Google Shape;20886;p27"/>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87" name="Google Shape;20887;p27"/>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88" name="Google Shape;20888;p27"/>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89" name="Google Shape;20889;p27"/>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90" name="Google Shape;20890;p27"/>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91" name="Google Shape;20891;p27"/>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92" name="Google Shape;20892;p27"/>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93" name="Google Shape;20893;p27"/>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94" name="Google Shape;20894;p27"/>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95" name="Google Shape;20895;p27"/>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96" name="Google Shape;20896;p27"/>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97" name="Google Shape;20897;p27"/>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98" name="Google Shape;20898;p27"/>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99" name="Google Shape;20899;p27"/>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00" name="Google Shape;20900;p27"/>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01" name="Google Shape;20901;p27"/>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02" name="Google Shape;20902;p27"/>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903" name="Google Shape;20903;p27"/>
          <p:cNvGrpSpPr/>
          <p:nvPr/>
        </p:nvGrpSpPr>
        <p:grpSpPr>
          <a:xfrm>
            <a:off x="7992843" y="2907251"/>
            <a:ext cx="347794" cy="366329"/>
            <a:chOff x="7992843" y="2907251"/>
            <a:chExt cx="347794" cy="366329"/>
          </a:xfrm>
        </p:grpSpPr>
        <p:sp>
          <p:nvSpPr>
            <p:cNvPr id="20904" name="Google Shape;20904;p27"/>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05" name="Google Shape;20905;p27"/>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06" name="Google Shape;20906;p27"/>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07" name="Google Shape;20907;p27"/>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08" name="Google Shape;20908;p27"/>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09" name="Google Shape;20909;p27"/>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10" name="Google Shape;20910;p27"/>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11" name="Google Shape;20911;p27"/>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12" name="Google Shape;20912;p27"/>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13" name="Google Shape;20913;p27"/>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14" name="Google Shape;20914;p27"/>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15" name="Google Shape;20915;p27"/>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16" name="Google Shape;20916;p27"/>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17" name="Google Shape;20917;p27"/>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18" name="Google Shape;20918;p27"/>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19" name="Google Shape;20919;p27"/>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20" name="Google Shape;20920;p27"/>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21" name="Google Shape;20921;p27"/>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22" name="Google Shape;20922;p27"/>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23" name="Google Shape;20923;p27"/>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24" name="Google Shape;20924;p27"/>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25" name="Google Shape;20925;p27"/>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26" name="Google Shape;20926;p27"/>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27" name="Google Shape;20927;p27"/>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28" name="Google Shape;20928;p27"/>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29" name="Google Shape;20929;p27"/>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30" name="Google Shape;20930;p27"/>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31" name="Google Shape;20931;p27"/>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32" name="Google Shape;20932;p27"/>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33" name="Google Shape;20933;p27"/>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34" name="Google Shape;20934;p27"/>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35" name="Google Shape;20935;p27"/>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36" name="Google Shape;20936;p27"/>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937" name="Google Shape;20937;p27"/>
          <p:cNvGrpSpPr/>
          <p:nvPr/>
        </p:nvGrpSpPr>
        <p:grpSpPr>
          <a:xfrm>
            <a:off x="873898" y="1512377"/>
            <a:ext cx="398127" cy="353457"/>
            <a:chOff x="873898" y="1512377"/>
            <a:chExt cx="398127" cy="353457"/>
          </a:xfrm>
        </p:grpSpPr>
        <p:sp>
          <p:nvSpPr>
            <p:cNvPr id="20938" name="Google Shape;20938;p27"/>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39" name="Google Shape;20939;p27"/>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40" name="Google Shape;20940;p27"/>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41" name="Google Shape;20941;p27"/>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42" name="Google Shape;20942;p27"/>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43" name="Google Shape;20943;p27"/>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44" name="Google Shape;20944;p27"/>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45" name="Google Shape;20945;p27"/>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46" name="Google Shape;20946;p27"/>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47" name="Google Shape;20947;p27"/>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48" name="Google Shape;20948;p27"/>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49" name="Google Shape;20949;p27"/>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50" name="Google Shape;20950;p27"/>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51" name="Google Shape;20951;p27"/>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52" name="Google Shape;20952;p27"/>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53" name="Google Shape;20953;p27"/>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54" name="Google Shape;20954;p27"/>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55" name="Google Shape;20955;p27"/>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56" name="Google Shape;20956;p27"/>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957" name="Google Shape;20957;p27"/>
          <p:cNvGrpSpPr/>
          <p:nvPr/>
        </p:nvGrpSpPr>
        <p:grpSpPr>
          <a:xfrm>
            <a:off x="1424125" y="1515680"/>
            <a:ext cx="246762" cy="347139"/>
            <a:chOff x="1424125" y="1515680"/>
            <a:chExt cx="246762" cy="347139"/>
          </a:xfrm>
        </p:grpSpPr>
        <p:sp>
          <p:nvSpPr>
            <p:cNvPr id="20958" name="Google Shape;20958;p27"/>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59" name="Google Shape;20959;p27"/>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60" name="Google Shape;20960;p27"/>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61" name="Google Shape;20961;p27"/>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62" name="Google Shape;20962;p27"/>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63" name="Google Shape;20963;p27"/>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64" name="Google Shape;20964;p27"/>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65" name="Google Shape;20965;p27"/>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66" name="Google Shape;20966;p27"/>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67" name="Google Shape;20967;p27"/>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68" name="Google Shape;20968;p27"/>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69" name="Google Shape;20969;p27"/>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70" name="Google Shape;20970;p27"/>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71" name="Google Shape;20971;p27"/>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72" name="Google Shape;20972;p27"/>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73" name="Google Shape;20973;p27"/>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74" name="Google Shape;20974;p27"/>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75" name="Google Shape;20975;p27"/>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76" name="Google Shape;20976;p27"/>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77" name="Google Shape;20977;p27"/>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978" name="Google Shape;20978;p27"/>
          <p:cNvGrpSpPr/>
          <p:nvPr/>
        </p:nvGrpSpPr>
        <p:grpSpPr>
          <a:xfrm>
            <a:off x="2319498" y="1512744"/>
            <a:ext cx="352697" cy="352723"/>
            <a:chOff x="2319498" y="1512744"/>
            <a:chExt cx="352697" cy="352723"/>
          </a:xfrm>
        </p:grpSpPr>
        <p:sp>
          <p:nvSpPr>
            <p:cNvPr id="20979" name="Google Shape;20979;p27"/>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80" name="Google Shape;20980;p27"/>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81" name="Google Shape;20981;p27"/>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82" name="Google Shape;20982;p27"/>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83" name="Google Shape;20983;p27"/>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84" name="Google Shape;20984;p27"/>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85" name="Google Shape;20985;p27"/>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86" name="Google Shape;20986;p27"/>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87" name="Google Shape;20987;p27"/>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88" name="Google Shape;20988;p27"/>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89" name="Google Shape;20989;p27"/>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90" name="Google Shape;20990;p27"/>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91" name="Google Shape;20991;p27"/>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92" name="Google Shape;20992;p27"/>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93" name="Google Shape;20993;p27"/>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94" name="Google Shape;20994;p27"/>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95" name="Google Shape;20995;p27"/>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96" name="Google Shape;20996;p27"/>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97" name="Google Shape;20997;p27"/>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998" name="Google Shape;20998;p27"/>
          <p:cNvGrpSpPr/>
          <p:nvPr/>
        </p:nvGrpSpPr>
        <p:grpSpPr>
          <a:xfrm>
            <a:off x="4236601" y="1512666"/>
            <a:ext cx="312981" cy="352697"/>
            <a:chOff x="4236601" y="1512666"/>
            <a:chExt cx="312981" cy="352697"/>
          </a:xfrm>
        </p:grpSpPr>
        <p:sp>
          <p:nvSpPr>
            <p:cNvPr id="20999" name="Google Shape;20999;p27"/>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00" name="Google Shape;21000;p27"/>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01" name="Google Shape;21001;p27"/>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02" name="Google Shape;21002;p27"/>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03" name="Google Shape;21003;p27"/>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04" name="Google Shape;21004;p27"/>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05" name="Google Shape;21005;p27"/>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06" name="Google Shape;21006;p27"/>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07" name="Google Shape;21007;p27"/>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08" name="Google Shape;21008;p27"/>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09" name="Google Shape;21009;p27"/>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10" name="Google Shape;21010;p27"/>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11" name="Google Shape;21011;p27"/>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12" name="Google Shape;21012;p27"/>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013" name="Google Shape;21013;p27"/>
          <p:cNvGrpSpPr/>
          <p:nvPr/>
        </p:nvGrpSpPr>
        <p:grpSpPr>
          <a:xfrm>
            <a:off x="849675" y="3347716"/>
            <a:ext cx="346301" cy="375818"/>
            <a:chOff x="849675" y="3347716"/>
            <a:chExt cx="346301" cy="375818"/>
          </a:xfrm>
        </p:grpSpPr>
        <p:sp>
          <p:nvSpPr>
            <p:cNvPr id="21014" name="Google Shape;21014;p27"/>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15" name="Google Shape;21015;p27"/>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16" name="Google Shape;21016;p27"/>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17" name="Google Shape;21017;p27"/>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18" name="Google Shape;21018;p27"/>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19" name="Google Shape;21019;p27"/>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20" name="Google Shape;21020;p27"/>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21" name="Google Shape;21021;p27"/>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22" name="Google Shape;21022;p27"/>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23" name="Google Shape;21023;p27"/>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24" name="Google Shape;21024;p27"/>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25" name="Google Shape;21025;p27"/>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26" name="Google Shape;21026;p27"/>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27" name="Google Shape;21027;p27"/>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28" name="Google Shape;21028;p27"/>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29" name="Google Shape;21029;p27"/>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30" name="Google Shape;21030;p27"/>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031" name="Google Shape;21031;p27"/>
          <p:cNvGrpSpPr/>
          <p:nvPr/>
        </p:nvGrpSpPr>
        <p:grpSpPr>
          <a:xfrm>
            <a:off x="1324219" y="3399202"/>
            <a:ext cx="376579" cy="272846"/>
            <a:chOff x="1324219" y="3399202"/>
            <a:chExt cx="376579" cy="272846"/>
          </a:xfrm>
        </p:grpSpPr>
        <p:sp>
          <p:nvSpPr>
            <p:cNvPr id="21032" name="Google Shape;21032;p27"/>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33" name="Google Shape;21033;p27"/>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34" name="Google Shape;21034;p27"/>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35" name="Google Shape;21035;p27"/>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36" name="Google Shape;21036;p27"/>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37" name="Google Shape;21037;p27"/>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38" name="Google Shape;21038;p27"/>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39" name="Google Shape;21039;p27"/>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40" name="Google Shape;21040;p27"/>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41" name="Google Shape;21041;p27"/>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42" name="Google Shape;21042;p27"/>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43" name="Google Shape;21043;p27"/>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44" name="Google Shape;21044;p27"/>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45" name="Google Shape;21045;p27"/>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46" name="Google Shape;21046;p27"/>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47" name="Google Shape;21047;p27"/>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48" name="Google Shape;21048;p27"/>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49" name="Google Shape;21049;p27"/>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50" name="Google Shape;21050;p27"/>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51" name="Google Shape;21051;p27"/>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52" name="Google Shape;21052;p27"/>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53" name="Google Shape;21053;p27"/>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54" name="Google Shape;21054;p27"/>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55" name="Google Shape;21055;p27"/>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56" name="Google Shape;21056;p27"/>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57" name="Google Shape;21057;p27"/>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58" name="Google Shape;21058;p27"/>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59" name="Google Shape;21059;p27"/>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60" name="Google Shape;21060;p27"/>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61" name="Google Shape;21061;p27"/>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62" name="Google Shape;21062;p27"/>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63" name="Google Shape;21063;p27"/>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64" name="Google Shape;21064;p27"/>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065" name="Google Shape;21065;p27"/>
          <p:cNvGrpSpPr/>
          <p:nvPr/>
        </p:nvGrpSpPr>
        <p:grpSpPr>
          <a:xfrm>
            <a:off x="1798763" y="3395401"/>
            <a:ext cx="376186" cy="280448"/>
            <a:chOff x="1798763" y="3395401"/>
            <a:chExt cx="376186" cy="280448"/>
          </a:xfrm>
        </p:grpSpPr>
        <p:sp>
          <p:nvSpPr>
            <p:cNvPr id="21066" name="Google Shape;21066;p27"/>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67" name="Google Shape;21067;p27"/>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68" name="Google Shape;21068;p27"/>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69" name="Google Shape;21069;p27"/>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70" name="Google Shape;21070;p27"/>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71" name="Google Shape;21071;p27"/>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72" name="Google Shape;21072;p27"/>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73" name="Google Shape;21073;p27"/>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74" name="Google Shape;21074;p27"/>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75" name="Google Shape;21075;p27"/>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76" name="Google Shape;21076;p27"/>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77" name="Google Shape;21077;p27"/>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78" name="Google Shape;21078;p27"/>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79" name="Google Shape;21079;p27"/>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80" name="Google Shape;21080;p27"/>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81" name="Google Shape;21081;p27"/>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82" name="Google Shape;21082;p27"/>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83" name="Google Shape;21083;p27"/>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84" name="Google Shape;21084;p27"/>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85" name="Google Shape;21085;p27"/>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86" name="Google Shape;21086;p27"/>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87" name="Google Shape;21087;p27"/>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88" name="Google Shape;21088;p27"/>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89" name="Google Shape;21089;p27"/>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90" name="Google Shape;21090;p27"/>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91" name="Google Shape;21091;p27"/>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92" name="Google Shape;21092;p27"/>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93" name="Google Shape;21093;p27"/>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94" name="Google Shape;21094;p27"/>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95" name="Google Shape;21095;p27"/>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96" name="Google Shape;21096;p27"/>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097" name="Google Shape;21097;p27"/>
          <p:cNvGrpSpPr/>
          <p:nvPr/>
        </p:nvGrpSpPr>
        <p:grpSpPr>
          <a:xfrm>
            <a:off x="2273307" y="3378754"/>
            <a:ext cx="375818" cy="313374"/>
            <a:chOff x="2273307" y="3378754"/>
            <a:chExt cx="375818" cy="313374"/>
          </a:xfrm>
        </p:grpSpPr>
        <p:sp>
          <p:nvSpPr>
            <p:cNvPr id="21098" name="Google Shape;21098;p27"/>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99" name="Google Shape;21099;p27"/>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00" name="Google Shape;21100;p27"/>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01" name="Google Shape;21101;p27"/>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02" name="Google Shape;21102;p27"/>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03" name="Google Shape;21103;p27"/>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04" name="Google Shape;21104;p27"/>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05" name="Google Shape;21105;p27"/>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06" name="Google Shape;21106;p27"/>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07" name="Google Shape;21107;p27"/>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08" name="Google Shape;21108;p27"/>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09" name="Google Shape;21109;p27"/>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10" name="Google Shape;21110;p27"/>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11" name="Google Shape;21111;p27"/>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12" name="Google Shape;21112;p27"/>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13" name="Google Shape;21113;p27"/>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14" name="Google Shape;21114;p27"/>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15" name="Google Shape;21115;p27"/>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16" name="Google Shape;21116;p27"/>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17" name="Google Shape;21117;p27"/>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18" name="Google Shape;21118;p27"/>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19" name="Google Shape;21119;p27"/>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20" name="Google Shape;21120;p27"/>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21" name="Google Shape;21121;p27"/>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22" name="Google Shape;21122;p27"/>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23" name="Google Shape;21123;p27"/>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24" name="Google Shape;21124;p27"/>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25" name="Google Shape;21125;p27"/>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26" name="Google Shape;21126;p27"/>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27" name="Google Shape;21127;p27"/>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28" name="Google Shape;21128;p27"/>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29" name="Google Shape;21129;p27"/>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30" name="Google Shape;21130;p27"/>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31" name="Google Shape;21131;p27"/>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32" name="Google Shape;21132;p27"/>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33" name="Google Shape;21133;p27"/>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34" name="Google Shape;21134;p27"/>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35" name="Google Shape;21135;p27"/>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36" name="Google Shape;21136;p27"/>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37" name="Google Shape;21137;p27"/>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38" name="Google Shape;21138;p27"/>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39" name="Google Shape;21139;p27"/>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40" name="Google Shape;21140;p27"/>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41" name="Google Shape;21141;p27"/>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42" name="Google Shape;21142;p27"/>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43" name="Google Shape;21143;p27"/>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44" name="Google Shape;21144;p27"/>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45" name="Google Shape;21145;p27"/>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46" name="Google Shape;21146;p27"/>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47" name="Google Shape;21147;p27"/>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48" name="Google Shape;21148;p27"/>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49" name="Google Shape;21149;p27"/>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50" name="Google Shape;21150;p27"/>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51" name="Google Shape;21151;p27"/>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52" name="Google Shape;21152;p27"/>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53" name="Google Shape;21153;p27"/>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54" name="Google Shape;21154;p27"/>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55" name="Google Shape;21155;p27"/>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56" name="Google Shape;21156;p27"/>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57" name="Google Shape;21157;p27"/>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58" name="Google Shape;21158;p27"/>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59" name="Google Shape;21159;p27"/>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60" name="Google Shape;21160;p27"/>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61" name="Google Shape;21161;p27"/>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62" name="Google Shape;21162;p27"/>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63" name="Google Shape;21163;p27"/>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64" name="Google Shape;21164;p27"/>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65" name="Google Shape;21165;p27"/>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66" name="Google Shape;21166;p27"/>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67" name="Google Shape;21167;p27"/>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68" name="Google Shape;21168;p27"/>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69" name="Google Shape;21169;p27"/>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70" name="Google Shape;21170;p27"/>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71" name="Google Shape;21171;p27"/>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72" name="Google Shape;21172;p27"/>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73" name="Google Shape;21173;p27"/>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74" name="Google Shape;21174;p27"/>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75" name="Google Shape;21175;p27"/>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76" name="Google Shape;21176;p27"/>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77" name="Google Shape;21177;p27"/>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78" name="Google Shape;21178;p27"/>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79" name="Google Shape;21179;p27"/>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80" name="Google Shape;21180;p27"/>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81" name="Google Shape;21181;p27"/>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182" name="Google Shape;21182;p27"/>
          <p:cNvGrpSpPr/>
          <p:nvPr/>
        </p:nvGrpSpPr>
        <p:grpSpPr>
          <a:xfrm>
            <a:off x="2747484" y="3359460"/>
            <a:ext cx="377705" cy="352330"/>
            <a:chOff x="2747484" y="3359460"/>
            <a:chExt cx="377705" cy="352330"/>
          </a:xfrm>
        </p:grpSpPr>
        <p:sp>
          <p:nvSpPr>
            <p:cNvPr id="21183" name="Google Shape;21183;p27"/>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84" name="Google Shape;21184;p27"/>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85" name="Google Shape;21185;p27"/>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86" name="Google Shape;21186;p27"/>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87" name="Google Shape;21187;p27"/>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88" name="Google Shape;21188;p27"/>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89" name="Google Shape;21189;p27"/>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90" name="Google Shape;21190;p27"/>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91" name="Google Shape;21191;p27"/>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92" name="Google Shape;21192;p27"/>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93" name="Google Shape;21193;p27"/>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94" name="Google Shape;21194;p27"/>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95" name="Google Shape;21195;p27"/>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96" name="Google Shape;21196;p27"/>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97" name="Google Shape;21197;p27"/>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198" name="Google Shape;21198;p27"/>
          <p:cNvGrpSpPr/>
          <p:nvPr/>
        </p:nvGrpSpPr>
        <p:grpSpPr>
          <a:xfrm>
            <a:off x="3696205" y="3371938"/>
            <a:ext cx="375792" cy="327374"/>
            <a:chOff x="3696205" y="3371938"/>
            <a:chExt cx="375792" cy="327374"/>
          </a:xfrm>
        </p:grpSpPr>
        <p:sp>
          <p:nvSpPr>
            <p:cNvPr id="21199" name="Google Shape;21199;p27"/>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00" name="Google Shape;21200;p27"/>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01" name="Google Shape;21201;p27"/>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02" name="Google Shape;21202;p27"/>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03" name="Google Shape;21203;p27"/>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04" name="Google Shape;21204;p27"/>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05" name="Google Shape;21205;p27"/>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06" name="Google Shape;21206;p27"/>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07" name="Google Shape;21207;p27"/>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08" name="Google Shape;21208;p27"/>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09" name="Google Shape;21209;p27"/>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10" name="Google Shape;21210;p27"/>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11" name="Google Shape;21211;p27"/>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12" name="Google Shape;21212;p27"/>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13" name="Google Shape;21213;p27"/>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14" name="Google Shape;21214;p27"/>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15" name="Google Shape;21215;p27"/>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16" name="Google Shape;21216;p27"/>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17" name="Google Shape;21217;p27"/>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18" name="Google Shape;21218;p27"/>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19" name="Google Shape;21219;p27"/>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20" name="Google Shape;21220;p27"/>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21" name="Google Shape;21221;p27"/>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222" name="Google Shape;21222;p27"/>
          <p:cNvGrpSpPr/>
          <p:nvPr/>
        </p:nvGrpSpPr>
        <p:grpSpPr>
          <a:xfrm>
            <a:off x="6567324" y="2436849"/>
            <a:ext cx="366722" cy="342892"/>
            <a:chOff x="6567324" y="2436849"/>
            <a:chExt cx="366722" cy="342892"/>
          </a:xfrm>
        </p:grpSpPr>
        <p:sp>
          <p:nvSpPr>
            <p:cNvPr id="21223" name="Google Shape;21223;p27"/>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24" name="Google Shape;21224;p27"/>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25" name="Google Shape;21225;p27"/>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26" name="Google Shape;21226;p27"/>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27" name="Google Shape;21227;p27"/>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28" name="Google Shape;21228;p27"/>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29" name="Google Shape;21229;p27"/>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30" name="Google Shape;21230;p27"/>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31" name="Google Shape;21231;p27"/>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32" name="Google Shape;21232;p27"/>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33" name="Google Shape;21233;p27"/>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34" name="Google Shape;21234;p27"/>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235" name="Google Shape;21235;p27"/>
          <p:cNvGrpSpPr/>
          <p:nvPr/>
        </p:nvGrpSpPr>
        <p:grpSpPr>
          <a:xfrm>
            <a:off x="4208970" y="3361347"/>
            <a:ext cx="299349" cy="348188"/>
            <a:chOff x="4208970" y="3361347"/>
            <a:chExt cx="299349" cy="348188"/>
          </a:xfrm>
        </p:grpSpPr>
        <p:sp>
          <p:nvSpPr>
            <p:cNvPr id="21236" name="Google Shape;21236;p27"/>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37" name="Google Shape;21237;p27"/>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38" name="Google Shape;21238;p27"/>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39" name="Google Shape;21239;p27"/>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40" name="Google Shape;21240;p27"/>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41" name="Google Shape;21241;p27"/>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42" name="Google Shape;21242;p27"/>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43" name="Google Shape;21243;p27"/>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44" name="Google Shape;21244;p27"/>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45" name="Google Shape;21245;p27"/>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46" name="Google Shape;21246;p27"/>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47" name="Google Shape;21247;p27"/>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48" name="Google Shape;21248;p27"/>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49" name="Google Shape;21249;p27"/>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250" name="Google Shape;21250;p27"/>
          <p:cNvGrpSpPr/>
          <p:nvPr/>
        </p:nvGrpSpPr>
        <p:grpSpPr>
          <a:xfrm>
            <a:off x="2786833" y="1512351"/>
            <a:ext cx="366721" cy="353667"/>
            <a:chOff x="2786833" y="1512351"/>
            <a:chExt cx="366721" cy="353667"/>
          </a:xfrm>
        </p:grpSpPr>
        <p:sp>
          <p:nvSpPr>
            <p:cNvPr id="21251" name="Google Shape;21251;p27"/>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52" name="Google Shape;21252;p27"/>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53" name="Google Shape;21253;p27"/>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54" name="Google Shape;21254;p27"/>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55" name="Google Shape;21255;p27"/>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56" name="Google Shape;21256;p27"/>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57" name="Google Shape;21257;p27"/>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58" name="Google Shape;21258;p27"/>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59" name="Google Shape;21259;p27"/>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60" name="Google Shape;21260;p27"/>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61" name="Google Shape;21261;p27"/>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62" name="Google Shape;21262;p27"/>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63" name="Google Shape;21263;p27"/>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64" name="Google Shape;21264;p27"/>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65" name="Google Shape;21265;p27"/>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66" name="Google Shape;21266;p27"/>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67" name="Google Shape;21267;p27"/>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68" name="Google Shape;21268;p27"/>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69" name="Google Shape;21269;p27"/>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70" name="Google Shape;21270;p27"/>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271" name="Google Shape;21271;p27"/>
          <p:cNvGrpSpPr/>
          <p:nvPr/>
        </p:nvGrpSpPr>
        <p:grpSpPr>
          <a:xfrm>
            <a:off x="1845321" y="1512744"/>
            <a:ext cx="352723" cy="353090"/>
            <a:chOff x="1845321" y="1512744"/>
            <a:chExt cx="352723" cy="353090"/>
          </a:xfrm>
        </p:grpSpPr>
        <p:sp>
          <p:nvSpPr>
            <p:cNvPr id="21272" name="Google Shape;21272;p27"/>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73" name="Google Shape;21273;p27"/>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74" name="Google Shape;21274;p27"/>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75" name="Google Shape;21275;p27"/>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76" name="Google Shape;21276;p27"/>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77" name="Google Shape;21277;p27"/>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78" name="Google Shape;21278;p27"/>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79" name="Google Shape;21279;p27"/>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80" name="Google Shape;21280;p27"/>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81" name="Google Shape;21281;p27"/>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82" name="Google Shape;21282;p27"/>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283" name="Google Shape;21283;p27"/>
          <p:cNvGrpSpPr/>
          <p:nvPr/>
        </p:nvGrpSpPr>
        <p:grpSpPr>
          <a:xfrm>
            <a:off x="3214452" y="3340533"/>
            <a:ext cx="392464" cy="389895"/>
            <a:chOff x="3214452" y="3340533"/>
            <a:chExt cx="392464" cy="389895"/>
          </a:xfrm>
        </p:grpSpPr>
        <p:sp>
          <p:nvSpPr>
            <p:cNvPr id="21284" name="Google Shape;21284;p27"/>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85" name="Google Shape;21285;p27"/>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86" name="Google Shape;21286;p27"/>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87" name="Google Shape;21287;p27"/>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88" name="Google Shape;21288;p27"/>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89" name="Google Shape;21289;p27"/>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90" name="Google Shape;21290;p27"/>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91" name="Google Shape;21291;p27"/>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92" name="Google Shape;21292;p27"/>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93" name="Google Shape;21293;p27"/>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94" name="Google Shape;21294;p27"/>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95" name="Google Shape;21295;p27"/>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96" name="Google Shape;21296;p27"/>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97" name="Google Shape;21297;p27"/>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98" name="Google Shape;21298;p27"/>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99" name="Google Shape;21299;p27"/>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00" name="Google Shape;21300;p27"/>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01" name="Google Shape;21301;p27"/>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02" name="Google Shape;21302;p27"/>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03" name="Google Shape;21303;p27"/>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04" name="Google Shape;21304;p27"/>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05" name="Google Shape;21305;p27"/>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06" name="Google Shape;21306;p27"/>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07" name="Google Shape;21307;p27"/>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08" name="Google Shape;21308;p27"/>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309" name="Google Shape;21309;p27"/>
          <p:cNvGrpSpPr/>
          <p:nvPr/>
        </p:nvGrpSpPr>
        <p:grpSpPr>
          <a:xfrm>
            <a:off x="3327229" y="1499899"/>
            <a:ext cx="234650" cy="378439"/>
            <a:chOff x="3327229" y="1499899"/>
            <a:chExt cx="234650" cy="378439"/>
          </a:xfrm>
        </p:grpSpPr>
        <p:sp>
          <p:nvSpPr>
            <p:cNvPr id="21310" name="Google Shape;21310;p27"/>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11" name="Google Shape;21311;p27"/>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12" name="Google Shape;21312;p27"/>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13" name="Google Shape;21313;p27"/>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14" name="Google Shape;21314;p27"/>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15" name="Google Shape;21315;p27"/>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16" name="Google Shape;21316;p27"/>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17" name="Google Shape;21317;p27"/>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18" name="Google Shape;21318;p27"/>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19" name="Google Shape;21319;p27"/>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20" name="Google Shape;21320;p27"/>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21" name="Google Shape;21321;p27"/>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22" name="Google Shape;21322;p27"/>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23" name="Google Shape;21323;p27"/>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24" name="Google Shape;21324;p27"/>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25" name="Google Shape;21325;p27"/>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26" name="Google Shape;21326;p27"/>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27" name="Google Shape;21327;p27"/>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28" name="Google Shape;21328;p27"/>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29" name="Google Shape;21329;p27"/>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30" name="Google Shape;21330;p27"/>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331" name="Google Shape;21331;p27"/>
          <p:cNvGrpSpPr/>
          <p:nvPr/>
        </p:nvGrpSpPr>
        <p:grpSpPr>
          <a:xfrm>
            <a:off x="3735553" y="1530151"/>
            <a:ext cx="366722" cy="317962"/>
            <a:chOff x="3735553" y="1530151"/>
            <a:chExt cx="366722" cy="317962"/>
          </a:xfrm>
        </p:grpSpPr>
        <p:sp>
          <p:nvSpPr>
            <p:cNvPr id="21332" name="Google Shape;21332;p27"/>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33" name="Google Shape;21333;p27"/>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34" name="Google Shape;21334;p27"/>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35" name="Google Shape;21335;p27"/>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36" name="Google Shape;21336;p27"/>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37" name="Google Shape;21337;p27"/>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38" name="Google Shape;21338;p27"/>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39" name="Google Shape;21339;p27"/>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40" name="Google Shape;21340;p27"/>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41" name="Google Shape;21341;p27"/>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42" name="Google Shape;21342;p27"/>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43" name="Google Shape;21343;p27"/>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344" name="Google Shape;21344;p27"/>
          <p:cNvGrpSpPr/>
          <p:nvPr/>
        </p:nvGrpSpPr>
        <p:grpSpPr>
          <a:xfrm>
            <a:off x="866322" y="2469775"/>
            <a:ext cx="379226" cy="322734"/>
            <a:chOff x="866322" y="2469775"/>
            <a:chExt cx="379226" cy="322734"/>
          </a:xfrm>
        </p:grpSpPr>
        <p:sp>
          <p:nvSpPr>
            <p:cNvPr id="21345" name="Google Shape;21345;p27"/>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46" name="Google Shape;21346;p27"/>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47" name="Google Shape;21347;p27"/>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48" name="Google Shape;21348;p27"/>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49" name="Google Shape;21349;p27"/>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50" name="Google Shape;21350;p27"/>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51" name="Google Shape;21351;p27"/>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52" name="Google Shape;21352;p27"/>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53" name="Google Shape;21353;p27"/>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54" name="Google Shape;21354;p27"/>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55" name="Google Shape;21355;p27"/>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56" name="Google Shape;21356;p27"/>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57" name="Google Shape;21357;p27"/>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58" name="Google Shape;21358;p27"/>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59" name="Google Shape;21359;p27"/>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60" name="Google Shape;21360;p27"/>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61" name="Google Shape;21361;p27"/>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62" name="Google Shape;21362;p27"/>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63" name="Google Shape;21363;p27"/>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64" name="Google Shape;21364;p27"/>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65" name="Google Shape;21365;p27"/>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66" name="Google Shape;21366;p27"/>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67" name="Google Shape;21367;p27"/>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68" name="Google Shape;21368;p27"/>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69" name="Google Shape;21369;p27"/>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70" name="Google Shape;21370;p27"/>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371" name="Google Shape;21371;p27"/>
          <p:cNvGrpSpPr/>
          <p:nvPr/>
        </p:nvGrpSpPr>
        <p:grpSpPr>
          <a:xfrm>
            <a:off x="1328387" y="2500814"/>
            <a:ext cx="404183" cy="289152"/>
            <a:chOff x="1328387" y="2500814"/>
            <a:chExt cx="404183" cy="289152"/>
          </a:xfrm>
        </p:grpSpPr>
        <p:sp>
          <p:nvSpPr>
            <p:cNvPr id="21372" name="Google Shape;21372;p27"/>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73" name="Google Shape;21373;p27"/>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74" name="Google Shape;21374;p27"/>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75" name="Google Shape;21375;p27"/>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76" name="Google Shape;21376;p27"/>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77" name="Google Shape;21377;p27"/>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78" name="Google Shape;21378;p27"/>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79" name="Google Shape;21379;p27"/>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80" name="Google Shape;21380;p27"/>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81" name="Google Shape;21381;p27"/>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82" name="Google Shape;21382;p27"/>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83" name="Google Shape;21383;p27"/>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84" name="Google Shape;21384;p27"/>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85" name="Google Shape;21385;p27"/>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86" name="Google Shape;21386;p27"/>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87" name="Google Shape;21387;p27"/>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88" name="Google Shape;21388;p27"/>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89" name="Google Shape;21389;p27"/>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90" name="Google Shape;21390;p27"/>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91" name="Google Shape;21391;p27"/>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92" name="Google Shape;21392;p27"/>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93" name="Google Shape;21393;p27"/>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94" name="Google Shape;21394;p27"/>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95" name="Google Shape;21395;p27"/>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96" name="Google Shape;21396;p27"/>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97" name="Google Shape;21397;p27"/>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98" name="Google Shape;21398;p27"/>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99" name="Google Shape;21399;p27"/>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00" name="Google Shape;21400;p27"/>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401" name="Google Shape;21401;p27"/>
          <p:cNvGrpSpPr/>
          <p:nvPr/>
        </p:nvGrpSpPr>
        <p:grpSpPr>
          <a:xfrm>
            <a:off x="1821465" y="2495702"/>
            <a:ext cx="365988" cy="270801"/>
            <a:chOff x="1821465" y="2495702"/>
            <a:chExt cx="365988" cy="270801"/>
          </a:xfrm>
        </p:grpSpPr>
        <p:sp>
          <p:nvSpPr>
            <p:cNvPr id="21402" name="Google Shape;21402;p27"/>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03" name="Google Shape;21403;p27"/>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04" name="Google Shape;21404;p27"/>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05" name="Google Shape;21405;p27"/>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06" name="Google Shape;21406;p27"/>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07" name="Google Shape;21407;p27"/>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08" name="Google Shape;21408;p27"/>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409" name="Google Shape;21409;p27"/>
          <p:cNvGrpSpPr/>
          <p:nvPr/>
        </p:nvGrpSpPr>
        <p:grpSpPr>
          <a:xfrm>
            <a:off x="3725723" y="2455776"/>
            <a:ext cx="354977" cy="351202"/>
            <a:chOff x="3725723" y="2455776"/>
            <a:chExt cx="354977" cy="351202"/>
          </a:xfrm>
        </p:grpSpPr>
        <p:sp>
          <p:nvSpPr>
            <p:cNvPr id="21410" name="Google Shape;21410;p27"/>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11" name="Google Shape;21411;p27"/>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12" name="Google Shape;21412;p27"/>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13" name="Google Shape;21413;p27"/>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14" name="Google Shape;21414;p27"/>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15" name="Google Shape;21415;p27"/>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16" name="Google Shape;21416;p27"/>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17" name="Google Shape;21417;p27"/>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18" name="Google Shape;21418;p27"/>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19" name="Google Shape;21419;p27"/>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20" name="Google Shape;21420;p27"/>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21" name="Google Shape;21421;p27"/>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22" name="Google Shape;21422;p27"/>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423" name="Google Shape;21423;p27"/>
          <p:cNvGrpSpPr/>
          <p:nvPr/>
        </p:nvGrpSpPr>
        <p:grpSpPr>
          <a:xfrm>
            <a:off x="5226165" y="1977641"/>
            <a:ext cx="230482" cy="388847"/>
            <a:chOff x="5226165" y="1977641"/>
            <a:chExt cx="230482" cy="388847"/>
          </a:xfrm>
        </p:grpSpPr>
        <p:sp>
          <p:nvSpPr>
            <p:cNvPr id="21424" name="Google Shape;21424;p27"/>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25" name="Google Shape;21425;p27"/>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26" name="Google Shape;21426;p27"/>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27" name="Google Shape;21427;p27"/>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28" name="Google Shape;21428;p27"/>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29" name="Google Shape;21429;p27"/>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30" name="Google Shape;21430;p27"/>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31" name="Google Shape;21431;p27"/>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32" name="Google Shape;21432;p27"/>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33" name="Google Shape;21433;p27"/>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34" name="Google Shape;21434;p27"/>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35" name="Google Shape;21435;p27"/>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436" name="Google Shape;21436;p27"/>
          <p:cNvGrpSpPr/>
          <p:nvPr/>
        </p:nvGrpSpPr>
        <p:grpSpPr>
          <a:xfrm>
            <a:off x="5632602" y="2025510"/>
            <a:ext cx="370130" cy="287264"/>
            <a:chOff x="5632602" y="2025510"/>
            <a:chExt cx="370130" cy="287264"/>
          </a:xfrm>
        </p:grpSpPr>
        <p:sp>
          <p:nvSpPr>
            <p:cNvPr id="21437" name="Google Shape;21437;p27"/>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38" name="Google Shape;21438;p27"/>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39" name="Google Shape;21439;p27"/>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40" name="Google Shape;21440;p27"/>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41" name="Google Shape;21441;p27"/>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42" name="Google Shape;21442;p27"/>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43" name="Google Shape;21443;p27"/>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44" name="Google Shape;21444;p27"/>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45" name="Google Shape;21445;p27"/>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46" name="Google Shape;21446;p27"/>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47" name="Google Shape;21447;p27"/>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48" name="Google Shape;21448;p27"/>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49" name="Google Shape;21449;p27"/>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50" name="Google Shape;21450;p27"/>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51" name="Google Shape;21451;p27"/>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52" name="Google Shape;21452;p27"/>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53" name="Google Shape;21453;p27"/>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54" name="Google Shape;21454;p27"/>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455" name="Google Shape;21455;p27"/>
          <p:cNvGrpSpPr/>
          <p:nvPr/>
        </p:nvGrpSpPr>
        <p:grpSpPr>
          <a:xfrm>
            <a:off x="4212378" y="2456537"/>
            <a:ext cx="331515" cy="330021"/>
            <a:chOff x="4212378" y="2456537"/>
            <a:chExt cx="331515" cy="330021"/>
          </a:xfrm>
        </p:grpSpPr>
        <p:sp>
          <p:nvSpPr>
            <p:cNvPr id="21456" name="Google Shape;21456;p27"/>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57" name="Google Shape;21457;p27"/>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58" name="Google Shape;21458;p27"/>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59" name="Google Shape;21459;p27"/>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60" name="Google Shape;21460;p27"/>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61" name="Google Shape;21461;p27"/>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62" name="Google Shape;21462;p27"/>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63" name="Google Shape;21463;p27"/>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64" name="Google Shape;21464;p27"/>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465" name="Google Shape;21465;p27"/>
          <p:cNvGrpSpPr/>
          <p:nvPr/>
        </p:nvGrpSpPr>
        <p:grpSpPr>
          <a:xfrm>
            <a:off x="6176013" y="1977825"/>
            <a:ext cx="235410" cy="347427"/>
            <a:chOff x="6176013" y="1977825"/>
            <a:chExt cx="235410" cy="347427"/>
          </a:xfrm>
        </p:grpSpPr>
        <p:sp>
          <p:nvSpPr>
            <p:cNvPr id="21466" name="Google Shape;21466;p27"/>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67" name="Google Shape;21467;p27"/>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68" name="Google Shape;21468;p27"/>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69" name="Google Shape;21469;p27"/>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70" name="Google Shape;21470;p27"/>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71" name="Google Shape;21471;p27"/>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72" name="Google Shape;21472;p27"/>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73" name="Google Shape;21473;p27"/>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74" name="Google Shape;21474;p27"/>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75" name="Google Shape;21475;p27"/>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76" name="Google Shape;21476;p27"/>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77" name="Google Shape;21477;p27"/>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78" name="Google Shape;21478;p27"/>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79" name="Google Shape;21479;p27"/>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80" name="Google Shape;21480;p27"/>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81" name="Google Shape;21481;p27"/>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82" name="Google Shape;21482;p27"/>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483" name="Google Shape;21483;p27"/>
          <p:cNvGrpSpPr/>
          <p:nvPr/>
        </p:nvGrpSpPr>
        <p:grpSpPr>
          <a:xfrm>
            <a:off x="6652077" y="1977458"/>
            <a:ext cx="235777" cy="347794"/>
            <a:chOff x="6652077" y="1977458"/>
            <a:chExt cx="235777" cy="347794"/>
          </a:xfrm>
        </p:grpSpPr>
        <p:sp>
          <p:nvSpPr>
            <p:cNvPr id="21484" name="Google Shape;21484;p27"/>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85" name="Google Shape;21485;p27"/>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86" name="Google Shape;21486;p27"/>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87" name="Google Shape;21487;p27"/>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88" name="Google Shape;21488;p27"/>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89" name="Google Shape;21489;p27"/>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90" name="Google Shape;21490;p27"/>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91" name="Google Shape;21491;p27"/>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92" name="Google Shape;21492;p27"/>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93" name="Google Shape;21493;p27"/>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94" name="Google Shape;21494;p27"/>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95" name="Google Shape;21495;p27"/>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96" name="Google Shape;21496;p27"/>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97" name="Google Shape;21497;p27"/>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98" name="Google Shape;21498;p27"/>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99" name="Google Shape;21499;p27"/>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500" name="Google Shape;21500;p27"/>
          <p:cNvGrpSpPr/>
          <p:nvPr/>
        </p:nvGrpSpPr>
        <p:grpSpPr>
          <a:xfrm>
            <a:off x="7072513" y="1997512"/>
            <a:ext cx="394352" cy="308053"/>
            <a:chOff x="7072513" y="1997512"/>
            <a:chExt cx="394352" cy="308053"/>
          </a:xfrm>
        </p:grpSpPr>
        <p:sp>
          <p:nvSpPr>
            <p:cNvPr id="21501" name="Google Shape;21501;p27"/>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02" name="Google Shape;21502;p27"/>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03" name="Google Shape;21503;p27"/>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04" name="Google Shape;21504;p27"/>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05" name="Google Shape;21505;p27"/>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06" name="Google Shape;21506;p27"/>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07" name="Google Shape;21507;p27"/>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08" name="Google Shape;21508;p27"/>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09" name="Google Shape;21509;p27"/>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10" name="Google Shape;21510;p27"/>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11" name="Google Shape;21511;p27"/>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512" name="Google Shape;21512;p27"/>
          <p:cNvGrpSpPr/>
          <p:nvPr/>
        </p:nvGrpSpPr>
        <p:grpSpPr>
          <a:xfrm>
            <a:off x="7576208" y="1977825"/>
            <a:ext cx="292534" cy="347453"/>
            <a:chOff x="7576208" y="1977825"/>
            <a:chExt cx="292534" cy="347453"/>
          </a:xfrm>
        </p:grpSpPr>
        <p:sp>
          <p:nvSpPr>
            <p:cNvPr id="21513" name="Google Shape;21513;p27"/>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14" name="Google Shape;21514;p27"/>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15" name="Google Shape;21515;p27"/>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16" name="Google Shape;21516;p27"/>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17" name="Google Shape;21517;p27"/>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18" name="Google Shape;21518;p27"/>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19" name="Google Shape;21519;p27"/>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20" name="Google Shape;21520;p27"/>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21" name="Google Shape;21521;p27"/>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22" name="Google Shape;21522;p27"/>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23" name="Google Shape;21523;p27"/>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24" name="Google Shape;21524;p27"/>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25" name="Google Shape;21525;p27"/>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526" name="Google Shape;21526;p27"/>
          <p:cNvGrpSpPr/>
          <p:nvPr/>
        </p:nvGrpSpPr>
        <p:grpSpPr>
          <a:xfrm>
            <a:off x="8023882" y="1977458"/>
            <a:ext cx="320557" cy="347794"/>
            <a:chOff x="8023882" y="1977458"/>
            <a:chExt cx="320557" cy="347794"/>
          </a:xfrm>
        </p:grpSpPr>
        <p:sp>
          <p:nvSpPr>
            <p:cNvPr id="21527" name="Google Shape;21527;p27"/>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28" name="Google Shape;21528;p27"/>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29" name="Google Shape;21529;p27"/>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30" name="Google Shape;21530;p27"/>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31" name="Google Shape;21531;p27"/>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32" name="Google Shape;21532;p27"/>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33" name="Google Shape;21533;p27"/>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34" name="Google Shape;21534;p27"/>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35" name="Google Shape;21535;p27"/>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36" name="Google Shape;21536;p27"/>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37" name="Google Shape;21537;p27"/>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38" name="Google Shape;21538;p27"/>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39" name="Google Shape;21539;p27"/>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40" name="Google Shape;21540;p27"/>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41" name="Google Shape;21541;p27"/>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42" name="Google Shape;21542;p27"/>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43" name="Google Shape;21543;p27"/>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44" name="Google Shape;21544;p27"/>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45" name="Google Shape;21545;p27"/>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46" name="Google Shape;21546;p27"/>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47" name="Google Shape;21547;p27"/>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48" name="Google Shape;21548;p27"/>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49" name="Google Shape;21549;p27"/>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50" name="Google Shape;21550;p27"/>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51" name="Google Shape;21551;p27"/>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52" name="Google Shape;21552;p27"/>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53" name="Google Shape;21553;p27"/>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54" name="Google Shape;21554;p27"/>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55" name="Google Shape;21555;p27"/>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56" name="Google Shape;21556;p27"/>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57" name="Google Shape;21557;p27"/>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58" name="Google Shape;21558;p27"/>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59" name="Google Shape;21559;p27"/>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60" name="Google Shape;21560;p27"/>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61" name="Google Shape;21561;p27"/>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62" name="Google Shape;21562;p27"/>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63" name="Google Shape;21563;p27"/>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64" name="Google Shape;21564;p27"/>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65" name="Google Shape;21565;p27"/>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66" name="Google Shape;21566;p27"/>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567" name="Google Shape;21567;p27"/>
          <p:cNvGrpSpPr/>
          <p:nvPr/>
        </p:nvGrpSpPr>
        <p:grpSpPr>
          <a:xfrm>
            <a:off x="5627674" y="2444819"/>
            <a:ext cx="345147" cy="342630"/>
            <a:chOff x="5627674" y="2444819"/>
            <a:chExt cx="345147" cy="342630"/>
          </a:xfrm>
        </p:grpSpPr>
        <p:sp>
          <p:nvSpPr>
            <p:cNvPr id="21568" name="Google Shape;21568;p27"/>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69" name="Google Shape;21569;p27"/>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70" name="Google Shape;21570;p27"/>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71" name="Google Shape;21571;p27"/>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72" name="Google Shape;21572;p27"/>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573" name="Google Shape;21573;p27"/>
          <p:cNvGrpSpPr/>
          <p:nvPr/>
        </p:nvGrpSpPr>
        <p:grpSpPr>
          <a:xfrm>
            <a:off x="4653996" y="2440257"/>
            <a:ext cx="396607" cy="348555"/>
            <a:chOff x="4653996" y="2440257"/>
            <a:chExt cx="396607" cy="348555"/>
          </a:xfrm>
        </p:grpSpPr>
        <p:sp>
          <p:nvSpPr>
            <p:cNvPr id="21574" name="Google Shape;21574;p27"/>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75" name="Google Shape;21575;p27"/>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76" name="Google Shape;21576;p27"/>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77" name="Google Shape;21577;p27"/>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78" name="Google Shape;21578;p27"/>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79" name="Google Shape;21579;p27"/>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80" name="Google Shape;21580;p27"/>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81" name="Google Shape;21581;p27"/>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82" name="Google Shape;21582;p27"/>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83" name="Google Shape;21583;p27"/>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84" name="Google Shape;21584;p27"/>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85" name="Google Shape;21585;p27"/>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86" name="Google Shape;21586;p27"/>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87" name="Google Shape;21587;p27"/>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88" name="Google Shape;21588;p27"/>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89" name="Google Shape;21589;p27"/>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90" name="Google Shape;21590;p27"/>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91" name="Google Shape;21591;p27"/>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592" name="Google Shape;21592;p27"/>
          <p:cNvGrpSpPr/>
          <p:nvPr/>
        </p:nvGrpSpPr>
        <p:grpSpPr>
          <a:xfrm>
            <a:off x="1854391" y="2895140"/>
            <a:ext cx="301630" cy="374271"/>
            <a:chOff x="1854391" y="2895140"/>
            <a:chExt cx="301630" cy="374271"/>
          </a:xfrm>
        </p:grpSpPr>
        <p:sp>
          <p:nvSpPr>
            <p:cNvPr id="21593" name="Google Shape;21593;p27"/>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94" name="Google Shape;21594;p27"/>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95" name="Google Shape;21595;p27"/>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96" name="Google Shape;21596;p27"/>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97" name="Google Shape;21597;p27"/>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98" name="Google Shape;21598;p27"/>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99" name="Google Shape;21599;p27"/>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00" name="Google Shape;21600;p27"/>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01" name="Google Shape;21601;p27"/>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02" name="Google Shape;21602;p27"/>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03" name="Google Shape;21603;p27"/>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04" name="Google Shape;21604;p27"/>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05" name="Google Shape;21605;p27"/>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06" name="Google Shape;21606;p27"/>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07" name="Google Shape;21607;p27"/>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08" name="Google Shape;21608;p27"/>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09" name="Google Shape;21609;p27"/>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10" name="Google Shape;21610;p27"/>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11" name="Google Shape;21611;p27"/>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12" name="Google Shape;21612;p27"/>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13" name="Google Shape;21613;p27"/>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14" name="Google Shape;21614;p27"/>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15" name="Google Shape;21615;p27"/>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16" name="Google Shape;21616;p27"/>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17" name="Google Shape;21617;p27"/>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18" name="Google Shape;21618;p27"/>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19" name="Google Shape;21619;p27"/>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20" name="Google Shape;21620;p27"/>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21" name="Google Shape;21621;p27"/>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22" name="Google Shape;21622;p27"/>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23" name="Google Shape;21623;p27"/>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24" name="Google Shape;21624;p27"/>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25" name="Google Shape;21625;p27"/>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26" name="Google Shape;21626;p27"/>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27" name="Google Shape;21627;p27"/>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28" name="Google Shape;21628;p27"/>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29" name="Google Shape;21629;p27"/>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30" name="Google Shape;21630;p27"/>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31" name="Google Shape;21631;p27"/>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32" name="Google Shape;21632;p27"/>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33" name="Google Shape;21633;p27"/>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34" name="Google Shape;21634;p27"/>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35" name="Google Shape;21635;p27"/>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36" name="Google Shape;21636;p27"/>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37" name="Google Shape;21637;p27"/>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38" name="Google Shape;21638;p27"/>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39" name="Google Shape;21639;p27"/>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40" name="Google Shape;21640;p27"/>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41" name="Google Shape;21641;p27"/>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642" name="Google Shape;21642;p27"/>
          <p:cNvGrpSpPr/>
          <p:nvPr/>
        </p:nvGrpSpPr>
        <p:grpSpPr>
          <a:xfrm>
            <a:off x="5172817" y="2438370"/>
            <a:ext cx="289519" cy="357651"/>
            <a:chOff x="5172817" y="2438370"/>
            <a:chExt cx="289519" cy="357651"/>
          </a:xfrm>
        </p:grpSpPr>
        <p:sp>
          <p:nvSpPr>
            <p:cNvPr id="21643" name="Google Shape;21643;p27"/>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44" name="Google Shape;21644;p27"/>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45" name="Google Shape;21645;p27"/>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46" name="Google Shape;21646;p27"/>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47" name="Google Shape;21647;p27"/>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48" name="Google Shape;21648;p27"/>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49" name="Google Shape;21649;p27"/>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50" name="Google Shape;21650;p27"/>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51" name="Google Shape;21651;p27"/>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52" name="Google Shape;21652;p27"/>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53" name="Google Shape;21653;p27"/>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654" name="Google Shape;21654;p27"/>
          <p:cNvGrpSpPr/>
          <p:nvPr/>
        </p:nvGrpSpPr>
        <p:grpSpPr>
          <a:xfrm>
            <a:off x="3234506" y="2484534"/>
            <a:ext cx="388297" cy="293320"/>
            <a:chOff x="3234506" y="2484534"/>
            <a:chExt cx="388297" cy="293320"/>
          </a:xfrm>
        </p:grpSpPr>
        <p:sp>
          <p:nvSpPr>
            <p:cNvPr id="21655" name="Google Shape;21655;p27"/>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56" name="Google Shape;21656;p27"/>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57" name="Google Shape;21657;p27"/>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58" name="Google Shape;21658;p27"/>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59" name="Google Shape;21659;p27"/>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60" name="Google Shape;21660;p27"/>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61" name="Google Shape;21661;p27"/>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62" name="Google Shape;21662;p27"/>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63" name="Google Shape;21663;p27"/>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64" name="Google Shape;21664;p27"/>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65" name="Google Shape;21665;p27"/>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66" name="Google Shape;21666;p27"/>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67" name="Google Shape;21667;p27"/>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68" name="Google Shape;21668;p27"/>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69" name="Google Shape;21669;p27"/>
            <p:cNvSpPr/>
            <p:nvPr/>
          </p:nvSpPr>
          <p:spPr>
            <a:xfrm>
              <a:off x="3263290" y="2738846"/>
              <a:ext cx="107481"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70" name="Google Shape;21670;p27"/>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671" name="Google Shape;21671;p27"/>
          <p:cNvGrpSpPr/>
          <p:nvPr/>
        </p:nvGrpSpPr>
        <p:grpSpPr>
          <a:xfrm>
            <a:off x="6065149" y="3367036"/>
            <a:ext cx="362554" cy="356498"/>
            <a:chOff x="6065149" y="3367036"/>
            <a:chExt cx="362554" cy="356498"/>
          </a:xfrm>
        </p:grpSpPr>
        <p:sp>
          <p:nvSpPr>
            <p:cNvPr id="21672" name="Google Shape;21672;p27"/>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73" name="Google Shape;21673;p27"/>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74" name="Google Shape;21674;p27"/>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75" name="Google Shape;21675;p27"/>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76" name="Google Shape;21676;p27"/>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677" name="Google Shape;21677;p27"/>
          <p:cNvGrpSpPr/>
          <p:nvPr/>
        </p:nvGrpSpPr>
        <p:grpSpPr>
          <a:xfrm>
            <a:off x="6540821" y="3367036"/>
            <a:ext cx="362553" cy="356498"/>
            <a:chOff x="6540821" y="3367036"/>
            <a:chExt cx="362553" cy="356498"/>
          </a:xfrm>
        </p:grpSpPr>
        <p:sp>
          <p:nvSpPr>
            <p:cNvPr id="21678" name="Google Shape;21678;p27"/>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79" name="Google Shape;21679;p27"/>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80" name="Google Shape;21680;p27"/>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81" name="Google Shape;21681;p27"/>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82" name="Google Shape;21682;p27"/>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83" name="Google Shape;21683;p27"/>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84" name="Google Shape;21684;p27"/>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685" name="Google Shape;21685;p27"/>
          <p:cNvGrpSpPr/>
          <p:nvPr/>
        </p:nvGrpSpPr>
        <p:grpSpPr>
          <a:xfrm>
            <a:off x="2302458" y="2474704"/>
            <a:ext cx="354479" cy="312561"/>
            <a:chOff x="2302458" y="2474704"/>
            <a:chExt cx="354479" cy="312561"/>
          </a:xfrm>
        </p:grpSpPr>
        <p:sp>
          <p:nvSpPr>
            <p:cNvPr id="21686" name="Google Shape;21686;p27"/>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87" name="Google Shape;21687;p27"/>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88" name="Google Shape;21688;p27"/>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89" name="Google Shape;21689;p27"/>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90" name="Google Shape;21690;p27"/>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91" name="Google Shape;21691;p27"/>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92" name="Google Shape;21692;p27"/>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93" name="Google Shape;21693;p27"/>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94" name="Google Shape;21694;p27"/>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95" name="Google Shape;21695;p27"/>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96" name="Google Shape;21696;p27"/>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97" name="Google Shape;21697;p27"/>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698" name="Google Shape;21698;p27"/>
          <p:cNvGrpSpPr/>
          <p:nvPr/>
        </p:nvGrpSpPr>
        <p:grpSpPr>
          <a:xfrm>
            <a:off x="2831110" y="2442538"/>
            <a:ext cx="246001" cy="348922"/>
            <a:chOff x="2831110" y="2442538"/>
            <a:chExt cx="246001" cy="348922"/>
          </a:xfrm>
        </p:grpSpPr>
        <p:sp>
          <p:nvSpPr>
            <p:cNvPr id="21699" name="Google Shape;21699;p27"/>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00" name="Google Shape;21700;p27"/>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01" name="Google Shape;21701;p27"/>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02" name="Google Shape;21702;p27"/>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03" name="Google Shape;21703;p27"/>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04" name="Google Shape;21704;p27"/>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05" name="Google Shape;21705;p27"/>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06" name="Google Shape;21706;p27"/>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07" name="Google Shape;21707;p27"/>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08" name="Google Shape;21708;p27"/>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09" name="Google Shape;21709;p27"/>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10" name="Google Shape;21710;p27"/>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11" name="Google Shape;21711;p27"/>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12" name="Google Shape;21712;p27"/>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713" name="Google Shape;21713;p27"/>
          <p:cNvGrpSpPr/>
          <p:nvPr/>
        </p:nvGrpSpPr>
        <p:grpSpPr>
          <a:xfrm>
            <a:off x="7016492" y="3367036"/>
            <a:ext cx="362946" cy="356498"/>
            <a:chOff x="7016492" y="3367036"/>
            <a:chExt cx="362946" cy="356498"/>
          </a:xfrm>
        </p:grpSpPr>
        <p:sp>
          <p:nvSpPr>
            <p:cNvPr id="21714" name="Google Shape;21714;p27"/>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15" name="Google Shape;21715;p27"/>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16" name="Google Shape;21716;p27"/>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17" name="Google Shape;21717;p27"/>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18" name="Google Shape;21718;p27"/>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19" name="Google Shape;21719;p27"/>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720" name="Google Shape;21720;p27"/>
          <p:cNvGrpSpPr/>
          <p:nvPr/>
        </p:nvGrpSpPr>
        <p:grpSpPr>
          <a:xfrm>
            <a:off x="4831774" y="3817357"/>
            <a:ext cx="362947" cy="356576"/>
            <a:chOff x="5108852" y="3817357"/>
            <a:chExt cx="362947" cy="356576"/>
          </a:xfrm>
        </p:grpSpPr>
        <p:sp>
          <p:nvSpPr>
            <p:cNvPr id="21721" name="Google Shape;21721;p27"/>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22" name="Google Shape;21722;p27"/>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23" name="Google Shape;21723;p27"/>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24" name="Google Shape;21724;p27"/>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725" name="Google Shape;21725;p27"/>
          <p:cNvGrpSpPr/>
          <p:nvPr/>
        </p:nvGrpSpPr>
        <p:grpSpPr>
          <a:xfrm>
            <a:off x="5728642" y="3817357"/>
            <a:ext cx="362947" cy="356576"/>
            <a:chOff x="6005720" y="3817357"/>
            <a:chExt cx="362947" cy="356576"/>
          </a:xfrm>
        </p:grpSpPr>
        <p:sp>
          <p:nvSpPr>
            <p:cNvPr id="21726" name="Google Shape;21726;p27"/>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27" name="Google Shape;21727;p27"/>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28" name="Google Shape;21728;p27"/>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29" name="Google Shape;21729;p27"/>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730" name="Google Shape;21730;p27"/>
          <p:cNvGrpSpPr/>
          <p:nvPr/>
        </p:nvGrpSpPr>
        <p:grpSpPr>
          <a:xfrm>
            <a:off x="5589452" y="3367036"/>
            <a:ext cx="362579" cy="356498"/>
            <a:chOff x="5589452" y="3367036"/>
            <a:chExt cx="362579" cy="356498"/>
          </a:xfrm>
        </p:grpSpPr>
        <p:sp>
          <p:nvSpPr>
            <p:cNvPr id="21731" name="Google Shape;21731;p27"/>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32" name="Google Shape;21732;p27"/>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33" name="Google Shape;21733;p27"/>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734" name="Google Shape;21734;p27"/>
          <p:cNvGrpSpPr/>
          <p:nvPr/>
        </p:nvGrpSpPr>
        <p:grpSpPr>
          <a:xfrm>
            <a:off x="7488021" y="3362475"/>
            <a:ext cx="372018" cy="365621"/>
            <a:chOff x="7488021" y="3362475"/>
            <a:chExt cx="372018" cy="365621"/>
          </a:xfrm>
        </p:grpSpPr>
        <p:sp>
          <p:nvSpPr>
            <p:cNvPr id="21735" name="Google Shape;21735;p27"/>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36" name="Google Shape;21736;p27"/>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37" name="Google Shape;21737;p27"/>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38" name="Google Shape;21738;p27"/>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39" name="Google Shape;21739;p27"/>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40" name="Google Shape;21740;p27"/>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41" name="Google Shape;21741;p27"/>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42" name="Google Shape;21742;p27"/>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43" name="Google Shape;21743;p27"/>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44" name="Google Shape;21744;p27"/>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745" name="Google Shape;21745;p27"/>
          <p:cNvGrpSpPr/>
          <p:nvPr/>
        </p:nvGrpSpPr>
        <p:grpSpPr>
          <a:xfrm>
            <a:off x="5113781" y="3367036"/>
            <a:ext cx="362553" cy="356498"/>
            <a:chOff x="5113781" y="3367036"/>
            <a:chExt cx="362553" cy="356498"/>
          </a:xfrm>
        </p:grpSpPr>
        <p:sp>
          <p:nvSpPr>
            <p:cNvPr id="21746" name="Google Shape;21746;p27"/>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47" name="Google Shape;21747;p27"/>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1748" name="Google Shape;21748;p27"/>
          <p:cNvSpPr/>
          <p:nvPr/>
        </p:nvSpPr>
        <p:spPr>
          <a:xfrm>
            <a:off x="5172817" y="3421144"/>
            <a:ext cx="238058" cy="229355"/>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1749" name="Google Shape;21749;p27"/>
          <p:cNvGrpSpPr/>
          <p:nvPr/>
        </p:nvGrpSpPr>
        <p:grpSpPr>
          <a:xfrm>
            <a:off x="7968621" y="3365489"/>
            <a:ext cx="375818" cy="357652"/>
            <a:chOff x="7968621" y="3365489"/>
            <a:chExt cx="375818" cy="357652"/>
          </a:xfrm>
        </p:grpSpPr>
        <p:sp>
          <p:nvSpPr>
            <p:cNvPr id="21750" name="Google Shape;21750;p27"/>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51" name="Google Shape;21751;p27"/>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52" name="Google Shape;21752;p27"/>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53" name="Google Shape;21753;p27"/>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54" name="Google Shape;21754;p27"/>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55" name="Google Shape;21755;p27"/>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56" name="Google Shape;21756;p27"/>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57" name="Google Shape;21757;p27"/>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58" name="Google Shape;21758;p27"/>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59" name="Google Shape;21759;p27"/>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60" name="Google Shape;21760;p27"/>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61" name="Google Shape;21761;p27"/>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762" name="Google Shape;21762;p27"/>
          <p:cNvGrpSpPr/>
          <p:nvPr/>
        </p:nvGrpSpPr>
        <p:grpSpPr>
          <a:xfrm>
            <a:off x="5280208" y="3817357"/>
            <a:ext cx="362947" cy="356576"/>
            <a:chOff x="5557286" y="3817357"/>
            <a:chExt cx="362947" cy="356576"/>
          </a:xfrm>
        </p:grpSpPr>
        <p:grpSp>
          <p:nvGrpSpPr>
            <p:cNvPr id="21763" name="Google Shape;21763;p27"/>
            <p:cNvGrpSpPr/>
            <p:nvPr/>
          </p:nvGrpSpPr>
          <p:grpSpPr>
            <a:xfrm>
              <a:off x="5557286" y="3817357"/>
              <a:ext cx="362947" cy="356576"/>
              <a:chOff x="5557286" y="3817357"/>
              <a:chExt cx="362947" cy="356576"/>
            </a:xfrm>
          </p:grpSpPr>
          <p:sp>
            <p:nvSpPr>
              <p:cNvPr id="21764" name="Google Shape;21764;p27"/>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65" name="Google Shape;21765;p27"/>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66" name="Google Shape;21766;p27"/>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1767" name="Google Shape;21767;p27"/>
            <p:cNvSpPr/>
            <p:nvPr/>
          </p:nvSpPr>
          <p:spPr>
            <a:xfrm>
              <a:off x="5621675" y="3914200"/>
              <a:ext cx="234165" cy="163176"/>
            </a:xfrm>
            <a:custGeom>
              <a:avLst/>
              <a:gdLst/>
              <a:ahLst/>
              <a:cxnLst/>
              <a:rect l="l" t="t" r="r" b="b"/>
              <a:pathLst>
                <a:path w="12544" h="8740" extrusionOk="0">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768" name="Google Shape;21768;p27"/>
          <p:cNvGrpSpPr/>
          <p:nvPr/>
        </p:nvGrpSpPr>
        <p:grpSpPr>
          <a:xfrm>
            <a:off x="4383341" y="3817357"/>
            <a:ext cx="362946" cy="356576"/>
            <a:chOff x="4660419" y="3817357"/>
            <a:chExt cx="362946" cy="356576"/>
          </a:xfrm>
        </p:grpSpPr>
        <p:grpSp>
          <p:nvGrpSpPr>
            <p:cNvPr id="21769" name="Google Shape;21769;p27"/>
            <p:cNvGrpSpPr/>
            <p:nvPr/>
          </p:nvGrpSpPr>
          <p:grpSpPr>
            <a:xfrm>
              <a:off x="4660419" y="3817357"/>
              <a:ext cx="362946" cy="356576"/>
              <a:chOff x="4660419" y="3817357"/>
              <a:chExt cx="362946" cy="356576"/>
            </a:xfrm>
          </p:grpSpPr>
          <p:sp>
            <p:nvSpPr>
              <p:cNvPr id="21770" name="Google Shape;21770;p27"/>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71" name="Google Shape;21771;p27"/>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772" name="Google Shape;21772;p27"/>
            <p:cNvGrpSpPr/>
            <p:nvPr/>
          </p:nvGrpSpPr>
          <p:grpSpPr>
            <a:xfrm>
              <a:off x="4694459" y="3856408"/>
              <a:ext cx="282308" cy="265356"/>
              <a:chOff x="4690600" y="3853050"/>
              <a:chExt cx="289488" cy="272132"/>
            </a:xfrm>
          </p:grpSpPr>
          <p:sp>
            <p:nvSpPr>
              <p:cNvPr id="21773" name="Google Shape;21773;p27"/>
              <p:cNvSpPr/>
              <p:nvPr/>
            </p:nvSpPr>
            <p:spPr>
              <a:xfrm>
                <a:off x="4690600" y="3853050"/>
                <a:ext cx="289488" cy="272132"/>
              </a:xfrm>
              <a:custGeom>
                <a:avLst/>
                <a:gdLst/>
                <a:ahLst/>
                <a:cxnLst/>
                <a:rect l="l" t="t" r="r" b="b"/>
                <a:pathLst>
                  <a:path w="14478" h="13610" extrusionOk="0">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74" name="Google Shape;21774;p27"/>
              <p:cNvSpPr/>
              <p:nvPr/>
            </p:nvSpPr>
            <p:spPr>
              <a:xfrm>
                <a:off x="4773984" y="3934408"/>
                <a:ext cx="133407" cy="122069"/>
              </a:xfrm>
              <a:custGeom>
                <a:avLst/>
                <a:gdLst/>
                <a:ahLst/>
                <a:cxnLst/>
                <a:rect l="l" t="t" r="r" b="b"/>
                <a:pathLst>
                  <a:path w="6672" h="6105" extrusionOk="0">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21775" name="Google Shape;21775;p27"/>
          <p:cNvGrpSpPr/>
          <p:nvPr/>
        </p:nvGrpSpPr>
        <p:grpSpPr>
          <a:xfrm>
            <a:off x="6184880" y="3813323"/>
            <a:ext cx="369882" cy="364325"/>
            <a:chOff x="1190200" y="238125"/>
            <a:chExt cx="5306766" cy="5212083"/>
          </a:xfrm>
        </p:grpSpPr>
        <p:grpSp>
          <p:nvGrpSpPr>
            <p:cNvPr id="21776" name="Google Shape;21776;p27"/>
            <p:cNvGrpSpPr/>
            <p:nvPr/>
          </p:nvGrpSpPr>
          <p:grpSpPr>
            <a:xfrm>
              <a:off x="1190200" y="238125"/>
              <a:ext cx="5212075" cy="5212075"/>
              <a:chOff x="1190200" y="238125"/>
              <a:chExt cx="5212075" cy="5212075"/>
            </a:xfrm>
          </p:grpSpPr>
          <p:sp>
            <p:nvSpPr>
              <p:cNvPr id="21777" name="Google Shape;21777;p27"/>
              <p:cNvSpPr/>
              <p:nvPr/>
            </p:nvSpPr>
            <p:spPr>
              <a:xfrm>
                <a:off x="1190200" y="238125"/>
                <a:ext cx="5212075" cy="5212075"/>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78" name="Google Shape;21778;p27"/>
              <p:cNvSpPr/>
              <p:nvPr/>
            </p:nvSpPr>
            <p:spPr>
              <a:xfrm>
                <a:off x="2368338" y="1220419"/>
                <a:ext cx="2856522" cy="3247339"/>
              </a:xfrm>
              <a:custGeom>
                <a:avLst/>
                <a:gdLst/>
                <a:ahLst/>
                <a:cxnLst/>
                <a:rect l="l" t="t" r="r" b="b"/>
                <a:pathLst>
                  <a:path w="130928" h="148841" extrusionOk="0">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1779" name="Google Shape;21779;p27"/>
            <p:cNvSpPr/>
            <p:nvPr/>
          </p:nvSpPr>
          <p:spPr>
            <a:xfrm>
              <a:off x="3459822" y="238126"/>
              <a:ext cx="3037144" cy="5212082"/>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1780" name="Google Shape;21780;p27"/>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s" sz="2400" b="0" i="0" u="none" strike="noStrike" cap="none">
                <a:solidFill>
                  <a:srgbClr val="FFFFFF"/>
                </a:solidFill>
                <a:latin typeface="Arial"/>
                <a:ea typeface="Arial"/>
                <a:cs typeface="Arial"/>
                <a:sym typeface="Arial"/>
              </a:rPr>
              <a:t>SEO &amp; Marketing Icons</a:t>
            </a:r>
            <a:endParaRPr sz="2400" b="0" i="0" u="none" strike="noStrike" cap="none">
              <a:solidFill>
                <a:srgbClr val="FFFFFF"/>
              </a:solidFill>
              <a:latin typeface="Arial"/>
              <a:ea typeface="Arial"/>
              <a:cs typeface="Arial"/>
              <a:sym typeface="Arial"/>
            </a:endParaRPr>
          </a:p>
        </p:txBody>
      </p:sp>
      <p:grpSp>
        <p:nvGrpSpPr>
          <p:cNvPr id="21781" name="Google Shape;21781;p27"/>
          <p:cNvGrpSpPr/>
          <p:nvPr/>
        </p:nvGrpSpPr>
        <p:grpSpPr>
          <a:xfrm>
            <a:off x="3486106" y="3817357"/>
            <a:ext cx="363313" cy="356576"/>
            <a:chOff x="3763184" y="3817357"/>
            <a:chExt cx="363313" cy="356576"/>
          </a:xfrm>
        </p:grpSpPr>
        <p:sp>
          <p:nvSpPr>
            <p:cNvPr id="21782" name="Google Shape;21782;p27"/>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83" name="Google Shape;21783;p27"/>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84" name="Google Shape;21784;p27"/>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85" name="Google Shape;21785;p27"/>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86" name="Google Shape;21786;p27"/>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787" name="Google Shape;21787;p27"/>
          <p:cNvGrpSpPr/>
          <p:nvPr/>
        </p:nvGrpSpPr>
        <p:grpSpPr>
          <a:xfrm>
            <a:off x="3934907" y="3817357"/>
            <a:ext cx="362946" cy="356576"/>
            <a:chOff x="4211985" y="3817357"/>
            <a:chExt cx="362946" cy="356576"/>
          </a:xfrm>
        </p:grpSpPr>
        <p:sp>
          <p:nvSpPr>
            <p:cNvPr id="21788" name="Google Shape;21788;p27"/>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89" name="Google Shape;21789;p27"/>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90" name="Google Shape;21790;p27"/>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791" name="Google Shape;21791;p27"/>
          <p:cNvGrpSpPr/>
          <p:nvPr/>
        </p:nvGrpSpPr>
        <p:grpSpPr>
          <a:xfrm>
            <a:off x="3037672" y="3817357"/>
            <a:ext cx="362921" cy="356865"/>
            <a:chOff x="3314750" y="3817357"/>
            <a:chExt cx="362921" cy="356865"/>
          </a:xfrm>
        </p:grpSpPr>
        <p:grpSp>
          <p:nvGrpSpPr>
            <p:cNvPr id="21792" name="Google Shape;21792;p27"/>
            <p:cNvGrpSpPr/>
            <p:nvPr/>
          </p:nvGrpSpPr>
          <p:grpSpPr>
            <a:xfrm>
              <a:off x="3314750" y="3817357"/>
              <a:ext cx="362921" cy="356865"/>
              <a:chOff x="3314750" y="3817357"/>
              <a:chExt cx="362921" cy="356865"/>
            </a:xfrm>
          </p:grpSpPr>
          <p:sp>
            <p:nvSpPr>
              <p:cNvPr id="21793" name="Google Shape;21793;p27"/>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94" name="Google Shape;21794;p27"/>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795" name="Google Shape;21795;p27"/>
            <p:cNvGrpSpPr/>
            <p:nvPr/>
          </p:nvGrpSpPr>
          <p:grpSpPr>
            <a:xfrm>
              <a:off x="3394986" y="3894612"/>
              <a:ext cx="202339" cy="202323"/>
              <a:chOff x="935197" y="1793977"/>
              <a:chExt cx="256451" cy="256430"/>
            </a:xfrm>
          </p:grpSpPr>
          <p:sp>
            <p:nvSpPr>
              <p:cNvPr id="21796" name="Google Shape;21796;p27"/>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97" name="Google Shape;21797;p27"/>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21798" name="Google Shape;21798;p27"/>
          <p:cNvGrpSpPr/>
          <p:nvPr/>
        </p:nvGrpSpPr>
        <p:grpSpPr>
          <a:xfrm>
            <a:off x="2589238" y="3817357"/>
            <a:ext cx="362920" cy="356866"/>
            <a:chOff x="2866317" y="3817357"/>
            <a:chExt cx="362920" cy="356866"/>
          </a:xfrm>
        </p:grpSpPr>
        <p:sp>
          <p:nvSpPr>
            <p:cNvPr id="21799" name="Google Shape;21799;p27"/>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00" name="Google Shape;21800;p27"/>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01" name="Google Shape;21801;p27"/>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1805"/>
        <p:cNvGrpSpPr/>
        <p:nvPr/>
      </p:nvGrpSpPr>
      <p:grpSpPr>
        <a:xfrm>
          <a:off x="0" y="0"/>
          <a:ext cx="0" cy="0"/>
          <a:chOff x="0" y="0"/>
          <a:chExt cx="0" cy="0"/>
        </a:xfrm>
      </p:grpSpPr>
      <p:pic>
        <p:nvPicPr>
          <p:cNvPr id="21806" name="Google Shape;21806;p28">
            <a:hlinkClick r:id="rId3"/>
          </p:cNvPr>
          <p:cNvPicPr preferRelativeResize="0"/>
          <p:nvPr/>
        </p:nvPicPr>
        <p:blipFill rotWithShape="1">
          <a:blip r:embed="rId4">
            <a:alphaModFix/>
          </a:blip>
          <a:src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6729"/>
        <p:cNvGrpSpPr/>
        <p:nvPr/>
      </p:nvGrpSpPr>
      <p:grpSpPr>
        <a:xfrm>
          <a:off x="0" y="0"/>
          <a:ext cx="0" cy="0"/>
          <a:chOff x="0" y="0"/>
          <a:chExt cx="0" cy="0"/>
        </a:xfrm>
      </p:grpSpPr>
      <p:sp>
        <p:nvSpPr>
          <p:cNvPr id="6730" name="Google Shape;6730;g381a2cfc15e9cf8b_0"/>
          <p:cNvSpPr txBox="1">
            <a:spLocks noGrp="1"/>
          </p:cNvSpPr>
          <p:nvPr>
            <p:ph type="title"/>
          </p:nvPr>
        </p:nvSpPr>
        <p:spPr>
          <a:xfrm>
            <a:off x="1270650" y="629375"/>
            <a:ext cx="7020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a:t>CLASS IX                 CLASS X</a:t>
            </a:r>
            <a:endParaRPr/>
          </a:p>
        </p:txBody>
      </p:sp>
      <p:sp>
        <p:nvSpPr>
          <p:cNvPr id="6731" name="Google Shape;6731;g381a2cfc15e9cf8b_0"/>
          <p:cNvSpPr txBox="1">
            <a:spLocks noGrp="1"/>
          </p:cNvSpPr>
          <p:nvPr>
            <p:ph type="body" idx="1"/>
          </p:nvPr>
        </p:nvSpPr>
        <p:spPr>
          <a:xfrm>
            <a:off x="1270650" y="1202075"/>
            <a:ext cx="3145500" cy="23829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AutoNum type="arabicPeriod"/>
            </a:pPr>
            <a:r>
              <a:rPr lang="es"/>
              <a:t>Ch.1 What is Democracy, Why Democracy? Discussion done</a:t>
            </a:r>
            <a:endParaRPr/>
          </a:p>
          <a:p>
            <a:pPr marL="457200" lvl="0" indent="-317500" algn="l" rtl="0">
              <a:spcBef>
                <a:spcPts val="0"/>
              </a:spcBef>
              <a:spcAft>
                <a:spcPts val="0"/>
              </a:spcAft>
              <a:buSzPts val="1400"/>
              <a:buAutoNum type="arabicPeriod"/>
            </a:pPr>
            <a:r>
              <a:rPr lang="es"/>
              <a:t>What is Democracy, Why Democracy? Question answer done.</a:t>
            </a:r>
            <a:endParaRPr/>
          </a:p>
          <a:p>
            <a:pPr marL="457200" lvl="0" indent="-317500" algn="l" rtl="0">
              <a:spcBef>
                <a:spcPts val="0"/>
              </a:spcBef>
              <a:spcAft>
                <a:spcPts val="0"/>
              </a:spcAft>
              <a:buSzPts val="1400"/>
              <a:buAutoNum type="arabicPeriod"/>
            </a:pPr>
            <a:r>
              <a:rPr lang="es"/>
              <a:t>Ch.2 Constitutional design. Discussion going on.</a:t>
            </a:r>
            <a:endParaRPr/>
          </a:p>
          <a:p>
            <a:pPr marL="457200" lvl="0" indent="-317500" algn="l" rtl="0">
              <a:spcBef>
                <a:spcPts val="0"/>
              </a:spcBef>
              <a:spcAft>
                <a:spcPts val="0"/>
              </a:spcAft>
              <a:buSzPts val="1400"/>
              <a:buAutoNum type="arabicPeriod"/>
            </a:pPr>
            <a:r>
              <a:rPr lang="es"/>
              <a:t>Ch.2 Constitutional design question answers yet to be give </a:t>
            </a:r>
            <a:endParaRPr/>
          </a:p>
        </p:txBody>
      </p:sp>
      <p:sp>
        <p:nvSpPr>
          <p:cNvPr id="6732" name="Google Shape;6732;g381a2cfc15e9cf8b_0"/>
          <p:cNvSpPr txBox="1">
            <a:spLocks noGrp="1"/>
          </p:cNvSpPr>
          <p:nvPr>
            <p:ph type="body" idx="1"/>
          </p:nvPr>
        </p:nvSpPr>
        <p:spPr>
          <a:xfrm>
            <a:off x="4416161" y="1202075"/>
            <a:ext cx="3145500" cy="23829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AutoNum type="arabicPeriod"/>
            </a:pPr>
            <a:r>
              <a:rPr lang="es"/>
              <a:t>Ch.1 Power Sharing. Discussion and question answers done</a:t>
            </a:r>
            <a:endParaRPr/>
          </a:p>
          <a:p>
            <a:pPr marL="457200" lvl="0" indent="-317500" algn="l" rtl="0">
              <a:spcBef>
                <a:spcPts val="0"/>
              </a:spcBef>
              <a:spcAft>
                <a:spcPts val="0"/>
              </a:spcAft>
              <a:buSzPts val="1400"/>
              <a:buAutoNum type="arabicPeriod"/>
            </a:pPr>
            <a:r>
              <a:rPr lang="es"/>
              <a:t>Ch.2 Federalism discussion and question and answer done.</a:t>
            </a:r>
            <a:endParaRPr/>
          </a:p>
          <a:p>
            <a:pPr marL="457200" lvl="0" indent="-317500" algn="l" rtl="0">
              <a:spcBef>
                <a:spcPts val="0"/>
              </a:spcBef>
              <a:spcAft>
                <a:spcPts val="0"/>
              </a:spcAft>
              <a:buSzPts val="1400"/>
              <a:buAutoNum type="arabicPeriod"/>
            </a:pPr>
            <a:r>
              <a:rPr lang="es"/>
              <a:t>Ch.3 Gender, Religion and caste, discussion going on.</a:t>
            </a:r>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6736"/>
        <p:cNvGrpSpPr/>
        <p:nvPr/>
      </p:nvGrpSpPr>
      <p:grpSpPr>
        <a:xfrm>
          <a:off x="0" y="0"/>
          <a:ext cx="0" cy="0"/>
          <a:chOff x="0" y="0"/>
          <a:chExt cx="0" cy="0"/>
        </a:xfrm>
      </p:grpSpPr>
      <p:sp>
        <p:nvSpPr>
          <p:cNvPr id="6737" name="Google Shape;6737;g381a2cfc15e9cf8b_6"/>
          <p:cNvSpPr txBox="1">
            <a:spLocks noGrp="1"/>
          </p:cNvSpPr>
          <p:nvPr>
            <p:ph type="title"/>
          </p:nvPr>
        </p:nvSpPr>
        <p:spPr>
          <a:xfrm>
            <a:off x="1270650" y="629375"/>
            <a:ext cx="7020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a:t>CLASS XI                  CLASS XII</a:t>
            </a:r>
            <a:endParaRPr/>
          </a:p>
        </p:txBody>
      </p:sp>
      <p:sp>
        <p:nvSpPr>
          <p:cNvPr id="6738" name="Google Shape;6738;g381a2cfc15e9cf8b_6"/>
          <p:cNvSpPr txBox="1">
            <a:spLocks noGrp="1"/>
          </p:cNvSpPr>
          <p:nvPr>
            <p:ph type="body" idx="1"/>
          </p:nvPr>
        </p:nvSpPr>
        <p:spPr>
          <a:xfrm>
            <a:off x="1270000" y="1202075"/>
            <a:ext cx="3301500" cy="34062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AutoNum type="arabicPeriod"/>
            </a:pPr>
            <a:r>
              <a:rPr lang="es"/>
              <a:t>Ch.1 Political theory an  introduction. Discussion and question answers done.</a:t>
            </a:r>
            <a:endParaRPr/>
          </a:p>
          <a:p>
            <a:pPr marL="457200" lvl="0" indent="-317500" algn="l" rtl="0">
              <a:spcBef>
                <a:spcPts val="0"/>
              </a:spcBef>
              <a:spcAft>
                <a:spcPts val="0"/>
              </a:spcAft>
              <a:buSzPts val="1400"/>
              <a:buAutoNum type="arabicPeriod"/>
            </a:pPr>
            <a:r>
              <a:rPr lang="es"/>
              <a:t>Ch.2 Constitution:Why and How? Discussion and question answers done.</a:t>
            </a:r>
            <a:endParaRPr/>
          </a:p>
          <a:p>
            <a:pPr marL="457200" lvl="0" indent="-317500" algn="l" rtl="0">
              <a:spcBef>
                <a:spcPts val="0"/>
              </a:spcBef>
              <a:spcAft>
                <a:spcPts val="0"/>
              </a:spcAft>
              <a:buSzPts val="1400"/>
              <a:buAutoNum type="arabicPeriod"/>
            </a:pPr>
            <a:r>
              <a:rPr lang="es"/>
              <a:t>Ch.3 Freedom. Discussion and question answers done</a:t>
            </a:r>
            <a:endParaRPr/>
          </a:p>
          <a:p>
            <a:pPr marL="457200" lvl="0" indent="-317500" algn="l" rtl="0">
              <a:spcBef>
                <a:spcPts val="0"/>
              </a:spcBef>
              <a:spcAft>
                <a:spcPts val="0"/>
              </a:spcAft>
              <a:buSzPts val="1400"/>
              <a:buAutoNum type="arabicPeriod"/>
            </a:pPr>
            <a:r>
              <a:rPr lang="es"/>
              <a:t>Ch.4 Rights in the indian constitution discussion going on.</a:t>
            </a:r>
            <a:endParaRPr/>
          </a:p>
        </p:txBody>
      </p:sp>
      <p:sp>
        <p:nvSpPr>
          <p:cNvPr id="6739" name="Google Shape;6739;g381a2cfc15e9cf8b_6"/>
          <p:cNvSpPr txBox="1">
            <a:spLocks noGrp="1"/>
          </p:cNvSpPr>
          <p:nvPr>
            <p:ph type="body" idx="1"/>
          </p:nvPr>
        </p:nvSpPr>
        <p:spPr>
          <a:xfrm>
            <a:off x="4571505" y="1331384"/>
            <a:ext cx="3301500" cy="34062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AutoNum type="arabicPeriod"/>
            </a:pPr>
            <a:r>
              <a:rPr lang="es"/>
              <a:t>End of Bipolarity </a:t>
            </a:r>
            <a:endParaRPr/>
          </a:p>
          <a:p>
            <a:pPr marL="457200" lvl="0" indent="-317500" algn="l" rtl="0">
              <a:spcBef>
                <a:spcPts val="0"/>
              </a:spcBef>
              <a:spcAft>
                <a:spcPts val="0"/>
              </a:spcAft>
              <a:buSzPts val="1400"/>
              <a:buAutoNum type="arabicPeriod"/>
            </a:pPr>
            <a:r>
              <a:rPr lang="es"/>
              <a:t>Alternate centres of power</a:t>
            </a:r>
            <a:endParaRPr/>
          </a:p>
          <a:p>
            <a:pPr marL="457200" lvl="0" indent="-317500" algn="l" rtl="0">
              <a:spcBef>
                <a:spcPts val="0"/>
              </a:spcBef>
              <a:spcAft>
                <a:spcPts val="0"/>
              </a:spcAft>
              <a:buSzPts val="1400"/>
              <a:buAutoNum type="arabicPeriod"/>
            </a:pPr>
            <a:r>
              <a:rPr lang="es"/>
              <a:t>Contemporary South Asia</a:t>
            </a:r>
            <a:endParaRPr/>
          </a:p>
          <a:p>
            <a:pPr marL="457200" lvl="0" indent="-317500" algn="l" rtl="0">
              <a:spcBef>
                <a:spcPts val="0"/>
              </a:spcBef>
              <a:spcAft>
                <a:spcPts val="0"/>
              </a:spcAft>
              <a:buSzPts val="1400"/>
              <a:buAutoNum type="arabicPeriod"/>
            </a:pPr>
            <a:r>
              <a:rPr lang="es"/>
              <a:t>Challenges of Nation Building </a:t>
            </a:r>
            <a:endParaRPr/>
          </a:p>
          <a:p>
            <a:pPr marL="457200" lvl="0" indent="-317500" algn="l" rtl="0">
              <a:spcBef>
                <a:spcPts val="0"/>
              </a:spcBef>
              <a:spcAft>
                <a:spcPts val="0"/>
              </a:spcAft>
              <a:buSzPts val="1400"/>
              <a:buAutoNum type="arabicPeriod"/>
            </a:pPr>
            <a:r>
              <a:rPr lang="es"/>
              <a:t>Era of one party Dominance </a:t>
            </a:r>
            <a:endParaRPr/>
          </a:p>
          <a:p>
            <a:pPr marL="457200" lvl="0" indent="-317500" algn="l" rtl="0">
              <a:spcBef>
                <a:spcPts val="0"/>
              </a:spcBef>
              <a:spcAft>
                <a:spcPts val="0"/>
              </a:spcAft>
              <a:buSzPts val="1400"/>
              <a:buAutoNum type="arabicPeriod"/>
            </a:pPr>
            <a:r>
              <a:rPr lang="es"/>
              <a:t>Politics of Planned development</a:t>
            </a:r>
            <a:endParaRPr/>
          </a:p>
          <a:p>
            <a:pPr marL="0" lvl="0" indent="0" algn="l" rtl="0">
              <a:spcBef>
                <a:spcPts val="0"/>
              </a:spcBef>
              <a:spcAft>
                <a:spcPts val="0"/>
              </a:spcAft>
              <a:buNone/>
            </a:pPr>
            <a:r>
              <a:rPr lang="es"/>
              <a:t>  </a:t>
            </a:r>
            <a:r>
              <a:rPr lang="es" b="1"/>
              <a:t>All the above mentioned chapters are complete with proper discussion, revisions, assessments and question answers.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6743"/>
        <p:cNvGrpSpPr/>
        <p:nvPr/>
      </p:nvGrpSpPr>
      <p:grpSpPr>
        <a:xfrm>
          <a:off x="0" y="0"/>
          <a:ext cx="0" cy="0"/>
          <a:chOff x="0" y="0"/>
          <a:chExt cx="0" cy="0"/>
        </a:xfrm>
      </p:grpSpPr>
      <p:sp>
        <p:nvSpPr>
          <p:cNvPr id="6744" name="Google Shape;6744;g381a2cfc15e9cf8b_12"/>
          <p:cNvSpPr txBox="1">
            <a:spLocks noGrp="1"/>
          </p:cNvSpPr>
          <p:nvPr>
            <p:ph type="title"/>
          </p:nvPr>
        </p:nvSpPr>
        <p:spPr>
          <a:xfrm>
            <a:off x="3116850" y="1880650"/>
            <a:ext cx="4541400" cy="1353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s"/>
              <a:t>Copy correction and management </a:t>
            </a:r>
            <a:endParaRPr/>
          </a:p>
        </p:txBody>
      </p:sp>
      <p:sp>
        <p:nvSpPr>
          <p:cNvPr id="6745" name="Google Shape;6745;g381a2cfc15e9cf8b_12"/>
          <p:cNvSpPr txBox="1">
            <a:spLocks noGrp="1"/>
          </p:cNvSpPr>
          <p:nvPr>
            <p:ph type="title" idx="2"/>
          </p:nvPr>
        </p:nvSpPr>
        <p:spPr>
          <a:xfrm>
            <a:off x="1397000" y="1639350"/>
            <a:ext cx="1567500" cy="1594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2.</a:t>
            </a:r>
            <a:endParaRPr/>
          </a:p>
        </p:txBody>
      </p:sp>
      <p:sp>
        <p:nvSpPr>
          <p:cNvPr id="6746" name="Google Shape;6746;g381a2cfc15e9cf8b_12"/>
          <p:cNvSpPr/>
          <p:nvPr/>
        </p:nvSpPr>
        <p:spPr>
          <a:xfrm>
            <a:off x="1810950" y="1995000"/>
            <a:ext cx="1153500" cy="11535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4000"/>
              <a:buFont typeface="Arial"/>
              <a:buNone/>
            </a:pPr>
            <a:r>
              <a:rPr lang="es" sz="4000">
                <a:solidFill>
                  <a:schemeClr val="lt2"/>
                </a:solidFill>
                <a:latin typeface="Gantari ExtraBold"/>
                <a:ea typeface="Gantari ExtraBold"/>
                <a:cs typeface="Gantari ExtraBold"/>
                <a:sym typeface="Gantari ExtraBold"/>
              </a:rPr>
              <a:t>02</a:t>
            </a:r>
            <a:endParaRPr sz="4000" b="0" i="0" u="none" strike="noStrike" cap="none">
              <a:solidFill>
                <a:schemeClr val="lt2"/>
              </a:solidFill>
              <a:latin typeface="Gantari ExtraBold"/>
              <a:ea typeface="Gantari ExtraBold"/>
              <a:cs typeface="Gantari ExtraBold"/>
              <a:sym typeface="Gantari ExtraBold"/>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6750"/>
        <p:cNvGrpSpPr/>
        <p:nvPr/>
      </p:nvGrpSpPr>
      <p:grpSpPr>
        <a:xfrm>
          <a:off x="0" y="0"/>
          <a:ext cx="0" cy="0"/>
          <a:chOff x="0" y="0"/>
          <a:chExt cx="0" cy="0"/>
        </a:xfrm>
      </p:grpSpPr>
      <p:sp>
        <p:nvSpPr>
          <p:cNvPr id="6751" name="Google Shape;6751;g381a2cfc15e9cf8b_18"/>
          <p:cNvSpPr txBox="1">
            <a:spLocks noGrp="1"/>
          </p:cNvSpPr>
          <p:nvPr>
            <p:ph type="title"/>
          </p:nvPr>
        </p:nvSpPr>
        <p:spPr>
          <a:xfrm>
            <a:off x="1270650" y="629375"/>
            <a:ext cx="7020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sz="2500"/>
              <a:t>CLASS IX                              CLASS X</a:t>
            </a:r>
            <a:endParaRPr sz="2500"/>
          </a:p>
        </p:txBody>
      </p:sp>
      <p:sp>
        <p:nvSpPr>
          <p:cNvPr id="6752" name="Google Shape;6752;g381a2cfc15e9cf8b_18"/>
          <p:cNvSpPr txBox="1">
            <a:spLocks noGrp="1"/>
          </p:cNvSpPr>
          <p:nvPr>
            <p:ph type="body" idx="1"/>
          </p:nvPr>
        </p:nvSpPr>
        <p:spPr>
          <a:xfrm>
            <a:off x="1270650" y="1202075"/>
            <a:ext cx="3301500" cy="34062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AutoNum type="arabicPeriod"/>
            </a:pPr>
            <a:r>
              <a:rPr lang="es"/>
              <a:t>All copies are corrected and signed. </a:t>
            </a:r>
            <a:endParaRPr/>
          </a:p>
          <a:p>
            <a:pPr marL="457200" lvl="0" indent="-317500" algn="l" rtl="0">
              <a:spcBef>
                <a:spcPts val="0"/>
              </a:spcBef>
              <a:spcAft>
                <a:spcPts val="0"/>
              </a:spcAft>
              <a:buSzPts val="1400"/>
              <a:buAutoNum type="arabicPeriod"/>
            </a:pPr>
            <a:r>
              <a:rPr lang="es"/>
              <a:t>Copies having  incomplete and pending work are complete and checked.</a:t>
            </a:r>
            <a:endParaRPr/>
          </a:p>
        </p:txBody>
      </p:sp>
      <p:sp>
        <p:nvSpPr>
          <p:cNvPr id="6753" name="Google Shape;6753;g381a2cfc15e9cf8b_18"/>
          <p:cNvSpPr txBox="1">
            <a:spLocks noGrp="1"/>
          </p:cNvSpPr>
          <p:nvPr>
            <p:ph type="body" idx="1"/>
          </p:nvPr>
        </p:nvSpPr>
        <p:spPr>
          <a:xfrm>
            <a:off x="4572150" y="1202073"/>
            <a:ext cx="3301500" cy="34062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AutoNum type="arabicPeriod"/>
            </a:pPr>
            <a:r>
              <a:rPr lang="es"/>
              <a:t>All copies, including both Ch.1 and Ch.2 are corrected and signed. </a:t>
            </a:r>
            <a:endParaRPr/>
          </a:p>
          <a:p>
            <a:pPr marL="457200" lvl="0" indent="-317500" algn="l" rtl="0">
              <a:spcBef>
                <a:spcPts val="0"/>
              </a:spcBef>
              <a:spcAft>
                <a:spcPts val="0"/>
              </a:spcAft>
              <a:buSzPts val="1400"/>
              <a:buAutoNum type="arabicPeriod"/>
            </a:pPr>
            <a:r>
              <a:rPr lang="es"/>
              <a:t>Copies having  incomplete and pending work are complete and checked.</a:t>
            </a:r>
            <a:endParaRPr/>
          </a:p>
        </p:txBody>
      </p:sp>
      <p:sp>
        <p:nvSpPr>
          <p:cNvPr id="6754" name="Google Shape;6754;g381a2cfc15e9cf8b_18"/>
          <p:cNvSpPr txBox="1">
            <a:spLocks noGrp="1"/>
          </p:cNvSpPr>
          <p:nvPr>
            <p:ph type="title"/>
          </p:nvPr>
        </p:nvSpPr>
        <p:spPr>
          <a:xfrm>
            <a:off x="1270650" y="2618825"/>
            <a:ext cx="7020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sz="2500"/>
              <a:t>CLASS  XI                               CLASS XII</a:t>
            </a:r>
            <a:endParaRPr sz="2500"/>
          </a:p>
        </p:txBody>
      </p:sp>
      <p:sp>
        <p:nvSpPr>
          <p:cNvPr id="6755" name="Google Shape;6755;g381a2cfc15e9cf8b_18"/>
          <p:cNvSpPr txBox="1">
            <a:spLocks noGrp="1"/>
          </p:cNvSpPr>
          <p:nvPr>
            <p:ph type="body" idx="1"/>
          </p:nvPr>
        </p:nvSpPr>
        <p:spPr>
          <a:xfrm>
            <a:off x="1405732" y="3191525"/>
            <a:ext cx="3301500" cy="34062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AutoNum type="arabicPeriod"/>
            </a:pPr>
            <a:r>
              <a:rPr lang="es"/>
              <a:t>All copies, including Ch.1 Ch.2 Ch.3 are corrected and signed. </a:t>
            </a:r>
            <a:endParaRPr/>
          </a:p>
          <a:p>
            <a:pPr marL="457200" lvl="0" indent="-317500" algn="l" rtl="0">
              <a:spcBef>
                <a:spcPts val="0"/>
              </a:spcBef>
              <a:spcAft>
                <a:spcPts val="0"/>
              </a:spcAft>
              <a:buSzPts val="1400"/>
              <a:buAutoNum type="arabicPeriod"/>
            </a:pPr>
            <a:r>
              <a:rPr lang="es"/>
              <a:t>Copies having  incomplete and pending work are complete and signed </a:t>
            </a:r>
            <a:endParaRPr/>
          </a:p>
        </p:txBody>
      </p:sp>
      <p:sp>
        <p:nvSpPr>
          <p:cNvPr id="6756" name="Google Shape;6756;g381a2cfc15e9cf8b_18"/>
          <p:cNvSpPr txBox="1">
            <a:spLocks noGrp="1"/>
          </p:cNvSpPr>
          <p:nvPr>
            <p:ph type="body" idx="1"/>
          </p:nvPr>
        </p:nvSpPr>
        <p:spPr>
          <a:xfrm>
            <a:off x="4572143" y="3191521"/>
            <a:ext cx="3301500" cy="34062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AutoNum type="arabicPeriod"/>
            </a:pPr>
            <a:r>
              <a:rPr lang="es"/>
              <a:t>All copies, including Ch.( 1,2,3,4,5,6)are corrected and signed. </a:t>
            </a:r>
            <a:endParaRPr/>
          </a:p>
          <a:p>
            <a:pPr marL="457200" lvl="0" indent="-317500" algn="l" rtl="0">
              <a:spcBef>
                <a:spcPts val="0"/>
              </a:spcBef>
              <a:spcAft>
                <a:spcPts val="0"/>
              </a:spcAft>
              <a:buSzPts val="1400"/>
              <a:buAutoNum type="arabicPeriod"/>
            </a:pPr>
            <a:r>
              <a:rPr lang="es"/>
              <a:t>Copies having  incomplete and pending work are complete and signed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6760"/>
        <p:cNvGrpSpPr/>
        <p:nvPr/>
      </p:nvGrpSpPr>
      <p:grpSpPr>
        <a:xfrm>
          <a:off x="0" y="0"/>
          <a:ext cx="0" cy="0"/>
          <a:chOff x="0" y="0"/>
          <a:chExt cx="0" cy="0"/>
        </a:xfrm>
      </p:grpSpPr>
      <p:sp>
        <p:nvSpPr>
          <p:cNvPr id="6761" name="Google Shape;6761;g381a2cfc15e9cf8b_27"/>
          <p:cNvSpPr txBox="1">
            <a:spLocks noGrp="1"/>
          </p:cNvSpPr>
          <p:nvPr>
            <p:ph type="title"/>
          </p:nvPr>
        </p:nvSpPr>
        <p:spPr>
          <a:xfrm>
            <a:off x="3105304" y="2150850"/>
            <a:ext cx="4541400" cy="1353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s"/>
              <a:t>Assessments taken and exam performance and field work </a:t>
            </a:r>
            <a:endParaRPr/>
          </a:p>
        </p:txBody>
      </p:sp>
      <p:sp>
        <p:nvSpPr>
          <p:cNvPr id="6762" name="Google Shape;6762;g381a2cfc15e9cf8b_27"/>
          <p:cNvSpPr txBox="1">
            <a:spLocks noGrp="1"/>
          </p:cNvSpPr>
          <p:nvPr>
            <p:ph type="title" idx="2"/>
          </p:nvPr>
        </p:nvSpPr>
        <p:spPr>
          <a:xfrm>
            <a:off x="1810950" y="2150850"/>
            <a:ext cx="115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2</a:t>
            </a:r>
            <a:endParaRPr/>
          </a:p>
        </p:txBody>
      </p:sp>
      <p:sp>
        <p:nvSpPr>
          <p:cNvPr id="6763" name="Google Shape;6763;g381a2cfc15e9cf8b_27"/>
          <p:cNvSpPr/>
          <p:nvPr/>
        </p:nvSpPr>
        <p:spPr>
          <a:xfrm>
            <a:off x="1672225" y="1747900"/>
            <a:ext cx="1292100" cy="14007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4000"/>
              <a:buFont typeface="Arial"/>
              <a:buNone/>
            </a:pPr>
            <a:r>
              <a:rPr lang="es" sz="4000">
                <a:solidFill>
                  <a:schemeClr val="lt2"/>
                </a:solidFill>
                <a:latin typeface="Gantari ExtraBold"/>
                <a:ea typeface="Gantari ExtraBold"/>
                <a:cs typeface="Gantari ExtraBold"/>
                <a:sym typeface="Gantari ExtraBold"/>
              </a:rPr>
              <a:t>03 &amp;</a:t>
            </a:r>
            <a:endParaRPr sz="4000">
              <a:solidFill>
                <a:schemeClr val="lt2"/>
              </a:solidFill>
              <a:latin typeface="Gantari ExtraBold"/>
              <a:ea typeface="Gantari ExtraBold"/>
              <a:cs typeface="Gantari ExtraBold"/>
              <a:sym typeface="Gantari ExtraBold"/>
            </a:endParaRPr>
          </a:p>
          <a:p>
            <a:pPr marL="0" marR="0" lvl="0" indent="0" algn="ctr" rtl="0">
              <a:lnSpc>
                <a:spcPct val="100000"/>
              </a:lnSpc>
              <a:spcBef>
                <a:spcPts val="0"/>
              </a:spcBef>
              <a:spcAft>
                <a:spcPts val="0"/>
              </a:spcAft>
              <a:buClr>
                <a:srgbClr val="000000"/>
              </a:buClr>
              <a:buSzPts val="4000"/>
              <a:buFont typeface="Arial"/>
              <a:buNone/>
            </a:pPr>
            <a:r>
              <a:rPr lang="es" sz="4000">
                <a:solidFill>
                  <a:schemeClr val="lt2"/>
                </a:solidFill>
                <a:latin typeface="Gantari ExtraBold"/>
                <a:ea typeface="Gantari ExtraBold"/>
                <a:cs typeface="Gantari ExtraBold"/>
                <a:sym typeface="Gantari ExtraBold"/>
              </a:rPr>
              <a:t>04</a:t>
            </a:r>
            <a:endParaRPr sz="4000">
              <a:solidFill>
                <a:schemeClr val="lt2"/>
              </a:solidFill>
              <a:latin typeface="Gantari ExtraBold"/>
              <a:ea typeface="Gantari ExtraBold"/>
              <a:cs typeface="Gantari ExtraBold"/>
              <a:sym typeface="Gantari ExtraBold"/>
            </a:endParaRPr>
          </a:p>
        </p:txBody>
      </p:sp>
    </p:spTree>
  </p:cSld>
  <p:clrMapOvr>
    <a:masterClrMapping/>
  </p:clrMapOvr>
</p:sld>
</file>

<file path=ppt/theme/theme1.xml><?xml version="1.0" encoding="utf-8"?>
<a:theme xmlns:a="http://schemas.openxmlformats.org/drawingml/2006/main" name="Pasos para estudiar un texto by Slidesgo">
  <a:themeElements>
    <a:clrScheme name="Simple Light">
      <a:dk1>
        <a:srgbClr val="222828"/>
      </a:dk1>
      <a:lt1>
        <a:srgbClr val="71C9B9"/>
      </a:lt1>
      <a:dk2>
        <a:srgbClr val="68B3A5"/>
      </a:dk2>
      <a:lt2>
        <a:srgbClr val="005051"/>
      </a:lt2>
      <a:accent1>
        <a:srgbClr val="FCC94C"/>
      </a:accent1>
      <a:accent2>
        <a:srgbClr val="FBFEE9"/>
      </a:accent2>
      <a:accent3>
        <a:srgbClr val="F1E4D1"/>
      </a:accent3>
      <a:accent4>
        <a:srgbClr val="E4DEC8"/>
      </a:accent4>
      <a:accent5>
        <a:srgbClr val="FFFFFF"/>
      </a:accent5>
      <a:accent6>
        <a:srgbClr val="C7404E"/>
      </a:accent6>
      <a:hlink>
        <a:srgbClr val="22282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1651</Words>
  <Application>Microsoft Office PowerPoint</Application>
  <PresentationFormat>On-screen Show (16:9)</PresentationFormat>
  <Paragraphs>236</Paragraphs>
  <Slides>47</Slides>
  <Notes>47</Notes>
  <HiddenSlides>0</HiddenSlides>
  <MMClips>0</MMClips>
  <ScaleCrop>false</ScaleCrop>
  <HeadingPairs>
    <vt:vector size="6" baseType="variant">
      <vt:variant>
        <vt:lpstr>Fonts Used</vt:lpstr>
      </vt:variant>
      <vt:variant>
        <vt:i4>7</vt:i4>
      </vt:variant>
      <vt:variant>
        <vt:lpstr>Theme</vt:lpstr>
      </vt:variant>
      <vt:variant>
        <vt:i4>2</vt:i4>
      </vt:variant>
      <vt:variant>
        <vt:lpstr>Slide Titles</vt:lpstr>
      </vt:variant>
      <vt:variant>
        <vt:i4>47</vt:i4>
      </vt:variant>
    </vt:vector>
  </HeadingPairs>
  <TitlesOfParts>
    <vt:vector size="56" baseType="lpstr">
      <vt:lpstr>Gantari ExtraBold</vt:lpstr>
      <vt:lpstr>Proxima Nova</vt:lpstr>
      <vt:lpstr>Arial</vt:lpstr>
      <vt:lpstr>Gantari</vt:lpstr>
      <vt:lpstr>Roboto Medium</vt:lpstr>
      <vt:lpstr>Calibri</vt:lpstr>
      <vt:lpstr>Amatic SC</vt:lpstr>
      <vt:lpstr>Pasos para estudiar un texto by Slidesgo</vt:lpstr>
      <vt:lpstr>Slidesgo Final Pages</vt:lpstr>
      <vt:lpstr>DELHI PUBLIC SCHOOL JORHAT</vt:lpstr>
      <vt:lpstr>TOPICS</vt:lpstr>
      <vt:lpstr>TOPICS</vt:lpstr>
      <vt:lpstr>Syllabus completion  </vt:lpstr>
      <vt:lpstr>CLASS IX                 CLASS X</vt:lpstr>
      <vt:lpstr>CLASS XI                  CLASS XII</vt:lpstr>
      <vt:lpstr>Copy correction and management </vt:lpstr>
      <vt:lpstr>CLASS IX                              CLASS X</vt:lpstr>
      <vt:lpstr>Assessments taken and exam performance and field work </vt:lpstr>
      <vt:lpstr>CLASS IX                        CLASS X</vt:lpstr>
      <vt:lpstr>Best practices in your subject</vt:lpstr>
      <vt:lpstr>Class IX</vt:lpstr>
      <vt:lpstr>CLASS X</vt:lpstr>
      <vt:lpstr>CLASS XII</vt:lpstr>
      <vt:lpstr>CLASS XI</vt:lpstr>
      <vt:lpstr>Behavioural observation of students </vt:lpstr>
      <vt:lpstr> CLASS XI  &amp;  X       CLASS XI &amp; XI</vt:lpstr>
      <vt:lpstr>Class miss and prolonged absenteeism</vt:lpstr>
      <vt:lpstr>Solution </vt:lpstr>
      <vt:lpstr>Co-scholastic integration and Lesson Plan</vt:lpstr>
      <vt:lpstr>CO- SCHOLASTIC    LESSON PLAN</vt:lpstr>
      <vt:lpstr>PowerPoint Presentation</vt:lpstr>
      <vt:lpstr>KINDLY START YOUR PRESENTATION FROM NEXT SLIDE</vt:lpstr>
      <vt:lpstr>PowerPoint Presentation</vt:lpstr>
      <vt:lpstr>TOPIC (AS PER CONTENTS)</vt:lpstr>
      <vt:lpstr>DUMMY TEXT</vt:lpstr>
      <vt:lpstr>CHARTS &amp; GRAPHS</vt:lpstr>
      <vt:lpstr>PowerPoint Presentation</vt:lpstr>
      <vt:lpstr>THANKS!</vt:lpstr>
      <vt:lpstr>ALTERNATIVE RESOURCES</vt:lpstr>
      <vt:lpstr>RESOURCES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Alakesh Barua</dc:creator>
  <cp:lastModifiedBy>Alakesh Barua</cp:lastModifiedBy>
  <cp:revision>2</cp:revision>
  <dcterms:modified xsi:type="dcterms:W3CDTF">2026-06-15T04:04:03Z</dcterms:modified>
</cp:coreProperties>
</file>