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28"/>
  </p:notesMasterIdLst>
  <p:sldIdLst>
    <p:sldId id="256" r:id="rId2"/>
    <p:sldId id="258" r:id="rId3"/>
    <p:sldId id="295" r:id="rId4"/>
    <p:sldId id="257" r:id="rId5"/>
    <p:sldId id="260" r:id="rId6"/>
    <p:sldId id="259" r:id="rId7"/>
    <p:sldId id="296" r:id="rId8"/>
    <p:sldId id="297" r:id="rId9"/>
    <p:sldId id="298" r:id="rId10"/>
    <p:sldId id="299" r:id="rId11"/>
    <p:sldId id="301" r:id="rId12"/>
    <p:sldId id="300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294" r:id="rId22"/>
    <p:sldId id="312" r:id="rId23"/>
    <p:sldId id="313" r:id="rId24"/>
    <p:sldId id="273" r:id="rId25"/>
    <p:sldId id="274" r:id="rId26"/>
    <p:sldId id="275" r:id="rId27"/>
  </p:sldIdLst>
  <p:sldSz cx="9144000" cy="5143500" type="screen16x9"/>
  <p:notesSz cx="6858000" cy="9144000"/>
  <p:embeddedFontLst>
    <p:embeddedFont>
      <p:font typeface="Centaur" panose="02030504050205020304" pitchFamily="18" charset="0"/>
      <p:regular r:id="rId29"/>
    </p:embeddedFont>
    <p:embeddedFont>
      <p:font typeface="DejaVu Sans Mono" panose="020B0604020202020204" charset="0"/>
      <p:regular r:id="rId30"/>
      <p:bold r:id="rId31"/>
      <p:italic r:id="rId32"/>
      <p:boldItalic r:id="rId33"/>
    </p:embeddedFont>
    <p:embeddedFont>
      <p:font typeface="Gantari" panose="020B0604020202020204" charset="0"/>
      <p:regular r:id="rId34"/>
      <p:bold r:id="rId35"/>
      <p:italic r:id="rId36"/>
      <p:boldItalic r:id="rId37"/>
    </p:embeddedFont>
    <p:embeddedFont>
      <p:font typeface="Gantari ExtraBold" panose="020B0604020202020204" charset="0"/>
      <p:bold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41" autoAdjust="0"/>
  </p:normalViewPr>
  <p:slideViewPr>
    <p:cSldViewPr snapToGrid="0">
      <p:cViewPr varScale="1">
        <p:scale>
          <a:sx n="82" d="100"/>
          <a:sy n="82" d="100"/>
        </p:scale>
        <p:origin x="8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9695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4362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55256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7196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7" name="Google Shape;10077;gfdf1b3117e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8" name="Google Shape;10078;gfdf1b3117e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1" name="Google Shape;10111;gfdf1b3117e_1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2" name="Google Shape;10112;gfdf1b3117e_1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6" name="Google Shape;10196;gfdf1b3117e_1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7" name="Google Shape;10197;gfdf1b3117e_1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>
          <a:extLst>
            <a:ext uri="{FF2B5EF4-FFF2-40B4-BE49-F238E27FC236}">
              <a16:creationId xmlns:a16="http://schemas.microsoft.com/office/drawing/2014/main" id="{04291681-077E-ED53-6766-DB0E3B64D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>
            <a:extLst>
              <a:ext uri="{FF2B5EF4-FFF2-40B4-BE49-F238E27FC236}">
                <a16:creationId xmlns:a16="http://schemas.microsoft.com/office/drawing/2014/main" id="{83F8BFDA-DEFC-E743-49C7-100D2223C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>
            <a:extLst>
              <a:ext uri="{FF2B5EF4-FFF2-40B4-BE49-F238E27FC236}">
                <a16:creationId xmlns:a16="http://schemas.microsoft.com/office/drawing/2014/main" id="{2F383BEA-5B98-CD43-F52F-4F7902892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9484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" name="Google Shape;9831;g1450b2fcb6e_0_2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2" name="Google Shape;9832;g1450b2fcb6e_0_2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4787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4698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369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">
    <p:bg>
      <p:bgPr>
        <a:solidFill>
          <a:schemeClr val="lt1"/>
        </a:solidFill>
        <a:effectLst/>
      </p:bgPr>
    </p:bg>
    <p:spTree>
      <p:nvGrpSpPr>
        <p:cNvPr id="1" name="Shape 7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49" name="Google Shape;7849;p2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7850" name="Google Shape;7850;p2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2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2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2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2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2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6" name="Google Shape;7856;p2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7" name="Google Shape;7857;p2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2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2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2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1" name="Google Shape;7861;p2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2" name="Google Shape;7862;p2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2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2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2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2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2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8" name="Google Shape;7868;p2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2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2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2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2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2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4" name="Google Shape;7874;p2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5" name="Google Shape;7875;p2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2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2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2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2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0" name="Google Shape;7880;p2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2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2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3" name="Google Shape;7883;p2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2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2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2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7" name="Google Shape;7887;p2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2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2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2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2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2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2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2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2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6" name="Google Shape;7896;p2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2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2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2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2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1" name="Google Shape;7901;p2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2" name="Google Shape;7902;p2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3" name="Google Shape;7903;p2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2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2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6" name="Google Shape;7906;p2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2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8" name="Google Shape;7908;p2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2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2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1" name="Google Shape;7911;p2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2" name="Google Shape;7912;p2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3" name="Google Shape;7913;p2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2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5" name="Google Shape;7915;p2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6" name="Google Shape;7916;p2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7" name="Google Shape;7917;p2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2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2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0" name="Google Shape;7920;p2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1" name="Google Shape;7921;p2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2" name="Google Shape;7922;p2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3" name="Google Shape;7923;p2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4" name="Google Shape;7924;p2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2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6" name="Google Shape;7926;p2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7" name="Google Shape;7927;p2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2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2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2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1" name="Google Shape;7931;p2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2" name="Google Shape;7932;p2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3" name="Google Shape;7933;p2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2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5" name="Google Shape;7935;p2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6" name="Google Shape;7936;p2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2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2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2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2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2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2" name="Google Shape;7942;p2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3" name="Google Shape;7943;p2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4" name="Google Shape;7944;p2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5" name="Google Shape;7945;p2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6" name="Google Shape;7946;p2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7" name="Google Shape;7947;p2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8" name="Google Shape;7948;p2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9" name="Google Shape;7949;p2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0" name="Google Shape;7950;p2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1" name="Google Shape;7951;p2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2" name="Google Shape;7952;p2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3" name="Google Shape;7953;p2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4" name="Google Shape;7954;p2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5" name="Google Shape;7955;p2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6" name="Google Shape;7956;p2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7" name="Google Shape;7957;p2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8" name="Google Shape;7958;p2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9" name="Google Shape;7959;p2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0" name="Google Shape;7960;p2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1" name="Google Shape;7961;p2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2" name="Google Shape;7962;p2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3" name="Google Shape;7963;p2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4" name="Google Shape;7964;p2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5" name="Google Shape;7965;p2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6" name="Google Shape;7966;p2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7" name="Google Shape;7967;p2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8" name="Google Shape;7968;p2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9" name="Google Shape;7969;p2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0" name="Google Shape;7970;p2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1" name="Google Shape;7971;p2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2" name="Google Shape;7972;p2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3" name="Google Shape;7973;p2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4" name="Google Shape;7974;p2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5" name="Google Shape;7975;p2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6" name="Google Shape;7976;p2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7" name="Google Shape;7977;p2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8" name="Google Shape;7978;p2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9" name="Google Shape;7979;p2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0" name="Google Shape;7980;p2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1" name="Google Shape;7981;p2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2" name="Google Shape;7982;p2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3" name="Google Shape;7983;p2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4" name="Google Shape;7984;p2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5" name="Google Shape;7985;p2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6" name="Google Shape;7986;p2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7" name="Google Shape;7987;p2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8" name="Google Shape;7988;p2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9" name="Google Shape;7989;p2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0" name="Google Shape;7990;p2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1" name="Google Shape;7991;p2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2" name="Google Shape;7992;p2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3" name="Google Shape;7993;p2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4" name="Google Shape;7994;p2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5" name="Google Shape;7995;p2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6" name="Google Shape;7996;p2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7" name="Google Shape;7997;p2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8" name="Google Shape;7998;p2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9" name="Google Shape;7999;p2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0" name="Google Shape;8000;p2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1" name="Google Shape;8001;p2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2" name="Google Shape;8002;p2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3" name="Google Shape;8003;p2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4" name="Google Shape;8004;p2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5" name="Google Shape;8005;p2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6" name="Google Shape;8006;p2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7" name="Google Shape;8007;p2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8" name="Google Shape;8008;p2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9" name="Google Shape;8009;p2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0" name="Google Shape;8010;p2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2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2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2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4" name="Google Shape;8014;p2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5" name="Google Shape;8015;p2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2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2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8" name="Google Shape;8018;p2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9" name="Google Shape;8019;p2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0" name="Google Shape;8020;p2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1" name="Google Shape;8021;p2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2" name="Google Shape;8022;p2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2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4" name="Google Shape;8024;p2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5" name="Google Shape;8025;p2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6" name="Google Shape;8026;p2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2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2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9" name="Google Shape;8029;p2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0" name="Google Shape;8030;p2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1" name="Google Shape;8031;p2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2" name="Google Shape;8032;p2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3" name="Google Shape;8033;p2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2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5" name="Google Shape;8035;p2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6" name="Google Shape;8036;p2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7" name="Google Shape;8037;p2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8" name="Google Shape;8038;p2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9" name="Google Shape;8039;p2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0" name="Google Shape;8040;p2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1" name="Google Shape;8041;p2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2" name="Google Shape;8042;p2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3" name="Google Shape;8043;p2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4" name="Google Shape;8044;p2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5" name="Google Shape;8045;p2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2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7" name="Google Shape;8047;p2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8" name="Google Shape;8048;p2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9" name="Google Shape;8049;p2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0" name="Google Shape;8050;p2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2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2" name="Google Shape;8052;p2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3" name="Google Shape;8053;p2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4" name="Google Shape;8054;p2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2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2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2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8" name="Google Shape;8058;p2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9" name="Google Shape;8059;p2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2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1" name="Google Shape;8061;p2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2" name="Google Shape;8062;p2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2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064;p2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065;p2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066;p2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067;p2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068;p2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069;p2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070;p2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071;p2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072;p2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073;p2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074;p2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075;p2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6" name="Google Shape;8076;p2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7" name="Google Shape;8077;p2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078;p2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079;p2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0" name="Google Shape;8080;p2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1" name="Google Shape;8081;p2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082;p2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083;p2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4" name="Google Shape;8084;p2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5" name="Google Shape;8085;p2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086;p2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087;p2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088;p2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9" name="Google Shape;8089;p2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0" name="Google Shape;8090;p2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1" name="Google Shape;8091;p2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2" name="Google Shape;8092;p2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3" name="Google Shape;8093;p2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094;p2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5" name="Google Shape;8095;p2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6" name="Google Shape;8096;p2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097;p2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8" name="Google Shape;8098;p2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9" name="Google Shape;8099;p2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0" name="Google Shape;8100;p2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1" name="Google Shape;8101;p2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102;p2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3" name="Google Shape;8103;p2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4" name="Google Shape;8104;p2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5" name="Google Shape;8105;p2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6" name="Google Shape;8106;p2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7" name="Google Shape;8107;p2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8" name="Google Shape;8108;p2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9" name="Google Shape;8109;p2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0" name="Google Shape;8110;p2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1" name="Google Shape;8111;p2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2" name="Google Shape;8112;p2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3" name="Google Shape;8113;p2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4" name="Google Shape;8114;p2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5" name="Google Shape;8115;p2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6" name="Google Shape;8116;p2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7" name="Google Shape;8117;p2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8" name="Google Shape;8118;p2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9" name="Google Shape;8119;p2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0" name="Google Shape;8120;p2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1" name="Google Shape;8121;p2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2" name="Google Shape;8122;p2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3" name="Google Shape;8123;p2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4" name="Google Shape;8124;p2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5" name="Google Shape;8125;p2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6" name="Google Shape;8126;p2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7" name="Google Shape;8127;p2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8" name="Google Shape;8128;p2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9" name="Google Shape;8129;p2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0" name="Google Shape;8130;p2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1" name="Google Shape;8131;p2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2" name="Google Shape;8132;p2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3" name="Google Shape;8133;p2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4" name="Google Shape;8134;p2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5" name="Google Shape;8135;p2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6" name="Google Shape;8136;p2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7" name="Google Shape;8137;p2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8" name="Google Shape;8138;p2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9" name="Google Shape;8139;p2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0" name="Google Shape;8140;p2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1" name="Google Shape;8141;p2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2" name="Google Shape;8142;p2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3" name="Google Shape;8143;p2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4" name="Google Shape;8144;p2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45;p2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46;p2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47;p2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48;p2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2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2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2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2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3" name="Google Shape;8153;p2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4" name="Google Shape;8154;p2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5" name="Google Shape;8155;p2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6" name="Google Shape;8156;p2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7" name="Google Shape;8157;p2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8" name="Google Shape;8158;p2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9" name="Google Shape;8159;p2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60;p2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61;p2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62;p2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63;p2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64;p2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5" name="Google Shape;8165;p2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6" name="Google Shape;8166;p2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67;p2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68;p2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69;p2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70;p2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71;p2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72;p2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3" name="Google Shape;8173;p2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74;p2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75;p2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76;p2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77;p2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2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2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0" name="Google Shape;8180;p2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1" name="Google Shape;8181;p2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2" name="Google Shape;8182;p2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3" name="Google Shape;8183;p2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4" name="Google Shape;8184;p2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5" name="Google Shape;8185;p2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6" name="Google Shape;8186;p2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2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2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2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2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2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2" name="Google Shape;8192;p2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2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2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5" name="Google Shape;8195;p2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2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2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2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2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2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2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2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2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2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2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2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2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2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2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10" name="Google Shape;8210;p2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1" name="Google Shape;8211;p2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212" name="Google Shape;8212;p2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2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2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2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6" name="Google Shape;8216;p2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7" name="Google Shape;8217;p2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2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2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2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2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2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3" name="Google Shape;8223;p2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4" name="Google Shape;8224;p2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2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2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2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2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2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30" name="Google Shape;8230;p2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1" name="Google Shape;8231;p2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2" name="Google Shape;8232;p2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3" name="Google Shape;8233;p2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4" name="Google Shape;8234;p2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1">
    <p:bg>
      <p:bgPr>
        <a:solidFill>
          <a:schemeClr val="lt1"/>
        </a:solidFill>
        <a:effectLst/>
      </p:bgPr>
    </p:bg>
    <p:spTree>
      <p:nvGrpSpPr>
        <p:cNvPr id="1" name="Shape 8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6" name="Google Shape;8236;p2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237" name="Google Shape;8237;p2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2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2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2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2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2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3" name="Google Shape;8243;p2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2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2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2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2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2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9" name="Google Shape;8249;p2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0" name="Google Shape;8250;p2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2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2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2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4" name="Google Shape;8254;p2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5" name="Google Shape;8255;p2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2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2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8" name="Google Shape;8258;p2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9" name="Google Shape;8259;p2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2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2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2" name="Google Shape;8262;p2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3" name="Google Shape;8263;p2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2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2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2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7" name="Google Shape;8267;p2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8" name="Google Shape;8268;p2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2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0" name="Google Shape;8270;p2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1" name="Google Shape;8271;p2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2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2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4" name="Google Shape;8274;p2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5" name="Google Shape;8275;p2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2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2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8" name="Google Shape;8278;p2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9" name="Google Shape;8279;p2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2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2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2" name="Google Shape;8282;p2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3" name="Google Shape;8283;p2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4" name="Google Shape;8284;p2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2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6" name="Google Shape;8286;p2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7" name="Google Shape;8287;p2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8" name="Google Shape;8288;p2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9" name="Google Shape;8289;p2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2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2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2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2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2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2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2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2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2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2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2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2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2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3" name="Google Shape;8303;p2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4" name="Google Shape;8304;p2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2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306;p2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307;p2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2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2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310;p2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311;p2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312;p2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313;p2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2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2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2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2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318;p2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319;p2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2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321;p2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322;p2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323;p2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2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325;p2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326;p2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2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2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329;p2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330;p2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2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332;p2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333;p2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334;p2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2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2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337;p2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338;p2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2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2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341;p2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342;p2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2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2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2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2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2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2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2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2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2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2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2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2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2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2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2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2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2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2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2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2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2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2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2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2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2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2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2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2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2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2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2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2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2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2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2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2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2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2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2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2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2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2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2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2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2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2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2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2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2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2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2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2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2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2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2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2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2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2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2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2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2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2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2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2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2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2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2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2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2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2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2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2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2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2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2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2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9" name="Google Shape;8419;p2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2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2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2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2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4" name="Google Shape;8424;p2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2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2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2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2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9" name="Google Shape;8429;p2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0" name="Google Shape;8430;p2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2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2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2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4" name="Google Shape;8434;p2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2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2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2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2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2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2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2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2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2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2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2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2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2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8" name="Google Shape;8448;p2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9" name="Google Shape;8449;p2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0" name="Google Shape;8450;p2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1" name="Google Shape;8451;p2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2" name="Google Shape;8452;p2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3" name="Google Shape;8453;p2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4" name="Google Shape;8454;p2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5" name="Google Shape;8455;p2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6" name="Google Shape;8456;p2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7" name="Google Shape;8457;p2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8" name="Google Shape;8458;p2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9" name="Google Shape;8459;p2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0" name="Google Shape;8460;p2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1" name="Google Shape;8461;p2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2" name="Google Shape;8462;p2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3" name="Google Shape;8463;p2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4" name="Google Shape;8464;p2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5" name="Google Shape;8465;p2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6" name="Google Shape;8466;p2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7" name="Google Shape;8467;p2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8" name="Google Shape;8468;p2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9" name="Google Shape;8469;p2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0" name="Google Shape;8470;p2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1" name="Google Shape;8471;p2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2" name="Google Shape;8472;p2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3" name="Google Shape;8473;p2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4" name="Google Shape;8474;p2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5" name="Google Shape;8475;p2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6" name="Google Shape;8476;p2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2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8" name="Google Shape;8478;p2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9" name="Google Shape;8479;p2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2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1" name="Google Shape;8481;p2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2" name="Google Shape;8482;p2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3" name="Google Shape;8483;p2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4" name="Google Shape;8484;p2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5" name="Google Shape;8485;p2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6" name="Google Shape;8486;p2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7" name="Google Shape;8487;p2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8" name="Google Shape;8488;p2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9" name="Google Shape;8489;p2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0" name="Google Shape;8490;p2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1" name="Google Shape;8491;p2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2" name="Google Shape;8492;p2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3" name="Google Shape;8493;p2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4" name="Google Shape;8494;p2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2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2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2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2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2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2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2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2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2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2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2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2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2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2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2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2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2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2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2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2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2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2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2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2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2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2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2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2" name="Google Shape;8522;p2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2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2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2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2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2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2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2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2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2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2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2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2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2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2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2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2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2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2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2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2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2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2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2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2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2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2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2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0" name="Google Shape;8550;p2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2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2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2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2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2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2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2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2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2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2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2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2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2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2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2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2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2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2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2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2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2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2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2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2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2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2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2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2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2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2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2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2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2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2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2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2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2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2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2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2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2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2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2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2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2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2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97" name="Google Shape;8597;p2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98" name="Google Shape;8598;p2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599" name="Google Shape;8599;p2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2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2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2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2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2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2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2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2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2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2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2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2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2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2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2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2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2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17" name="Google Shape;8617;p24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8" name="Google Shape;8618;p24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9" name="Google Shape;8619;p24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0" name="Google Shape;8620;p24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1" name="Google Shape;8621;p2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lt1"/>
        </a:solidFill>
        <a:effectLst/>
      </p:bgPr>
    </p:bg>
    <p:spTree>
      <p:nvGrpSpPr>
        <p:cNvPr id="1" name="Shape 8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3" name="Google Shape;8623;p2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624" name="Google Shape;8624;p2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2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2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2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2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2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2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2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2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2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2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2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2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2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2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2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2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2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2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2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2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2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2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2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2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2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2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2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2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2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2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2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2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2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2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2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2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2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2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2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2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2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2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2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2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2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2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2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2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2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2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2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2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2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2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2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2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2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2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2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2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2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2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2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2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2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2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2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2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2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2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2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2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2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2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2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2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2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2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2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2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2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2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2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2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2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2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2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2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2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2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2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2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2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2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2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2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2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2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2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2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2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2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2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2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2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2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2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2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2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2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2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2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2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2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2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2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2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2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2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2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2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2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2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2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2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2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2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2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2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2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2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2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2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2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2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2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2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2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2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2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2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2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2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2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2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2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2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2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2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2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2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2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2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2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2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2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2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2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2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2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2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2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2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2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2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2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2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2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2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2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2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2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2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2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2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2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2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2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2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2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2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2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2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2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2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2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2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2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2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2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2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2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2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2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2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2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2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2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2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2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2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2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2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2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2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2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2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2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2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2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2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2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2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2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2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2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2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2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2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2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2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2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2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2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2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2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2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2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2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2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2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2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2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2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2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2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2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2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2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2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2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2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2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2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2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2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2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2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2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2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2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2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2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2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2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2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2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2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2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2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2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2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2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2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2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2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2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2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2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2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2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2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2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2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2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2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2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2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2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2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2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2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2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2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2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2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2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2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2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2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2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2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2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2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2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84" name="Google Shape;8984;p2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5" name="Google Shape;8985;p2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986" name="Google Shape;8986;p2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2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2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2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2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2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2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2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2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2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2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2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2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2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2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2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2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2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4" name="Google Shape;9004;p25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05" name="Google Shape;9005;p25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06" name="Google Shape;9006;p25"/>
          <p:cNvSpPr/>
          <p:nvPr/>
        </p:nvSpPr>
        <p:spPr>
          <a:xfrm>
            <a:off x="1571775" y="33361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7" name="Google Shape;9007;p25"/>
          <p:cNvSpPr/>
          <p:nvPr/>
        </p:nvSpPr>
        <p:spPr>
          <a:xfrm>
            <a:off x="1662000" y="166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8" name="Google Shape;9008;p25"/>
          <p:cNvSpPr/>
          <p:nvPr/>
        </p:nvSpPr>
        <p:spPr>
          <a:xfrm rot="-4499992">
            <a:off x="1685022" y="4077507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9" name="Google Shape;9009;p25"/>
          <p:cNvGrpSpPr/>
          <p:nvPr/>
        </p:nvGrpSpPr>
        <p:grpSpPr>
          <a:xfrm>
            <a:off x="6619738" y="4088531"/>
            <a:ext cx="1055760" cy="753780"/>
            <a:chOff x="3308425" y="649500"/>
            <a:chExt cx="947975" cy="676825"/>
          </a:xfrm>
        </p:grpSpPr>
        <p:sp>
          <p:nvSpPr>
            <p:cNvPr id="9010" name="Google Shape;9010;p25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25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25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3" name="Google Shape;9013;p25"/>
          <p:cNvSpPr/>
          <p:nvPr/>
        </p:nvSpPr>
        <p:spPr>
          <a:xfrm>
            <a:off x="7831725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4" name="Google Shape;9014;p25"/>
          <p:cNvSpPr/>
          <p:nvPr/>
        </p:nvSpPr>
        <p:spPr>
          <a:xfrm>
            <a:off x="8069275" y="420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5" name="Google Shape;9015;p25"/>
          <p:cNvGrpSpPr/>
          <p:nvPr/>
        </p:nvGrpSpPr>
        <p:grpSpPr>
          <a:xfrm rot="-6299880" flipH="1">
            <a:off x="1452565" y="476245"/>
            <a:ext cx="708049" cy="444266"/>
            <a:chOff x="1445125" y="3867675"/>
            <a:chExt cx="803300" cy="502950"/>
          </a:xfrm>
        </p:grpSpPr>
        <p:sp>
          <p:nvSpPr>
            <p:cNvPr id="9016" name="Google Shape;9016;p25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25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25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9" name="Google Shape;9019;p25"/>
          <p:cNvSpPr/>
          <p:nvPr/>
        </p:nvSpPr>
        <p:spPr>
          <a:xfrm>
            <a:off x="7195525" y="17908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0" name="Google Shape;9020;p25"/>
          <p:cNvSpPr txBox="1"/>
          <p:nvPr/>
        </p:nvSpPr>
        <p:spPr>
          <a:xfrm>
            <a:off x="2788950" y="3241900"/>
            <a:ext cx="3684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CREDITS: This presentation template was created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Slidesgo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including icons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Flaticon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infographics &amp; images by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Freepik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and content by Sandra Medina</a:t>
            </a:r>
            <a:endParaRPr sz="1100" b="1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rgbClr val="79CDBE"/>
        </a:solidFill>
        <a:effectLst/>
      </p:bgPr>
    </p:bg>
    <p:spTree>
      <p:nvGrpSpPr>
        <p:cNvPr id="1" name="Shape 9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2" name="Google Shape;9022;p2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023" name="Google Shape;9023;p2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2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2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2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2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2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2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2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2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2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2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2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2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2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2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2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2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2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2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2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2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2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2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2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2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2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2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2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2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2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2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2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2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2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2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2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2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2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2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2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2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2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2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2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2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2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2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2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2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2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2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2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2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2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2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2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2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2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2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2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2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2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2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2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2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2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2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2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2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2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2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2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2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2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2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2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2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2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2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2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2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2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2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2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2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2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2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2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2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2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2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2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2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2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2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2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2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2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2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2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2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2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2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2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2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2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2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2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2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2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3" name="Google Shape;9133;p2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2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5" name="Google Shape;9135;p2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6" name="Google Shape;9136;p2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2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8" name="Google Shape;9138;p2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9" name="Google Shape;9139;p2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2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1" name="Google Shape;9141;p2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2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3" name="Google Shape;9143;p2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4" name="Google Shape;9144;p2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5" name="Google Shape;9145;p2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2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2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8" name="Google Shape;9148;p2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9" name="Google Shape;9149;p2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0" name="Google Shape;9150;p2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1" name="Google Shape;9151;p2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2" name="Google Shape;9152;p2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2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2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2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2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7" name="Google Shape;9157;p2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8" name="Google Shape;9158;p2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9" name="Google Shape;9159;p2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2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2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2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3" name="Google Shape;9163;p2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4" name="Google Shape;9164;p2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2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2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2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2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9" name="Google Shape;9169;p2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0" name="Google Shape;9170;p2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1" name="Google Shape;9171;p2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2" name="Google Shape;9172;p2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3" name="Google Shape;9173;p2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2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2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6" name="Google Shape;9176;p2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7" name="Google Shape;9177;p2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8" name="Google Shape;9178;p2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9" name="Google Shape;9179;p2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2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2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2" name="Google Shape;9182;p2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3" name="Google Shape;9183;p2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4" name="Google Shape;9184;p2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5" name="Google Shape;9185;p2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6" name="Google Shape;9186;p2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7" name="Google Shape;9187;p2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8" name="Google Shape;9188;p2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2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0" name="Google Shape;9190;p2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2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2" name="Google Shape;9192;p2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3" name="Google Shape;9193;p2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4" name="Google Shape;9194;p2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5" name="Google Shape;9195;p2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2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2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8" name="Google Shape;9198;p2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9" name="Google Shape;9199;p2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2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2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2" name="Google Shape;9202;p2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3" name="Google Shape;9203;p2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4" name="Google Shape;9204;p2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2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6" name="Google Shape;9206;p2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2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2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9" name="Google Shape;9209;p2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0" name="Google Shape;9210;p2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1" name="Google Shape;9211;p2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2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2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2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2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2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2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8" name="Google Shape;9218;p2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2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2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1" name="Google Shape;9221;p2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2" name="Google Shape;9222;p2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2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2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2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6" name="Google Shape;9226;p2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7" name="Google Shape;9227;p2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8" name="Google Shape;9228;p2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2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2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2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2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2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4" name="Google Shape;9234;p2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5" name="Google Shape;9235;p2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2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2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2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2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0" name="Google Shape;9240;p2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2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2" name="Google Shape;9242;p2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3" name="Google Shape;9243;p2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4" name="Google Shape;9244;p2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2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2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2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8" name="Google Shape;9248;p2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9" name="Google Shape;9249;p2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0" name="Google Shape;9250;p2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2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2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3" name="Google Shape;9253;p2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2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2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2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2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8" name="Google Shape;9258;p2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9" name="Google Shape;9259;p2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2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1" name="Google Shape;9261;p2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2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3" name="Google Shape;9263;p2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4" name="Google Shape;9264;p2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5" name="Google Shape;9265;p2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6" name="Google Shape;9266;p2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2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8" name="Google Shape;9268;p2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2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0" name="Google Shape;9270;p2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1" name="Google Shape;9271;p2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2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2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2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5" name="Google Shape;9275;p2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6" name="Google Shape;9276;p2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7" name="Google Shape;9277;p2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8" name="Google Shape;9278;p2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9" name="Google Shape;9279;p2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0" name="Google Shape;9280;p2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1" name="Google Shape;9281;p2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2" name="Google Shape;9282;p2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3" name="Google Shape;9283;p2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4" name="Google Shape;9284;p2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5" name="Google Shape;9285;p2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6" name="Google Shape;9286;p2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2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2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2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2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1" name="Google Shape;9291;p2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2" name="Google Shape;9292;p2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2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2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5" name="Google Shape;9295;p2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6" name="Google Shape;9296;p2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2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2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2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2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2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2" name="Google Shape;9302;p2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3" name="Google Shape;9303;p2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4" name="Google Shape;9304;p2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5" name="Google Shape;9305;p2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2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7" name="Google Shape;9307;p2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8" name="Google Shape;9308;p2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2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0" name="Google Shape;9310;p2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2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2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3" name="Google Shape;9313;p2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4" name="Google Shape;9314;p2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2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2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7" name="Google Shape;9317;p2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8" name="Google Shape;9318;p2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9" name="Google Shape;9319;p2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0" name="Google Shape;9320;p2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1" name="Google Shape;9321;p2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2" name="Google Shape;9322;p2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3" name="Google Shape;9323;p2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4" name="Google Shape;9324;p2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2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2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7" name="Google Shape;9327;p2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8" name="Google Shape;9328;p2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2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2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1" name="Google Shape;9331;p2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2" name="Google Shape;9332;p2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3" name="Google Shape;9333;p2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2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2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2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2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2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9" name="Google Shape;9339;p2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0" name="Google Shape;9340;p2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2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2" name="Google Shape;9342;p2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3" name="Google Shape;9343;p2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2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5" name="Google Shape;9345;p2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6" name="Google Shape;9346;p2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2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2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2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2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1" name="Google Shape;9351;p2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2" name="Google Shape;9352;p2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3" name="Google Shape;9353;p2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4" name="Google Shape;9354;p2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5" name="Google Shape;9355;p2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6" name="Google Shape;9356;p2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7" name="Google Shape;9357;p2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8" name="Google Shape;9358;p2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2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2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2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2" name="Google Shape;9362;p2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3" name="Google Shape;9363;p2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2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5" name="Google Shape;9365;p2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6" name="Google Shape;9366;p2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7" name="Google Shape;9367;p2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2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2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0" name="Google Shape;9370;p2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1" name="Google Shape;9371;p2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2" name="Google Shape;9372;p2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2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4" name="Google Shape;9374;p2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5" name="Google Shape;9375;p2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2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2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2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2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0" name="Google Shape;9380;p2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1" name="Google Shape;9381;p2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2" name="Google Shape;9382;p2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3" name="Google Shape;9383;p2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84" name="Google Shape;9384;p2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385" name="Google Shape;9385;p2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6" name="Google Shape;9386;p2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7" name="Google Shape;9387;p2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8" name="Google Shape;9388;p2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9" name="Google Shape;9389;p2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2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1" name="Google Shape;9391;p2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2" name="Google Shape;9392;p2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3" name="Google Shape;9393;p2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4" name="Google Shape;9394;p2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5" name="Google Shape;9395;p2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6" name="Google Shape;9396;p2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7" name="Google Shape;9397;p2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8" name="Google Shape;9398;p2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9" name="Google Shape;9399;p2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0" name="Google Shape;9400;p2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1" name="Google Shape;9401;p2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2" name="Google Shape;9402;p2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03" name="Google Shape;9403;p26"/>
          <p:cNvSpPr/>
          <p:nvPr/>
        </p:nvSpPr>
        <p:spPr>
          <a:xfrm>
            <a:off x="1509950" y="39133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4" name="Google Shape;9404;p26"/>
          <p:cNvSpPr/>
          <p:nvPr/>
        </p:nvSpPr>
        <p:spPr>
          <a:xfrm>
            <a:off x="1509950" y="34273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5" name="Google Shape;9405;p26"/>
          <p:cNvSpPr/>
          <p:nvPr/>
        </p:nvSpPr>
        <p:spPr>
          <a:xfrm>
            <a:off x="2416525" y="41084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06" name="Google Shape;9406;p26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407" name="Google Shape;9407;p26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8" name="Google Shape;9408;p26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9" name="Google Shape;9409;p26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0" name="Google Shape;9410;p26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1" name="Google Shape;9411;p26"/>
          <p:cNvSpPr/>
          <p:nvPr/>
        </p:nvSpPr>
        <p:spPr>
          <a:xfrm>
            <a:off x="5865550" y="10105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2" name="Google Shape;9412;p26"/>
          <p:cNvSpPr/>
          <p:nvPr/>
        </p:nvSpPr>
        <p:spPr>
          <a:xfrm>
            <a:off x="7934475" y="80583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3" name="Google Shape;9413;p26"/>
          <p:cNvSpPr/>
          <p:nvPr/>
        </p:nvSpPr>
        <p:spPr>
          <a:xfrm>
            <a:off x="6876475" y="19974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rgbClr val="79CDBE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5" name="Google Shape;9415;p2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416" name="Google Shape;9416;p2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2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2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2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2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2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2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2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2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2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2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2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2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2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2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2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2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2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2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2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2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2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2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2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2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2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2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2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2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2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2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2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2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2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2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2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2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2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2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2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2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2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2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2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2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2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2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2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2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2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2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2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2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2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2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2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2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2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2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2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2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2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2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2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2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2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2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2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2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2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2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2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2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2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2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2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2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2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2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2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2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2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2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2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2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2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2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2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2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2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2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2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2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2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2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2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2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2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2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2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2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2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2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2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2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2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2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2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2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2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2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2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2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2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2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2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2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2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2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2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2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2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2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2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2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2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2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2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2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2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2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2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2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2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2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2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2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2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2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2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2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2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2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2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2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2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2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2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2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2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2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2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2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2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2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2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2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2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2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2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2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2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2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2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2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2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2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2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2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2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2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2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2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2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2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2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2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2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2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2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2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2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2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2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2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2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2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2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2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2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2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2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2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2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2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2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2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2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2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2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2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2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2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2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2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2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2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2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2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2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2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2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2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2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2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2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2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2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2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2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2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2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2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2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2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2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2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2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2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2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2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2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2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2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2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2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2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2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2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2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2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2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2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2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2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2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2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2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2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2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2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2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2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2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2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2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2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2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2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2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2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2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2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2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2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2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2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2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2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2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2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2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2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2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2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2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2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2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2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2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2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2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2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2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2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2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2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2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2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2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2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2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2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2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2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2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2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2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2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2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2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2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2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2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2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2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2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2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2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2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2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2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2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2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2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2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2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2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2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2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2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2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2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2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2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2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2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2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2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2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2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2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2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2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2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2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2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2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2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2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2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2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2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2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2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2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2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2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2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2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2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2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2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2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2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2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2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2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2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2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6" name="Google Shape;9776;p2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7" name="Google Shape;9777;p2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778" name="Google Shape;9778;p2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2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2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2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2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2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2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2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2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2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2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2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2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2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2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2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2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2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27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27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8" name="Google Shape;9798;p27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27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2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9801" name="Google Shape;9801;p27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27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27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4" name="Google Shape;9804;p27"/>
          <p:cNvSpPr/>
          <p:nvPr/>
        </p:nvSpPr>
        <p:spPr>
          <a:xfrm rot="-900008">
            <a:off x="7239138" y="46774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1"/>
        </a:solidFill>
        <a:effectLst/>
      </p:bgPr>
    </p:bg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5" name="Google Shape;2735;p9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736" name="Google Shape;2736;p9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9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9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9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9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9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9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9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9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9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9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9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9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9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9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9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9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9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9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9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9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9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9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9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9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9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9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9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9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9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9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9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9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9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9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9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9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9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9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9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9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9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9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9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9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9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9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9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9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9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9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9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9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9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9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9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9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9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9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9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9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9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9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9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9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9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9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9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9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9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9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9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9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9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9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9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9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9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9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9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9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9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9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9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9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9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9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9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9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9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9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9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9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9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9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9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9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9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9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9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9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9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9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9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9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9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9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9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9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9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9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9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9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9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9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9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9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9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9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9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9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9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9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9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9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9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9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9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9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9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9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9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9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9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9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9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9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9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9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9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9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9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9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9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9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9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9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9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9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9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9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9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9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9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9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9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9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9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9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9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9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9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9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9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9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6" name="Google Shape;3096;p9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97" name="Google Shape;3097;p9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098" name="Google Shape;3098;p9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9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9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9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9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9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9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9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9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9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9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9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9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9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9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9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9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9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6" name="Google Shape;3116;p9"/>
          <p:cNvSpPr txBox="1">
            <a:spLocks noGrp="1"/>
          </p:cNvSpPr>
          <p:nvPr>
            <p:ph type="title"/>
          </p:nvPr>
        </p:nvSpPr>
        <p:spPr>
          <a:xfrm>
            <a:off x="1747800" y="1924800"/>
            <a:ext cx="5648400" cy="12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17" name="Google Shape;3117;p9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9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9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9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9"/>
          <p:cNvSpPr/>
          <p:nvPr/>
        </p:nvSpPr>
        <p:spPr>
          <a:xfrm rot="-900008">
            <a:off x="1818499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2" name="Google Shape;3122;p9"/>
          <p:cNvGrpSpPr/>
          <p:nvPr/>
        </p:nvGrpSpPr>
        <p:grpSpPr>
          <a:xfrm>
            <a:off x="6340450" y="4088531"/>
            <a:ext cx="1055760" cy="753780"/>
            <a:chOff x="3308425" y="649500"/>
            <a:chExt cx="947975" cy="676825"/>
          </a:xfrm>
        </p:grpSpPr>
        <p:sp>
          <p:nvSpPr>
            <p:cNvPr id="3123" name="Google Shape;3123;p9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9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9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6" name="Google Shape;3126;p9"/>
          <p:cNvSpPr/>
          <p:nvPr/>
        </p:nvSpPr>
        <p:spPr>
          <a:xfrm>
            <a:off x="7725050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9"/>
          <p:cNvSpPr/>
          <p:nvPr/>
        </p:nvSpPr>
        <p:spPr>
          <a:xfrm>
            <a:off x="7962600" y="39784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9"/>
          <p:cNvSpPr/>
          <p:nvPr/>
        </p:nvSpPr>
        <p:spPr>
          <a:xfrm>
            <a:off x="7578925" y="324262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9" name="Google Shape;3129;p9"/>
          <p:cNvGrpSpPr/>
          <p:nvPr/>
        </p:nvGrpSpPr>
        <p:grpSpPr>
          <a:xfrm rot="-6299880" flipH="1">
            <a:off x="1406840" y="476245"/>
            <a:ext cx="708049" cy="444266"/>
            <a:chOff x="1445125" y="3867675"/>
            <a:chExt cx="803300" cy="502950"/>
          </a:xfrm>
        </p:grpSpPr>
        <p:sp>
          <p:nvSpPr>
            <p:cNvPr id="3130" name="Google Shape;3130;p9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9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9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33" name="Google Shape;3133;p9"/>
          <p:cNvSpPr/>
          <p:nvPr/>
        </p:nvSpPr>
        <p:spPr>
          <a:xfrm>
            <a:off x="285955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1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Class XI &amp;XII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/>
              <a:t>TOPIC:  </a:t>
            </a:r>
            <a:r>
              <a:rPr lang="en-IN" sz="3200" dirty="0"/>
              <a:t>LESSON PLANNING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 : SOCIOLOGY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DRIVE LINK - </a:t>
            </a: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 SOCIOLOGY</a:t>
            </a:r>
          </a:p>
          <a:p>
            <a:pPr marL="139700">
              <a:buClr>
                <a:schemeClr val="accent6"/>
              </a:buClr>
              <a:buSzPts val="1400"/>
            </a:pPr>
            <a:endParaRPr lang="en-IN" sz="1600" b="1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DRIVE LINK - </a:t>
            </a: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3090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45426" y="2252125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dirty="0"/>
              <a:t>BEST PRACTICES IN HISTORY</a:t>
            </a:r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03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FEATURES OF INDIAN SOCIETY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464589" y="1504326"/>
            <a:ext cx="6822835" cy="3044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4" y="1504326"/>
            <a:ext cx="7202399" cy="2556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-</a:t>
            </a: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Caste System in India: Features, Changes, and Social Impact">
            <a:extLst>
              <a:ext uri="{FF2B5EF4-FFF2-40B4-BE49-F238E27FC236}">
                <a16:creationId xmlns:a16="http://schemas.microsoft.com/office/drawing/2014/main" id="{8ADC2FFF-D877-BAE9-7F2A-E0E60BB17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3" y="1647515"/>
            <a:ext cx="3305175" cy="290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905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856575" y="-323681"/>
            <a:ext cx="12126431" cy="65867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/>
              <a:t>      BEST PRACTICES IN SOCIOLOGY</a:t>
            </a:r>
            <a:br>
              <a:rPr lang="en-IN" sz="3200" dirty="0"/>
            </a:br>
            <a:br>
              <a:rPr lang="en-IN" sz="3200" dirty="0"/>
            </a:br>
            <a:r>
              <a:rPr lang="en-IN" sz="1800" dirty="0"/>
              <a:t>   USE OF MIND MAP FOR EVERY CHAPTER</a:t>
            </a:r>
            <a:br>
              <a:rPr lang="en-IN" sz="1800" dirty="0"/>
            </a:br>
            <a:br>
              <a:rPr lang="en-IN" sz="1800" dirty="0"/>
            </a:br>
            <a:br>
              <a:rPr lang="en-IN" sz="1800" dirty="0"/>
            </a:b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67425" y="1139126"/>
            <a:ext cx="7020000" cy="448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pic>
        <p:nvPicPr>
          <p:cNvPr id="1030" name="Picture 6" descr="Understanding Social Institutions - 1 ...">
            <a:extLst>
              <a:ext uri="{FF2B5EF4-FFF2-40B4-BE49-F238E27FC236}">
                <a16:creationId xmlns:a16="http://schemas.microsoft.com/office/drawing/2014/main" id="{416ABB60-026E-C2C7-B9EA-60A1E57FC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594" y="1139126"/>
            <a:ext cx="4578055" cy="34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395206" y="317715"/>
            <a:ext cx="8214101" cy="37542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/>
              <a:t>      BEST PRACTICES IN SOCIOLOGY</a:t>
            </a:r>
            <a:br>
              <a:rPr lang="en-IN" sz="3200" dirty="0"/>
            </a:br>
            <a:br>
              <a:rPr lang="en-IN" sz="3200" dirty="0"/>
            </a:br>
            <a:br>
              <a:rPr lang="en-IN" sz="1800" dirty="0"/>
            </a:b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860156" y="913809"/>
            <a:ext cx="7477275" cy="411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4745553"/>
            <a:ext cx="7020000" cy="2200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pic>
        <p:nvPicPr>
          <p:cNvPr id="2050" name="Picture 2" descr="11th sociology Notes">
            <a:extLst>
              <a:ext uri="{FF2B5EF4-FFF2-40B4-BE49-F238E27FC236}">
                <a16:creationId xmlns:a16="http://schemas.microsoft.com/office/drawing/2014/main" id="{4572584A-D490-2592-82A1-CD29AFE46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093" y="1503337"/>
            <a:ext cx="4903889" cy="106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1th sociology Notes">
            <a:extLst>
              <a:ext uri="{FF2B5EF4-FFF2-40B4-BE49-F238E27FC236}">
                <a16:creationId xmlns:a16="http://schemas.microsoft.com/office/drawing/2014/main" id="{7DAFB2F1-BF62-5FB0-8193-49D6083B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093" y="2712016"/>
            <a:ext cx="4915357" cy="177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IN" sz="3200" dirty="0"/>
              <a:t>      BEST PRACTICES</a:t>
            </a:r>
            <a:br>
              <a:rPr lang="en-IN" sz="3200" dirty="0"/>
            </a:br>
            <a:br>
              <a:rPr lang="en-IN" sz="3200" dirty="0"/>
            </a:br>
            <a:br>
              <a:rPr lang="en-IN" sz="1800" dirty="0"/>
            </a:b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 - SOCIOLOGY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840156"/>
              </p:ext>
            </p:extLst>
          </p:nvPr>
        </p:nvGraphicFramePr>
        <p:xfrm>
          <a:off x="1502569" y="1587425"/>
          <a:ext cx="6662736" cy="297772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6662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77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 descr="A group of icons on a white background&#10;&#10;AI-generated content may be incorrect.">
            <a:extLst>
              <a:ext uri="{FF2B5EF4-FFF2-40B4-BE49-F238E27FC236}">
                <a16:creationId xmlns:a16="http://schemas.microsoft.com/office/drawing/2014/main" id="{0D7A6BA8-4567-D02D-73A6-B579236E7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731" y="1587425"/>
            <a:ext cx="6809988" cy="283061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r>
              <a:rPr lang="en-IN" sz="4800" dirty="0"/>
              <a:t>TOURS &amp; FIELD VISITS DONE</a:t>
            </a:r>
            <a:br>
              <a:rPr lang="en-IN" sz="4800" dirty="0"/>
            </a:br>
            <a:endParaRPr lang="en-IN" sz="4800"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04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br>
              <a:rPr lang="en-IN" sz="3200" dirty="0"/>
            </a:br>
            <a:br>
              <a:rPr lang="en-IN" sz="3200" dirty="0"/>
            </a:br>
            <a:br>
              <a:rPr lang="en-IN" sz="1800" dirty="0"/>
            </a:b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303202"/>
              </p:ext>
            </p:extLst>
          </p:nvPr>
        </p:nvGraphicFramePr>
        <p:xfrm>
          <a:off x="1373981" y="1639887"/>
          <a:ext cx="6769893" cy="2610476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2256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66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70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Destination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4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Last week of July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394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Last week of July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668967" y="573721"/>
            <a:ext cx="5759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dirty="0">
                <a:solidFill>
                  <a:srgbClr val="005051"/>
                </a:solidFill>
                <a:latin typeface="Gantari ExtraBold"/>
                <a:sym typeface="Gantari ExtraBold"/>
              </a:rPr>
              <a:t>TOURS &amp; FIELD VISITS DONE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r>
              <a:rPr lang="en-IN" sz="4400" dirty="0"/>
              <a:t>ASSESSMENTS TAKEN &amp; EXAM PERFORMANCE</a:t>
            </a:r>
            <a:br>
              <a:rPr lang="en-IN" sz="4800" dirty="0"/>
            </a:br>
            <a:endParaRPr lang="en-IN" sz="4800"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05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/>
              <a:t>ASSESSMENTS TAKEN &amp; EXAM PERFORMANCE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1875037"/>
            <a:ext cx="7020000" cy="2185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US" sz="2000" dirty="0">
                <a:solidFill>
                  <a:schemeClr val="tx1"/>
                </a:solidFill>
                <a:latin typeface="Centaur" pitchFamily="18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A</a:t>
            </a:r>
            <a:r>
              <a:rPr lang="en-IN" sz="2000" dirty="0" err="1">
                <a:solidFill>
                  <a:schemeClr val="tx1"/>
                </a:solidFill>
                <a:latin typeface="Centaur" pitchFamily="18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ssessment</a:t>
            </a:r>
            <a:r>
              <a:rPr lang="en-IN" sz="2000" dirty="0">
                <a:solidFill>
                  <a:schemeClr val="tx1"/>
                </a:solidFill>
                <a:latin typeface="Centaur" pitchFamily="18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  was done on different basis: like--</a:t>
            </a:r>
          </a:p>
          <a:p>
            <a:pPr marL="5969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AutoNum type="arabicPeriod"/>
            </a:pPr>
            <a:r>
              <a:rPr lang="en-IN" sz="2000" dirty="0">
                <a:solidFill>
                  <a:schemeClr val="tx1"/>
                </a:solidFill>
                <a:latin typeface="Centaur" pitchFamily="18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CLASS TEST</a:t>
            </a:r>
          </a:p>
          <a:p>
            <a:pPr marL="5969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AutoNum type="arabicPeriod"/>
            </a:pPr>
            <a:r>
              <a:rPr lang="en-IN" sz="2000" dirty="0">
                <a:solidFill>
                  <a:schemeClr val="tx1"/>
                </a:solidFill>
                <a:latin typeface="Centaur" pitchFamily="18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CYCLE TEST</a:t>
            </a:r>
          </a:p>
          <a:p>
            <a:pPr marL="5969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AutoNum type="arabicPeriod"/>
            </a:pPr>
            <a:r>
              <a:rPr lang="en-IN" sz="2000" dirty="0">
                <a:solidFill>
                  <a:schemeClr val="tx1"/>
                </a:solidFill>
                <a:latin typeface="Centaur" pitchFamily="18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CLASS DISCUSSION</a:t>
            </a: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01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02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03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BEST PRACTICES IN YOUR SUBJECTS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3" name="Google Shape;9853;p33"/>
          <p:cNvSpPr/>
          <p:nvPr/>
        </p:nvSpPr>
        <p:spPr>
          <a:xfrm>
            <a:off x="4862639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04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4" name="Google Shape;9854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1673925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 DONE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5" name="Google Shape;9855;p33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05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6" name="Google Shape;9856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7" name="Google Shape;9857;p33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06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8" name="Google Shape;9858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cxnSp>
        <p:nvCxnSpPr>
          <p:cNvPr id="9859" name="Google Shape;9859;p33"/>
          <p:cNvCxnSpPr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/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1" name="Google Shape;9861;p33"/>
          <p:cNvCxnSpPr>
            <a:stCxn id="9853" idx="2"/>
            <a:endCxn id="9855" idx="0"/>
          </p:cNvCxnSpPr>
          <p:nvPr/>
        </p:nvCxnSpPr>
        <p:spPr>
          <a:xfrm>
            <a:off x="5120189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2" name="Google Shape;9862;p33"/>
          <p:cNvCxnSpPr>
            <a:stCxn id="9855" idx="2"/>
            <a:endCxn id="9857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/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/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/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/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/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/>
              <a:t>ASSESSMENTS TAKEN &amp; EXAM PERFORMANCE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782693"/>
              </p:ext>
            </p:extLst>
          </p:nvPr>
        </p:nvGraphicFramePr>
        <p:xfrm>
          <a:off x="1373981" y="1639890"/>
          <a:ext cx="6727032" cy="2683091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942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0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00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84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Assessment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Avg.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Key Observations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5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/>
                        <a:t>CLASS TEST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3 JUNE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63.4%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15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XI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/>
                        <a:t>UNIT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11 JUNE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155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/>
                        <a:t> XII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/>
                        <a:t>CYCLE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18 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15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XII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/>
                        <a:t>CLASS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22 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15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XII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/>
                        <a:t>CLASS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9 JUNE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051">
                <a:tc gridSpan="5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065;p47">
            <a:extLst>
              <a:ext uri="{FF2B5EF4-FFF2-40B4-BE49-F238E27FC236}">
                <a16:creationId xmlns:a16="http://schemas.microsoft.com/office/drawing/2014/main" id="{7A596ED5-5B45-01CF-C40D-FA92245B15E8}"/>
              </a:ext>
            </a:extLst>
          </p:cNvPr>
          <p:cNvSpPr txBox="1">
            <a:spLocks/>
          </p:cNvSpPr>
          <p:nvPr/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2"/>
              </a:buClr>
              <a:buSzPts val="3300"/>
            </a:pPr>
            <a:r>
              <a:rPr lang="en-IN" sz="3300" dirty="0">
                <a:solidFill>
                  <a:schemeClr val="lt2"/>
                </a:solidFill>
                <a:latin typeface="Gantari ExtraBold"/>
                <a:sym typeface="Gantari ExtraBold"/>
              </a:rPr>
              <a:t>PICTURES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717A01-0A1A-A697-F1CF-A587DAC89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650" y="1580827"/>
            <a:ext cx="3425336" cy="2688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F6C310-9F03-1165-510C-0626579B8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171" y="1580828"/>
            <a:ext cx="3238934" cy="268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77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6388E19-8AF6-CB5A-302C-0D29CD8A8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48" y="1061634"/>
            <a:ext cx="3634352" cy="28981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31D36B-3473-F949-9E2B-0873F6E9B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963" y="634179"/>
            <a:ext cx="3293389" cy="369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6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br>
              <a:rPr lang="en-IN" sz="4800" dirty="0"/>
            </a:br>
            <a:r>
              <a:rPr lang="en-IN" sz="4400" dirty="0"/>
              <a:t>ASSESSMENTS TAKEN &amp; EXAM PERFORMANCE</a:t>
            </a:r>
            <a:br>
              <a:rPr lang="en-IN" sz="4800" dirty="0"/>
            </a:br>
            <a:endParaRPr lang="en-IN" sz="4800"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06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92096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0" name="Google Shape;10080;p48"/>
          <p:cNvSpPr txBox="1">
            <a:spLocks noGrp="1"/>
          </p:cNvSpPr>
          <p:nvPr>
            <p:ph type="ctrTitle"/>
          </p:nvPr>
        </p:nvSpPr>
        <p:spPr>
          <a:xfrm>
            <a:off x="2788950" y="1490828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THANKS!</a:t>
            </a:r>
            <a:endParaRPr dirty="0"/>
          </a:p>
        </p:txBody>
      </p:sp>
      <p:sp>
        <p:nvSpPr>
          <p:cNvPr id="10081" name="Google Shape;10081;p48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0082" name="Google Shape;10082;p48"/>
          <p:cNvSpPr txBox="1"/>
          <p:nvPr/>
        </p:nvSpPr>
        <p:spPr>
          <a:xfrm>
            <a:off x="2788950" y="3993100"/>
            <a:ext cx="36843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Please keep this slide for attribution</a:t>
            </a:r>
            <a:endParaRPr sz="110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grpSp>
        <p:nvGrpSpPr>
          <p:cNvPr id="10083" name="Google Shape;10083;p48"/>
          <p:cNvGrpSpPr/>
          <p:nvPr/>
        </p:nvGrpSpPr>
        <p:grpSpPr>
          <a:xfrm>
            <a:off x="4962389" y="2843646"/>
            <a:ext cx="296118" cy="291877"/>
            <a:chOff x="1190200" y="238125"/>
            <a:chExt cx="5306767" cy="5212083"/>
          </a:xfrm>
        </p:grpSpPr>
        <p:grpSp>
          <p:nvGrpSpPr>
            <p:cNvPr id="10084" name="Google Shape;10084;p48"/>
            <p:cNvGrpSpPr/>
            <p:nvPr/>
          </p:nvGrpSpPr>
          <p:grpSpPr>
            <a:xfrm>
              <a:off x="1190200" y="238125"/>
              <a:ext cx="5212075" cy="5212075"/>
              <a:chOff x="1190200" y="238125"/>
              <a:chExt cx="5212075" cy="5212075"/>
            </a:xfrm>
          </p:grpSpPr>
          <p:sp>
            <p:nvSpPr>
              <p:cNvPr id="10085" name="Google Shape;10085;p48"/>
              <p:cNvSpPr/>
              <p:nvPr/>
            </p:nvSpPr>
            <p:spPr>
              <a:xfrm>
                <a:off x="1190200" y="238125"/>
                <a:ext cx="5212075" cy="5212075"/>
              </a:xfrm>
              <a:custGeom>
                <a:avLst/>
                <a:gdLst/>
                <a:ahLst/>
                <a:cxnLst/>
                <a:rect l="l" t="t" r="r" b="b"/>
                <a:pathLst>
                  <a:path w="208483" h="208483" extrusionOk="0">
                    <a:moveTo>
                      <a:pt x="104241" y="0"/>
                    </a:moveTo>
                    <a:cubicBezTo>
                      <a:pt x="46667" y="0"/>
                      <a:pt x="0" y="46667"/>
                      <a:pt x="0" y="104241"/>
                    </a:cubicBezTo>
                    <a:cubicBezTo>
                      <a:pt x="0" y="161816"/>
                      <a:pt x="46667" y="208483"/>
                      <a:pt x="104241" y="208483"/>
                    </a:cubicBezTo>
                    <a:cubicBezTo>
                      <a:pt x="161816" y="208483"/>
                      <a:pt x="208482" y="161816"/>
                      <a:pt x="208482" y="104241"/>
                    </a:cubicBezTo>
                    <a:cubicBezTo>
                      <a:pt x="208482" y="46667"/>
                      <a:pt x="161816" y="0"/>
                      <a:pt x="1042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6" name="Google Shape;10086;p48"/>
              <p:cNvSpPr/>
              <p:nvPr/>
            </p:nvSpPr>
            <p:spPr>
              <a:xfrm>
                <a:off x="2368338" y="1220419"/>
                <a:ext cx="2856522" cy="3247339"/>
              </a:xfrm>
              <a:custGeom>
                <a:avLst/>
                <a:gdLst/>
                <a:ahLst/>
                <a:cxnLst/>
                <a:rect l="l" t="t" r="r" b="b"/>
                <a:pathLst>
                  <a:path w="130928" h="148841" extrusionOk="0">
                    <a:moveTo>
                      <a:pt x="70184" y="0"/>
                    </a:moveTo>
                    <a:cubicBezTo>
                      <a:pt x="67749" y="0"/>
                      <a:pt x="65781" y="1968"/>
                      <a:pt x="65781" y="4370"/>
                    </a:cubicBezTo>
                    <a:lnTo>
                      <a:pt x="65781" y="100105"/>
                    </a:lnTo>
                    <a:cubicBezTo>
                      <a:pt x="65781" y="106844"/>
                      <a:pt x="61744" y="112915"/>
                      <a:pt x="55507" y="115483"/>
                    </a:cubicBezTo>
                    <a:cubicBezTo>
                      <a:pt x="53445" y="116348"/>
                      <a:pt x="51279" y="116767"/>
                      <a:pt x="49132" y="116767"/>
                    </a:cubicBezTo>
                    <a:cubicBezTo>
                      <a:pt x="44819" y="116767"/>
                      <a:pt x="40578" y="115076"/>
                      <a:pt x="37394" y="111914"/>
                    </a:cubicBezTo>
                    <a:cubicBezTo>
                      <a:pt x="32624" y="107177"/>
                      <a:pt x="31156" y="100039"/>
                      <a:pt x="33691" y="93801"/>
                    </a:cubicBezTo>
                    <a:cubicBezTo>
                      <a:pt x="36260" y="87563"/>
                      <a:pt x="42297" y="83493"/>
                      <a:pt x="49035" y="83460"/>
                    </a:cubicBezTo>
                    <a:cubicBezTo>
                      <a:pt x="51437" y="83460"/>
                      <a:pt x="53405" y="81492"/>
                      <a:pt x="53405" y="79090"/>
                    </a:cubicBezTo>
                    <a:lnTo>
                      <a:pt x="53405" y="55740"/>
                    </a:lnTo>
                    <a:cubicBezTo>
                      <a:pt x="53405" y="53305"/>
                      <a:pt x="51437" y="51370"/>
                      <a:pt x="49035" y="51370"/>
                    </a:cubicBezTo>
                    <a:cubicBezTo>
                      <a:pt x="21983" y="51370"/>
                      <a:pt x="0" y="73253"/>
                      <a:pt x="0" y="100105"/>
                    </a:cubicBezTo>
                    <a:cubicBezTo>
                      <a:pt x="0" y="126991"/>
                      <a:pt x="21949" y="148840"/>
                      <a:pt x="49002" y="148840"/>
                    </a:cubicBezTo>
                    <a:cubicBezTo>
                      <a:pt x="76021" y="148840"/>
                      <a:pt x="98037" y="126991"/>
                      <a:pt x="98037" y="100105"/>
                    </a:cubicBezTo>
                    <a:lnTo>
                      <a:pt x="98037" y="57742"/>
                    </a:lnTo>
                    <a:cubicBezTo>
                      <a:pt x="106751" y="62347"/>
                      <a:pt x="116484" y="64780"/>
                      <a:pt x="126356" y="64780"/>
                    </a:cubicBezTo>
                    <a:cubicBezTo>
                      <a:pt x="126423" y="64780"/>
                      <a:pt x="126490" y="64780"/>
                      <a:pt x="126557" y="64780"/>
                    </a:cubicBezTo>
                    <a:cubicBezTo>
                      <a:pt x="128959" y="64780"/>
                      <a:pt x="130927" y="62812"/>
                      <a:pt x="130927" y="60410"/>
                    </a:cubicBezTo>
                    <a:lnTo>
                      <a:pt x="130927" y="37094"/>
                    </a:lnTo>
                    <a:cubicBezTo>
                      <a:pt x="130927" y="34658"/>
                      <a:pt x="128959" y="32724"/>
                      <a:pt x="126557" y="32724"/>
                    </a:cubicBezTo>
                    <a:cubicBezTo>
                      <a:pt x="110813" y="32724"/>
                      <a:pt x="98037" y="19981"/>
                      <a:pt x="98037" y="4370"/>
                    </a:cubicBezTo>
                    <a:cubicBezTo>
                      <a:pt x="98037" y="1968"/>
                      <a:pt x="96069" y="0"/>
                      <a:pt x="936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087" name="Google Shape;10087;p48"/>
            <p:cNvSpPr/>
            <p:nvPr/>
          </p:nvSpPr>
          <p:spPr>
            <a:xfrm>
              <a:off x="3459822" y="238126"/>
              <a:ext cx="3037144" cy="5212082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8" name="Google Shape;10088;p48"/>
          <p:cNvGrpSpPr/>
          <p:nvPr/>
        </p:nvGrpSpPr>
        <p:grpSpPr>
          <a:xfrm>
            <a:off x="4603550" y="2846901"/>
            <a:ext cx="290575" cy="285475"/>
            <a:chOff x="4211985" y="3817357"/>
            <a:chExt cx="362947" cy="356576"/>
          </a:xfrm>
        </p:grpSpPr>
        <p:sp>
          <p:nvSpPr>
            <p:cNvPr id="10089" name="Google Shape;10089;p48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0" name="Google Shape;10090;p48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48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2" name="Google Shape;10092;p48"/>
          <p:cNvGrpSpPr/>
          <p:nvPr/>
        </p:nvGrpSpPr>
        <p:grpSpPr>
          <a:xfrm>
            <a:off x="4244493" y="2846901"/>
            <a:ext cx="290554" cy="285706"/>
            <a:chOff x="3314750" y="3817357"/>
            <a:chExt cx="362920" cy="356865"/>
          </a:xfrm>
        </p:grpSpPr>
        <p:grpSp>
          <p:nvGrpSpPr>
            <p:cNvPr id="10093" name="Google Shape;10093;p48"/>
            <p:cNvGrpSpPr/>
            <p:nvPr/>
          </p:nvGrpSpPr>
          <p:grpSpPr>
            <a:xfrm>
              <a:off x="3314750" y="3817357"/>
              <a:ext cx="362920" cy="356865"/>
              <a:chOff x="3314750" y="3817357"/>
              <a:chExt cx="362920" cy="356865"/>
            </a:xfrm>
          </p:grpSpPr>
          <p:sp>
            <p:nvSpPr>
              <p:cNvPr id="10094" name="Google Shape;10094;p48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5" name="Google Shape;10095;p48"/>
              <p:cNvSpPr/>
              <p:nvPr/>
            </p:nvSpPr>
            <p:spPr>
              <a:xfrm>
                <a:off x="3469891" y="3817357"/>
                <a:ext cx="207780" cy="356865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13" extrusionOk="0">
                    <a:moveTo>
                      <a:pt x="881" y="0"/>
                    </a:moveTo>
                    <a:cubicBezTo>
                      <a:pt x="884" y="0"/>
                      <a:pt x="886" y="0"/>
                      <a:pt x="888" y="0"/>
                    </a:cubicBezTo>
                    <a:lnTo>
                      <a:pt x="888" y="0"/>
                    </a:lnTo>
                    <a:cubicBezTo>
                      <a:pt x="891" y="0"/>
                      <a:pt x="893" y="0"/>
                      <a:pt x="896" y="0"/>
                    </a:cubicBezTo>
                    <a:close/>
                    <a:moveTo>
                      <a:pt x="888" y="0"/>
                    </a:moveTo>
                    <a:lnTo>
                      <a:pt x="888" y="0"/>
                    </a:lnTo>
                    <a:cubicBezTo>
                      <a:pt x="588" y="0"/>
                      <a:pt x="301" y="15"/>
                      <a:pt x="1" y="58"/>
                    </a:cubicBezTo>
                    <a:cubicBezTo>
                      <a:pt x="3393" y="491"/>
                      <a:pt x="5934" y="3378"/>
                      <a:pt x="5934" y="6799"/>
                    </a:cubicBezTo>
                    <a:cubicBezTo>
                      <a:pt x="5934" y="10220"/>
                      <a:pt x="3393" y="13107"/>
                      <a:pt x="1" y="13555"/>
                    </a:cubicBezTo>
                    <a:cubicBezTo>
                      <a:pt x="299" y="13594"/>
                      <a:pt x="595" y="13612"/>
                      <a:pt x="887" y="13612"/>
                    </a:cubicBezTo>
                    <a:cubicBezTo>
                      <a:pt x="4418" y="13612"/>
                      <a:pt x="7441" y="10873"/>
                      <a:pt x="7680" y="7247"/>
                    </a:cubicBezTo>
                    <a:cubicBezTo>
                      <a:pt x="7926" y="3323"/>
                      <a:pt x="4826" y="4"/>
                      <a:pt x="8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96" name="Google Shape;10096;p48"/>
            <p:cNvGrpSpPr/>
            <p:nvPr/>
          </p:nvGrpSpPr>
          <p:grpSpPr>
            <a:xfrm>
              <a:off x="3394986" y="3894612"/>
              <a:ext cx="202339" cy="202323"/>
              <a:chOff x="935197" y="1793977"/>
              <a:chExt cx="256451" cy="256430"/>
            </a:xfrm>
          </p:grpSpPr>
          <p:sp>
            <p:nvSpPr>
              <p:cNvPr id="10097" name="Google Shape;10097;p48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8" name="Google Shape;10098;p48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099" name="Google Shape;10099;p48"/>
          <p:cNvGrpSpPr/>
          <p:nvPr/>
        </p:nvGrpSpPr>
        <p:grpSpPr>
          <a:xfrm>
            <a:off x="2783666" y="2764302"/>
            <a:ext cx="290554" cy="285706"/>
            <a:chOff x="2866317" y="3817357"/>
            <a:chExt cx="362920" cy="356865"/>
          </a:xfrm>
        </p:grpSpPr>
        <p:sp>
          <p:nvSpPr>
            <p:cNvPr id="10100" name="Google Shape;10100;p48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1" name="Google Shape;10101;p48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2" name="Google Shape;10102;p48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3" name="Google Shape;10103;p48"/>
          <p:cNvGrpSpPr/>
          <p:nvPr/>
        </p:nvGrpSpPr>
        <p:grpSpPr>
          <a:xfrm rot="-8100000">
            <a:off x="6160889" y="979832"/>
            <a:ext cx="2270043" cy="183536"/>
            <a:chOff x="5419725" y="2413000"/>
            <a:chExt cx="2169725" cy="175425"/>
          </a:xfrm>
        </p:grpSpPr>
        <p:sp>
          <p:nvSpPr>
            <p:cNvPr id="10104" name="Google Shape;10104;p48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48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48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07" name="Google Shape;10107;p48"/>
          <p:cNvSpPr/>
          <p:nvPr/>
        </p:nvSpPr>
        <p:spPr>
          <a:xfrm>
            <a:off x="2378250" y="3791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8" name="Google Shape;10108;p48"/>
          <p:cNvSpPr/>
          <p:nvPr/>
        </p:nvSpPr>
        <p:spPr>
          <a:xfrm>
            <a:off x="6956213" y="35550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9" name="Google Shape;10109;p48"/>
          <p:cNvSpPr/>
          <p:nvPr/>
        </p:nvSpPr>
        <p:spPr>
          <a:xfrm>
            <a:off x="2463325" y="8312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4" name="Google Shape;10114;p49"/>
          <p:cNvSpPr txBox="1">
            <a:spLocks noGrp="1"/>
          </p:cNvSpPr>
          <p:nvPr>
            <p:ph type="title"/>
          </p:nvPr>
        </p:nvSpPr>
        <p:spPr>
          <a:xfrm>
            <a:off x="1270650" y="6440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15" name="Google Shape;10115;p49"/>
          <p:cNvSpPr txBox="1">
            <a:spLocks noGrp="1"/>
          </p:cNvSpPr>
          <p:nvPr>
            <p:ph type="body" idx="4294967295"/>
          </p:nvPr>
        </p:nvSpPr>
        <p:spPr>
          <a:xfrm>
            <a:off x="1270650" y="1202075"/>
            <a:ext cx="7020000" cy="106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167" name="Google Shape;10167;p49"/>
          <p:cNvGrpSpPr/>
          <p:nvPr/>
        </p:nvGrpSpPr>
        <p:grpSpPr>
          <a:xfrm>
            <a:off x="6561000" y="2816775"/>
            <a:ext cx="928925" cy="1455125"/>
            <a:chOff x="6682900" y="2581875"/>
            <a:chExt cx="928925" cy="1455125"/>
          </a:xfrm>
        </p:grpSpPr>
        <p:sp>
          <p:nvSpPr>
            <p:cNvPr id="10168" name="Google Shape;10168;p49"/>
            <p:cNvSpPr/>
            <p:nvPr/>
          </p:nvSpPr>
          <p:spPr>
            <a:xfrm>
              <a:off x="6682900" y="2581875"/>
              <a:ext cx="864500" cy="942300"/>
            </a:xfrm>
            <a:custGeom>
              <a:avLst/>
              <a:gdLst/>
              <a:ahLst/>
              <a:cxnLst/>
              <a:rect l="l" t="t" r="r" b="b"/>
              <a:pathLst>
                <a:path w="34580" h="37692" extrusionOk="0">
                  <a:moveTo>
                    <a:pt x="16602" y="37691"/>
                  </a:moveTo>
                  <a:cubicBezTo>
                    <a:pt x="14604" y="30059"/>
                    <a:pt x="6173" y="29783"/>
                    <a:pt x="3502" y="21725"/>
                  </a:cubicBezTo>
                  <a:cubicBezTo>
                    <a:pt x="1" y="11255"/>
                    <a:pt x="5030" y="4069"/>
                    <a:pt x="15533" y="2004"/>
                  </a:cubicBezTo>
                  <a:cubicBezTo>
                    <a:pt x="25761" y="1"/>
                    <a:pt x="34580" y="5710"/>
                    <a:pt x="34388" y="17259"/>
                  </a:cubicBezTo>
                  <a:cubicBezTo>
                    <a:pt x="34287" y="23490"/>
                    <a:pt x="28452" y="28112"/>
                    <a:pt x="30204" y="3464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49"/>
            <p:cNvSpPr/>
            <p:nvPr/>
          </p:nvSpPr>
          <p:spPr>
            <a:xfrm>
              <a:off x="7005550" y="3095100"/>
              <a:ext cx="202475" cy="389000"/>
            </a:xfrm>
            <a:custGeom>
              <a:avLst/>
              <a:gdLst/>
              <a:ahLst/>
              <a:cxnLst/>
              <a:rect l="l" t="t" r="r" b="b"/>
              <a:pathLst>
                <a:path w="8099" h="15560" extrusionOk="0">
                  <a:moveTo>
                    <a:pt x="682" y="0"/>
                  </a:moveTo>
                  <a:cubicBezTo>
                    <a:pt x="346" y="0"/>
                    <a:pt x="0" y="359"/>
                    <a:pt x="217" y="747"/>
                  </a:cubicBezTo>
                  <a:cubicBezTo>
                    <a:pt x="2813" y="5397"/>
                    <a:pt x="5198" y="10204"/>
                    <a:pt x="7007" y="15220"/>
                  </a:cubicBezTo>
                  <a:cubicBezTo>
                    <a:pt x="7092" y="15457"/>
                    <a:pt x="7295" y="15560"/>
                    <a:pt x="7495" y="15560"/>
                  </a:cubicBezTo>
                  <a:cubicBezTo>
                    <a:pt x="7800" y="15560"/>
                    <a:pt x="8099" y="15321"/>
                    <a:pt x="7968" y="14955"/>
                  </a:cubicBezTo>
                  <a:lnTo>
                    <a:pt x="7968" y="14955"/>
                  </a:lnTo>
                  <a:lnTo>
                    <a:pt x="7968" y="14957"/>
                  </a:lnTo>
                  <a:cubicBezTo>
                    <a:pt x="6129" y="9858"/>
                    <a:pt x="3715" y="4969"/>
                    <a:pt x="1077" y="244"/>
                  </a:cubicBezTo>
                  <a:cubicBezTo>
                    <a:pt x="981" y="72"/>
                    <a:pt x="832" y="0"/>
                    <a:pt x="6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49"/>
            <p:cNvSpPr/>
            <p:nvPr/>
          </p:nvSpPr>
          <p:spPr>
            <a:xfrm>
              <a:off x="7291150" y="3031400"/>
              <a:ext cx="45100" cy="418250"/>
            </a:xfrm>
            <a:custGeom>
              <a:avLst/>
              <a:gdLst/>
              <a:ahLst/>
              <a:cxnLst/>
              <a:rect l="l" t="t" r="r" b="b"/>
              <a:pathLst>
                <a:path w="1804" h="16730" extrusionOk="0">
                  <a:moveTo>
                    <a:pt x="676" y="1"/>
                  </a:moveTo>
                  <a:cubicBezTo>
                    <a:pt x="427" y="1"/>
                    <a:pt x="173" y="161"/>
                    <a:pt x="163" y="483"/>
                  </a:cubicBezTo>
                  <a:cubicBezTo>
                    <a:pt x="1" y="5741"/>
                    <a:pt x="237" y="11020"/>
                    <a:pt x="774" y="16253"/>
                  </a:cubicBezTo>
                  <a:cubicBezTo>
                    <a:pt x="807" y="16570"/>
                    <a:pt x="1074" y="16730"/>
                    <a:pt x="1323" y="16730"/>
                  </a:cubicBezTo>
                  <a:cubicBezTo>
                    <a:pt x="1572" y="16730"/>
                    <a:pt x="1803" y="16572"/>
                    <a:pt x="1771" y="16253"/>
                  </a:cubicBezTo>
                  <a:cubicBezTo>
                    <a:pt x="1233" y="11020"/>
                    <a:pt x="997" y="5741"/>
                    <a:pt x="1160" y="483"/>
                  </a:cubicBezTo>
                  <a:cubicBezTo>
                    <a:pt x="1169" y="161"/>
                    <a:pt x="925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1" name="Google Shape;10171;p49"/>
            <p:cNvSpPr/>
            <p:nvPr/>
          </p:nvSpPr>
          <p:spPr>
            <a:xfrm>
              <a:off x="7006425" y="2975875"/>
              <a:ext cx="317825" cy="187975"/>
            </a:xfrm>
            <a:custGeom>
              <a:avLst/>
              <a:gdLst/>
              <a:ahLst/>
              <a:cxnLst/>
              <a:rect l="l" t="t" r="r" b="b"/>
              <a:pathLst>
                <a:path w="12713" h="7519" extrusionOk="0">
                  <a:moveTo>
                    <a:pt x="7524" y="1000"/>
                  </a:moveTo>
                  <a:cubicBezTo>
                    <a:pt x="7598" y="1000"/>
                    <a:pt x="7673" y="1007"/>
                    <a:pt x="7707" y="1016"/>
                  </a:cubicBezTo>
                  <a:cubicBezTo>
                    <a:pt x="7927" y="1077"/>
                    <a:pt x="8091" y="1237"/>
                    <a:pt x="8238" y="1490"/>
                  </a:cubicBezTo>
                  <a:cubicBezTo>
                    <a:pt x="8703" y="2284"/>
                    <a:pt x="8724" y="3445"/>
                    <a:pt x="8356" y="4402"/>
                  </a:cubicBezTo>
                  <a:lnTo>
                    <a:pt x="8356" y="4402"/>
                  </a:lnTo>
                  <a:cubicBezTo>
                    <a:pt x="7899" y="4093"/>
                    <a:pt x="7567" y="3546"/>
                    <a:pt x="7368" y="3074"/>
                  </a:cubicBezTo>
                  <a:cubicBezTo>
                    <a:pt x="7212" y="2704"/>
                    <a:pt x="7099" y="2295"/>
                    <a:pt x="7078" y="1893"/>
                  </a:cubicBezTo>
                  <a:cubicBezTo>
                    <a:pt x="7061" y="1562"/>
                    <a:pt x="7075" y="1301"/>
                    <a:pt x="7236" y="1079"/>
                  </a:cubicBezTo>
                  <a:lnTo>
                    <a:pt x="7236" y="1079"/>
                  </a:lnTo>
                  <a:cubicBezTo>
                    <a:pt x="7236" y="1080"/>
                    <a:pt x="7235" y="1080"/>
                    <a:pt x="7235" y="1080"/>
                  </a:cubicBezTo>
                  <a:cubicBezTo>
                    <a:pt x="7235" y="1080"/>
                    <a:pt x="7270" y="1039"/>
                    <a:pt x="7368" y="1014"/>
                  </a:cubicBezTo>
                  <a:cubicBezTo>
                    <a:pt x="7408" y="1004"/>
                    <a:pt x="7466" y="1000"/>
                    <a:pt x="7524" y="1000"/>
                  </a:cubicBezTo>
                  <a:close/>
                  <a:moveTo>
                    <a:pt x="3689" y="1835"/>
                  </a:moveTo>
                  <a:cubicBezTo>
                    <a:pt x="3708" y="1835"/>
                    <a:pt x="3728" y="1837"/>
                    <a:pt x="3749" y="1842"/>
                  </a:cubicBezTo>
                  <a:cubicBezTo>
                    <a:pt x="4065" y="1912"/>
                    <a:pt x="4326" y="2457"/>
                    <a:pt x="4444" y="2716"/>
                  </a:cubicBezTo>
                  <a:cubicBezTo>
                    <a:pt x="4615" y="3089"/>
                    <a:pt x="4689" y="3471"/>
                    <a:pt x="4674" y="3877"/>
                  </a:cubicBezTo>
                  <a:cubicBezTo>
                    <a:pt x="4653" y="4395"/>
                    <a:pt x="4480" y="4911"/>
                    <a:pt x="4203" y="5353"/>
                  </a:cubicBezTo>
                  <a:lnTo>
                    <a:pt x="4203" y="5353"/>
                  </a:lnTo>
                  <a:cubicBezTo>
                    <a:pt x="3728" y="4828"/>
                    <a:pt x="3363" y="4169"/>
                    <a:pt x="3197" y="3483"/>
                  </a:cubicBezTo>
                  <a:cubicBezTo>
                    <a:pt x="3119" y="3163"/>
                    <a:pt x="3088" y="2817"/>
                    <a:pt x="3180" y="2497"/>
                  </a:cubicBezTo>
                  <a:cubicBezTo>
                    <a:pt x="3247" y="2269"/>
                    <a:pt x="3415" y="1835"/>
                    <a:pt x="3689" y="1835"/>
                  </a:cubicBezTo>
                  <a:close/>
                  <a:moveTo>
                    <a:pt x="7529" y="1"/>
                  </a:moveTo>
                  <a:cubicBezTo>
                    <a:pt x="7523" y="1"/>
                    <a:pt x="7517" y="1"/>
                    <a:pt x="7512" y="1"/>
                  </a:cubicBezTo>
                  <a:cubicBezTo>
                    <a:pt x="6313" y="11"/>
                    <a:pt x="5986" y="1189"/>
                    <a:pt x="6111" y="2185"/>
                  </a:cubicBezTo>
                  <a:cubicBezTo>
                    <a:pt x="6253" y="3335"/>
                    <a:pt x="6851" y="4622"/>
                    <a:pt x="7868" y="5262"/>
                  </a:cubicBezTo>
                  <a:lnTo>
                    <a:pt x="7868" y="5262"/>
                  </a:lnTo>
                  <a:cubicBezTo>
                    <a:pt x="7683" y="5489"/>
                    <a:pt x="7466" y="5681"/>
                    <a:pt x="7217" y="5824"/>
                  </a:cubicBezTo>
                  <a:cubicBezTo>
                    <a:pt x="6841" y="6040"/>
                    <a:pt x="6416" y="6124"/>
                    <a:pt x="5986" y="6124"/>
                  </a:cubicBezTo>
                  <a:cubicBezTo>
                    <a:pt x="5955" y="6124"/>
                    <a:pt x="5924" y="6124"/>
                    <a:pt x="5894" y="6123"/>
                  </a:cubicBezTo>
                  <a:cubicBezTo>
                    <a:pt x="5556" y="6114"/>
                    <a:pt x="5265" y="6063"/>
                    <a:pt x="5000" y="5951"/>
                  </a:cubicBezTo>
                  <a:lnTo>
                    <a:pt x="5000" y="5951"/>
                  </a:lnTo>
                  <a:cubicBezTo>
                    <a:pt x="5671" y="4926"/>
                    <a:pt x="5883" y="3602"/>
                    <a:pt x="5409" y="2451"/>
                  </a:cubicBezTo>
                  <a:cubicBezTo>
                    <a:pt x="5124" y="1758"/>
                    <a:pt x="4517" y="822"/>
                    <a:pt x="3678" y="822"/>
                  </a:cubicBezTo>
                  <a:cubicBezTo>
                    <a:pt x="3599" y="822"/>
                    <a:pt x="3518" y="830"/>
                    <a:pt x="3435" y="848"/>
                  </a:cubicBezTo>
                  <a:cubicBezTo>
                    <a:pt x="2483" y="1050"/>
                    <a:pt x="2070" y="2284"/>
                    <a:pt x="2140" y="3142"/>
                  </a:cubicBezTo>
                  <a:cubicBezTo>
                    <a:pt x="2222" y="4147"/>
                    <a:pt x="2706" y="5097"/>
                    <a:pt x="3336" y="5868"/>
                  </a:cubicBezTo>
                  <a:cubicBezTo>
                    <a:pt x="3404" y="5951"/>
                    <a:pt x="3472" y="6029"/>
                    <a:pt x="3542" y="6103"/>
                  </a:cubicBezTo>
                  <a:lnTo>
                    <a:pt x="3542" y="6103"/>
                  </a:lnTo>
                  <a:cubicBezTo>
                    <a:pt x="3243" y="6346"/>
                    <a:pt x="2884" y="6527"/>
                    <a:pt x="2505" y="6527"/>
                  </a:cubicBezTo>
                  <a:cubicBezTo>
                    <a:pt x="2473" y="6527"/>
                    <a:pt x="2441" y="6526"/>
                    <a:pt x="2409" y="6523"/>
                  </a:cubicBezTo>
                  <a:cubicBezTo>
                    <a:pt x="1693" y="6462"/>
                    <a:pt x="1307" y="5733"/>
                    <a:pt x="1093" y="5133"/>
                  </a:cubicBezTo>
                  <a:cubicBezTo>
                    <a:pt x="1007" y="4895"/>
                    <a:pt x="805" y="4792"/>
                    <a:pt x="605" y="4792"/>
                  </a:cubicBezTo>
                  <a:cubicBezTo>
                    <a:pt x="300" y="4792"/>
                    <a:pt x="1" y="5032"/>
                    <a:pt x="132" y="5398"/>
                  </a:cubicBezTo>
                  <a:cubicBezTo>
                    <a:pt x="435" y="6249"/>
                    <a:pt x="932" y="7102"/>
                    <a:pt x="1834" y="7412"/>
                  </a:cubicBezTo>
                  <a:cubicBezTo>
                    <a:pt x="2047" y="7485"/>
                    <a:pt x="2267" y="7518"/>
                    <a:pt x="2486" y="7518"/>
                  </a:cubicBezTo>
                  <a:cubicBezTo>
                    <a:pt x="2990" y="7518"/>
                    <a:pt x="3494" y="7342"/>
                    <a:pt x="3913" y="7060"/>
                  </a:cubicBezTo>
                  <a:cubicBezTo>
                    <a:pt x="4062" y="6960"/>
                    <a:pt x="4203" y="6850"/>
                    <a:pt x="4336" y="6730"/>
                  </a:cubicBezTo>
                  <a:lnTo>
                    <a:pt x="4336" y="6730"/>
                  </a:lnTo>
                  <a:cubicBezTo>
                    <a:pt x="4681" y="6920"/>
                    <a:pt x="5066" y="7039"/>
                    <a:pt x="5510" y="7090"/>
                  </a:cubicBezTo>
                  <a:cubicBezTo>
                    <a:pt x="5663" y="7107"/>
                    <a:pt x="5815" y="7116"/>
                    <a:pt x="5965" y="7116"/>
                  </a:cubicBezTo>
                  <a:cubicBezTo>
                    <a:pt x="7118" y="7116"/>
                    <a:pt x="8173" y="6602"/>
                    <a:pt x="8834" y="5625"/>
                  </a:cubicBezTo>
                  <a:lnTo>
                    <a:pt x="8834" y="5625"/>
                  </a:lnTo>
                  <a:cubicBezTo>
                    <a:pt x="8931" y="5638"/>
                    <a:pt x="9027" y="5645"/>
                    <a:pt x="9122" y="5645"/>
                  </a:cubicBezTo>
                  <a:cubicBezTo>
                    <a:pt x="10582" y="5645"/>
                    <a:pt x="11772" y="4122"/>
                    <a:pt x="12481" y="2954"/>
                  </a:cubicBezTo>
                  <a:cubicBezTo>
                    <a:pt x="12712" y="2573"/>
                    <a:pt x="12367" y="2214"/>
                    <a:pt x="12024" y="2214"/>
                  </a:cubicBezTo>
                  <a:cubicBezTo>
                    <a:pt x="11872" y="2214"/>
                    <a:pt x="11721" y="2284"/>
                    <a:pt x="11620" y="2451"/>
                  </a:cubicBezTo>
                  <a:cubicBezTo>
                    <a:pt x="11152" y="3221"/>
                    <a:pt x="10349" y="4498"/>
                    <a:pt x="9319" y="4638"/>
                  </a:cubicBezTo>
                  <a:lnTo>
                    <a:pt x="9319" y="4638"/>
                  </a:lnTo>
                  <a:cubicBezTo>
                    <a:pt x="9610" y="3788"/>
                    <a:pt x="9656" y="2840"/>
                    <a:pt x="9471" y="1975"/>
                  </a:cubicBezTo>
                  <a:cubicBezTo>
                    <a:pt x="9263" y="1011"/>
                    <a:pt x="8620" y="1"/>
                    <a:pt x="7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2" name="Google Shape;10172;p49"/>
            <p:cNvSpPr/>
            <p:nvPr/>
          </p:nvSpPr>
          <p:spPr>
            <a:xfrm>
              <a:off x="7170025" y="3735500"/>
              <a:ext cx="430675" cy="301500"/>
            </a:xfrm>
            <a:custGeom>
              <a:avLst/>
              <a:gdLst/>
              <a:ahLst/>
              <a:cxnLst/>
              <a:rect l="l" t="t" r="r" b="b"/>
              <a:pathLst>
                <a:path w="17227" h="12060" extrusionOk="0">
                  <a:moveTo>
                    <a:pt x="1" y="3133"/>
                  </a:moveTo>
                  <a:cubicBezTo>
                    <a:pt x="1134" y="12059"/>
                    <a:pt x="17227" y="8535"/>
                    <a:pt x="13296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3" name="Google Shape;10173;p49"/>
            <p:cNvSpPr/>
            <p:nvPr/>
          </p:nvSpPr>
          <p:spPr>
            <a:xfrm>
              <a:off x="6997850" y="3388275"/>
              <a:ext cx="613975" cy="464700"/>
            </a:xfrm>
            <a:custGeom>
              <a:avLst/>
              <a:gdLst/>
              <a:ahLst/>
              <a:cxnLst/>
              <a:rect l="l" t="t" r="r" b="b"/>
              <a:pathLst>
                <a:path w="24559" h="18588" extrusionOk="0">
                  <a:moveTo>
                    <a:pt x="16534" y="1475"/>
                  </a:moveTo>
                  <a:cubicBezTo>
                    <a:pt x="14337" y="1968"/>
                    <a:pt x="5495" y="4201"/>
                    <a:pt x="3102" y="4628"/>
                  </a:cubicBezTo>
                  <a:cubicBezTo>
                    <a:pt x="1" y="5183"/>
                    <a:pt x="818" y="9901"/>
                    <a:pt x="4604" y="8764"/>
                  </a:cubicBezTo>
                  <a:cubicBezTo>
                    <a:pt x="738" y="10028"/>
                    <a:pt x="2689" y="13597"/>
                    <a:pt x="5345" y="13361"/>
                  </a:cubicBezTo>
                  <a:cubicBezTo>
                    <a:pt x="1629" y="14481"/>
                    <a:pt x="3694" y="18587"/>
                    <a:pt x="6454" y="18307"/>
                  </a:cubicBezTo>
                  <a:cubicBezTo>
                    <a:pt x="9454" y="18002"/>
                    <a:pt x="11661" y="17155"/>
                    <a:pt x="13629" y="16843"/>
                  </a:cubicBezTo>
                  <a:cubicBezTo>
                    <a:pt x="16347" y="16415"/>
                    <a:pt x="19648" y="15105"/>
                    <a:pt x="21337" y="14540"/>
                  </a:cubicBezTo>
                  <a:cubicBezTo>
                    <a:pt x="24558" y="13462"/>
                    <a:pt x="24276" y="8977"/>
                    <a:pt x="19604" y="10022"/>
                  </a:cubicBezTo>
                  <a:cubicBezTo>
                    <a:pt x="23910" y="9923"/>
                    <a:pt x="23229" y="4304"/>
                    <a:pt x="18894" y="5564"/>
                  </a:cubicBezTo>
                  <a:cubicBezTo>
                    <a:pt x="23229" y="4304"/>
                    <a:pt x="20865" y="0"/>
                    <a:pt x="16534" y="1475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49"/>
            <p:cNvSpPr/>
            <p:nvPr/>
          </p:nvSpPr>
          <p:spPr>
            <a:xfrm>
              <a:off x="7009350" y="3405600"/>
              <a:ext cx="590575" cy="453225"/>
            </a:xfrm>
            <a:custGeom>
              <a:avLst/>
              <a:gdLst/>
              <a:ahLst/>
              <a:cxnLst/>
              <a:rect l="l" t="t" r="r" b="b"/>
              <a:pathLst>
                <a:path w="23623" h="18129" extrusionOk="0">
                  <a:moveTo>
                    <a:pt x="17869" y="984"/>
                  </a:moveTo>
                  <a:cubicBezTo>
                    <a:pt x="18726" y="984"/>
                    <a:pt x="19564" y="1239"/>
                    <a:pt x="20035" y="1985"/>
                  </a:cubicBezTo>
                  <a:cubicBezTo>
                    <a:pt x="20806" y="3211"/>
                    <a:pt x="19283" y="4093"/>
                    <a:pt x="18301" y="4391"/>
                  </a:cubicBezTo>
                  <a:cubicBezTo>
                    <a:pt x="17741" y="4561"/>
                    <a:pt x="17909" y="5372"/>
                    <a:pt x="18420" y="5372"/>
                  </a:cubicBezTo>
                  <a:cubicBezTo>
                    <a:pt x="18466" y="5372"/>
                    <a:pt x="18515" y="5365"/>
                    <a:pt x="18566" y="5351"/>
                  </a:cubicBezTo>
                  <a:cubicBezTo>
                    <a:pt x="18877" y="5265"/>
                    <a:pt x="19221" y="5214"/>
                    <a:pt x="19561" y="5214"/>
                  </a:cubicBezTo>
                  <a:cubicBezTo>
                    <a:pt x="20499" y="5214"/>
                    <a:pt x="21412" y="5600"/>
                    <a:pt x="21543" y="6687"/>
                  </a:cubicBezTo>
                  <a:cubicBezTo>
                    <a:pt x="21675" y="7770"/>
                    <a:pt x="20883" y="8436"/>
                    <a:pt x="19963" y="8701"/>
                  </a:cubicBezTo>
                  <a:lnTo>
                    <a:pt x="19963" y="8701"/>
                  </a:lnTo>
                  <a:cubicBezTo>
                    <a:pt x="19639" y="8730"/>
                    <a:pt x="19318" y="8783"/>
                    <a:pt x="19011" y="8848"/>
                  </a:cubicBezTo>
                  <a:cubicBezTo>
                    <a:pt x="18469" y="8965"/>
                    <a:pt x="18581" y="9828"/>
                    <a:pt x="19126" y="9828"/>
                  </a:cubicBezTo>
                  <a:cubicBezTo>
                    <a:pt x="19132" y="9828"/>
                    <a:pt x="19138" y="9828"/>
                    <a:pt x="19144" y="9828"/>
                  </a:cubicBezTo>
                  <a:cubicBezTo>
                    <a:pt x="19436" y="9817"/>
                    <a:pt x="19728" y="9777"/>
                    <a:pt x="20012" y="9709"/>
                  </a:cubicBezTo>
                  <a:lnTo>
                    <a:pt x="20012" y="9709"/>
                  </a:lnTo>
                  <a:cubicBezTo>
                    <a:pt x="20121" y="9702"/>
                    <a:pt x="20231" y="9698"/>
                    <a:pt x="20342" y="9698"/>
                  </a:cubicBezTo>
                  <a:cubicBezTo>
                    <a:pt x="21456" y="9698"/>
                    <a:pt x="22637" y="10076"/>
                    <a:pt x="22514" y="11395"/>
                  </a:cubicBezTo>
                  <a:cubicBezTo>
                    <a:pt x="22356" y="13112"/>
                    <a:pt x="20325" y="13510"/>
                    <a:pt x="19011" y="13974"/>
                  </a:cubicBezTo>
                  <a:cubicBezTo>
                    <a:pt x="17762" y="14416"/>
                    <a:pt x="16508" y="14842"/>
                    <a:pt x="15229" y="15187"/>
                  </a:cubicBezTo>
                  <a:cubicBezTo>
                    <a:pt x="14012" y="15516"/>
                    <a:pt x="12767" y="15684"/>
                    <a:pt x="11540" y="15979"/>
                  </a:cubicBezTo>
                  <a:cubicBezTo>
                    <a:pt x="10283" y="16281"/>
                    <a:pt x="9034" y="16624"/>
                    <a:pt x="7759" y="16860"/>
                  </a:cubicBezTo>
                  <a:cubicBezTo>
                    <a:pt x="7162" y="16970"/>
                    <a:pt x="6506" y="17129"/>
                    <a:pt x="5872" y="17129"/>
                  </a:cubicBezTo>
                  <a:cubicBezTo>
                    <a:pt x="5434" y="17129"/>
                    <a:pt x="5006" y="17053"/>
                    <a:pt x="4616" y="16833"/>
                  </a:cubicBezTo>
                  <a:cubicBezTo>
                    <a:pt x="3963" y="16464"/>
                    <a:pt x="3428" y="15775"/>
                    <a:pt x="3375" y="15008"/>
                  </a:cubicBezTo>
                  <a:cubicBezTo>
                    <a:pt x="3305" y="14003"/>
                    <a:pt x="4159" y="13420"/>
                    <a:pt x="5018" y="13148"/>
                  </a:cubicBezTo>
                  <a:cubicBezTo>
                    <a:pt x="5518" y="12990"/>
                    <a:pt x="5474" y="12169"/>
                    <a:pt x="4927" y="12169"/>
                  </a:cubicBezTo>
                  <a:cubicBezTo>
                    <a:pt x="4913" y="12169"/>
                    <a:pt x="4900" y="12169"/>
                    <a:pt x="4885" y="12170"/>
                  </a:cubicBezTo>
                  <a:cubicBezTo>
                    <a:pt x="4825" y="12175"/>
                    <a:pt x="4765" y="12177"/>
                    <a:pt x="4704" y="12177"/>
                  </a:cubicBezTo>
                  <a:cubicBezTo>
                    <a:pt x="3811" y="12177"/>
                    <a:pt x="2889" y="11715"/>
                    <a:pt x="2562" y="10837"/>
                  </a:cubicBezTo>
                  <a:cubicBezTo>
                    <a:pt x="2122" y="9649"/>
                    <a:pt x="3308" y="8882"/>
                    <a:pt x="4277" y="8551"/>
                  </a:cubicBezTo>
                  <a:cubicBezTo>
                    <a:pt x="4827" y="8364"/>
                    <a:pt x="4671" y="7568"/>
                    <a:pt x="4163" y="7568"/>
                  </a:cubicBezTo>
                  <a:cubicBezTo>
                    <a:pt x="4115" y="7568"/>
                    <a:pt x="4065" y="7575"/>
                    <a:pt x="4011" y="7591"/>
                  </a:cubicBezTo>
                  <a:cubicBezTo>
                    <a:pt x="3722" y="7674"/>
                    <a:pt x="3411" y="7720"/>
                    <a:pt x="3105" y="7720"/>
                  </a:cubicBezTo>
                  <a:cubicBezTo>
                    <a:pt x="2217" y="7720"/>
                    <a:pt x="1375" y="7326"/>
                    <a:pt x="1245" y="6287"/>
                  </a:cubicBezTo>
                  <a:cubicBezTo>
                    <a:pt x="1188" y="5834"/>
                    <a:pt x="1321" y="5364"/>
                    <a:pt x="1616" y="5016"/>
                  </a:cubicBezTo>
                  <a:cubicBezTo>
                    <a:pt x="1991" y="4578"/>
                    <a:pt x="2520" y="4466"/>
                    <a:pt x="3059" y="4363"/>
                  </a:cubicBezTo>
                  <a:cubicBezTo>
                    <a:pt x="6078" y="3777"/>
                    <a:pt x="9065" y="2987"/>
                    <a:pt x="12052" y="2259"/>
                  </a:cubicBezTo>
                  <a:cubicBezTo>
                    <a:pt x="13401" y="1930"/>
                    <a:pt x="14748" y="1592"/>
                    <a:pt x="16101" y="1286"/>
                  </a:cubicBezTo>
                  <a:lnTo>
                    <a:pt x="16101" y="1286"/>
                  </a:lnTo>
                  <a:cubicBezTo>
                    <a:pt x="16135" y="1282"/>
                    <a:pt x="16170" y="1274"/>
                    <a:pt x="16207" y="1262"/>
                  </a:cubicBezTo>
                  <a:lnTo>
                    <a:pt x="16207" y="1262"/>
                  </a:lnTo>
                  <a:cubicBezTo>
                    <a:pt x="16207" y="1262"/>
                    <a:pt x="16207" y="1262"/>
                    <a:pt x="16207" y="1262"/>
                  </a:cubicBezTo>
                  <a:cubicBezTo>
                    <a:pt x="16241" y="1254"/>
                    <a:pt x="16272" y="1244"/>
                    <a:pt x="16301" y="1232"/>
                  </a:cubicBezTo>
                  <a:lnTo>
                    <a:pt x="16301" y="1232"/>
                  </a:lnTo>
                  <a:cubicBezTo>
                    <a:pt x="16771" y="1087"/>
                    <a:pt x="17324" y="984"/>
                    <a:pt x="17869" y="984"/>
                  </a:cubicBezTo>
                  <a:close/>
                  <a:moveTo>
                    <a:pt x="17822" y="0"/>
                  </a:moveTo>
                  <a:cubicBezTo>
                    <a:pt x="17167" y="0"/>
                    <a:pt x="16510" y="115"/>
                    <a:pt x="15941" y="301"/>
                  </a:cubicBezTo>
                  <a:cubicBezTo>
                    <a:pt x="15940" y="302"/>
                    <a:pt x="15938" y="302"/>
                    <a:pt x="15937" y="303"/>
                  </a:cubicBezTo>
                  <a:lnTo>
                    <a:pt x="15937" y="303"/>
                  </a:lnTo>
                  <a:cubicBezTo>
                    <a:pt x="12691" y="1034"/>
                    <a:pt x="9467" y="1876"/>
                    <a:pt x="6227" y="2638"/>
                  </a:cubicBezTo>
                  <a:cubicBezTo>
                    <a:pt x="5459" y="2817"/>
                    <a:pt x="4687" y="2996"/>
                    <a:pt x="3916" y="3167"/>
                  </a:cubicBezTo>
                  <a:cubicBezTo>
                    <a:pt x="3329" y="3295"/>
                    <a:pt x="2699" y="3365"/>
                    <a:pt x="2128" y="3550"/>
                  </a:cubicBezTo>
                  <a:cubicBezTo>
                    <a:pt x="790" y="3986"/>
                    <a:pt x="0" y="5313"/>
                    <a:pt x="314" y="6697"/>
                  </a:cubicBezTo>
                  <a:cubicBezTo>
                    <a:pt x="559" y="7779"/>
                    <a:pt x="1337" y="8391"/>
                    <a:pt x="2264" y="8615"/>
                  </a:cubicBezTo>
                  <a:lnTo>
                    <a:pt x="2264" y="8615"/>
                  </a:lnTo>
                  <a:cubicBezTo>
                    <a:pt x="1631" y="9226"/>
                    <a:pt x="1274" y="10040"/>
                    <a:pt x="1576" y="11024"/>
                  </a:cubicBezTo>
                  <a:cubicBezTo>
                    <a:pt x="1846" y="11902"/>
                    <a:pt x="2528" y="12564"/>
                    <a:pt x="3350" y="12908"/>
                  </a:cubicBezTo>
                  <a:lnTo>
                    <a:pt x="3350" y="12908"/>
                  </a:lnTo>
                  <a:cubicBezTo>
                    <a:pt x="2938" y="13241"/>
                    <a:pt x="2616" y="13671"/>
                    <a:pt x="2465" y="14216"/>
                  </a:cubicBezTo>
                  <a:cubicBezTo>
                    <a:pt x="2221" y="15099"/>
                    <a:pt x="2503" y="16043"/>
                    <a:pt x="3048" y="16755"/>
                  </a:cubicBezTo>
                  <a:cubicBezTo>
                    <a:pt x="3640" y="17530"/>
                    <a:pt x="4532" y="18040"/>
                    <a:pt x="5509" y="18118"/>
                  </a:cubicBezTo>
                  <a:cubicBezTo>
                    <a:pt x="5605" y="18125"/>
                    <a:pt x="5702" y="18128"/>
                    <a:pt x="5800" y="18128"/>
                  </a:cubicBezTo>
                  <a:cubicBezTo>
                    <a:pt x="6453" y="18128"/>
                    <a:pt x="7135" y="17977"/>
                    <a:pt x="7767" y="17867"/>
                  </a:cubicBezTo>
                  <a:cubicBezTo>
                    <a:pt x="8576" y="17726"/>
                    <a:pt x="9379" y="17542"/>
                    <a:pt x="10175" y="17344"/>
                  </a:cubicBezTo>
                  <a:cubicBezTo>
                    <a:pt x="11574" y="16999"/>
                    <a:pt x="12979" y="16736"/>
                    <a:pt x="14382" y="16422"/>
                  </a:cubicBezTo>
                  <a:cubicBezTo>
                    <a:pt x="15931" y="16078"/>
                    <a:pt x="17439" y="15579"/>
                    <a:pt x="18933" y="15055"/>
                  </a:cubicBezTo>
                  <a:cubicBezTo>
                    <a:pt x="20730" y="14427"/>
                    <a:pt x="23123" y="13902"/>
                    <a:pt x="23477" y="11673"/>
                  </a:cubicBezTo>
                  <a:cubicBezTo>
                    <a:pt x="23622" y="10757"/>
                    <a:pt x="23289" y="9845"/>
                    <a:pt x="22539" y="9284"/>
                  </a:cubicBezTo>
                  <a:cubicBezTo>
                    <a:pt x="22275" y="9087"/>
                    <a:pt x="21987" y="8946"/>
                    <a:pt x="21684" y="8850"/>
                  </a:cubicBezTo>
                  <a:lnTo>
                    <a:pt x="21684" y="8850"/>
                  </a:lnTo>
                  <a:cubicBezTo>
                    <a:pt x="22301" y="8282"/>
                    <a:pt x="22659" y="7482"/>
                    <a:pt x="22514" y="6493"/>
                  </a:cubicBezTo>
                  <a:cubicBezTo>
                    <a:pt x="22333" y="5268"/>
                    <a:pt x="21490" y="4584"/>
                    <a:pt x="20469" y="4334"/>
                  </a:cubicBezTo>
                  <a:lnTo>
                    <a:pt x="20469" y="4334"/>
                  </a:lnTo>
                  <a:cubicBezTo>
                    <a:pt x="20648" y="4161"/>
                    <a:pt x="20805" y="3966"/>
                    <a:pt x="20932" y="3744"/>
                  </a:cubicBezTo>
                  <a:cubicBezTo>
                    <a:pt x="21311" y="3082"/>
                    <a:pt x="21318" y="2294"/>
                    <a:pt x="20970" y="1618"/>
                  </a:cubicBezTo>
                  <a:cubicBezTo>
                    <a:pt x="20361" y="433"/>
                    <a:pt x="19094" y="0"/>
                    <a:pt x="17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49"/>
            <p:cNvSpPr/>
            <p:nvPr/>
          </p:nvSpPr>
          <p:spPr>
            <a:xfrm>
              <a:off x="7083100" y="3509450"/>
              <a:ext cx="425250" cy="112700"/>
            </a:xfrm>
            <a:custGeom>
              <a:avLst/>
              <a:gdLst/>
              <a:ahLst/>
              <a:cxnLst/>
              <a:rect l="l" t="t" r="r" b="b"/>
              <a:pathLst>
                <a:path w="17010" h="4508" extrusionOk="0">
                  <a:moveTo>
                    <a:pt x="16300" y="1"/>
                  </a:moveTo>
                  <a:cubicBezTo>
                    <a:pt x="16258" y="1"/>
                    <a:pt x="16214" y="6"/>
                    <a:pt x="16168" y="17"/>
                  </a:cubicBezTo>
                  <a:cubicBezTo>
                    <a:pt x="11020" y="1284"/>
                    <a:pt x="5932" y="2958"/>
                    <a:pt x="638" y="3508"/>
                  </a:cubicBezTo>
                  <a:cubicBezTo>
                    <a:pt x="26" y="3571"/>
                    <a:pt x="1" y="4508"/>
                    <a:pt x="577" y="4508"/>
                  </a:cubicBezTo>
                  <a:cubicBezTo>
                    <a:pt x="597" y="4508"/>
                    <a:pt x="617" y="4507"/>
                    <a:pt x="638" y="4505"/>
                  </a:cubicBezTo>
                  <a:cubicBezTo>
                    <a:pt x="6027" y="3944"/>
                    <a:pt x="11192" y="2267"/>
                    <a:pt x="16434" y="978"/>
                  </a:cubicBezTo>
                  <a:cubicBezTo>
                    <a:pt x="17009" y="838"/>
                    <a:pt x="16826" y="1"/>
                    <a:pt x="16300" y="1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49"/>
            <p:cNvSpPr/>
            <p:nvPr/>
          </p:nvSpPr>
          <p:spPr>
            <a:xfrm>
              <a:off x="7098175" y="3616850"/>
              <a:ext cx="436350" cy="117650"/>
            </a:xfrm>
            <a:custGeom>
              <a:avLst/>
              <a:gdLst/>
              <a:ahLst/>
              <a:cxnLst/>
              <a:rect l="l" t="t" r="r" b="b"/>
              <a:pathLst>
                <a:path w="17454" h="4706" extrusionOk="0">
                  <a:moveTo>
                    <a:pt x="16799" y="0"/>
                  </a:moveTo>
                  <a:cubicBezTo>
                    <a:pt x="16748" y="0"/>
                    <a:pt x="16695" y="9"/>
                    <a:pt x="16638" y="27"/>
                  </a:cubicBezTo>
                  <a:cubicBezTo>
                    <a:pt x="11407" y="1738"/>
                    <a:pt x="5944" y="2534"/>
                    <a:pt x="585" y="3731"/>
                  </a:cubicBezTo>
                  <a:cubicBezTo>
                    <a:pt x="1" y="3861"/>
                    <a:pt x="193" y="4705"/>
                    <a:pt x="729" y="4705"/>
                  </a:cubicBezTo>
                  <a:cubicBezTo>
                    <a:pt x="768" y="4705"/>
                    <a:pt x="808" y="4701"/>
                    <a:pt x="850" y="4692"/>
                  </a:cubicBezTo>
                  <a:cubicBezTo>
                    <a:pt x="6207" y="3495"/>
                    <a:pt x="11672" y="2699"/>
                    <a:pt x="16903" y="988"/>
                  </a:cubicBezTo>
                  <a:cubicBezTo>
                    <a:pt x="17453" y="809"/>
                    <a:pt x="17290" y="0"/>
                    <a:pt x="16799" y="0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7" name="Google Shape;10177;p49"/>
          <p:cNvGrpSpPr/>
          <p:nvPr/>
        </p:nvGrpSpPr>
        <p:grpSpPr>
          <a:xfrm>
            <a:off x="3564238" y="3459525"/>
            <a:ext cx="1519300" cy="812375"/>
            <a:chOff x="3754738" y="3337238"/>
            <a:chExt cx="1519300" cy="812375"/>
          </a:xfrm>
        </p:grpSpPr>
        <p:sp>
          <p:nvSpPr>
            <p:cNvPr id="10178" name="Google Shape;10178;p49"/>
            <p:cNvSpPr/>
            <p:nvPr/>
          </p:nvSpPr>
          <p:spPr>
            <a:xfrm>
              <a:off x="4355288" y="3642388"/>
              <a:ext cx="277850" cy="132075"/>
            </a:xfrm>
            <a:custGeom>
              <a:avLst/>
              <a:gdLst/>
              <a:ahLst/>
              <a:cxnLst/>
              <a:rect l="l" t="t" r="r" b="b"/>
              <a:pathLst>
                <a:path w="11114" h="5283" extrusionOk="0">
                  <a:moveTo>
                    <a:pt x="2484" y="4735"/>
                  </a:moveTo>
                  <a:cubicBezTo>
                    <a:pt x="1" y="2973"/>
                    <a:pt x="3243" y="551"/>
                    <a:pt x="5550" y="235"/>
                  </a:cubicBezTo>
                  <a:cubicBezTo>
                    <a:pt x="7248" y="1"/>
                    <a:pt x="10174" y="119"/>
                    <a:pt x="10519" y="2025"/>
                  </a:cubicBezTo>
                  <a:cubicBezTo>
                    <a:pt x="11113" y="5282"/>
                    <a:pt x="7203" y="2421"/>
                    <a:pt x="6047" y="2763"/>
                  </a:cubicBezTo>
                  <a:cubicBezTo>
                    <a:pt x="4288" y="3281"/>
                    <a:pt x="3885" y="5038"/>
                    <a:pt x="2484" y="4735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49"/>
            <p:cNvSpPr/>
            <p:nvPr/>
          </p:nvSpPr>
          <p:spPr>
            <a:xfrm>
              <a:off x="3754738" y="3470188"/>
              <a:ext cx="833850" cy="679425"/>
            </a:xfrm>
            <a:custGeom>
              <a:avLst/>
              <a:gdLst/>
              <a:ahLst/>
              <a:cxnLst/>
              <a:rect l="l" t="t" r="r" b="b"/>
              <a:pathLst>
                <a:path w="33354" h="27177" extrusionOk="0">
                  <a:moveTo>
                    <a:pt x="14368" y="3590"/>
                  </a:moveTo>
                  <a:cubicBezTo>
                    <a:pt x="0" y="6710"/>
                    <a:pt x="5130" y="27176"/>
                    <a:pt x="18282" y="24625"/>
                  </a:cubicBezTo>
                  <a:cubicBezTo>
                    <a:pt x="33353" y="21705"/>
                    <a:pt x="29020" y="0"/>
                    <a:pt x="14368" y="359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49"/>
            <p:cNvSpPr/>
            <p:nvPr/>
          </p:nvSpPr>
          <p:spPr>
            <a:xfrm>
              <a:off x="3851013" y="3550813"/>
              <a:ext cx="642075" cy="523100"/>
            </a:xfrm>
            <a:custGeom>
              <a:avLst/>
              <a:gdLst/>
              <a:ahLst/>
              <a:cxnLst/>
              <a:rect l="l" t="t" r="r" b="b"/>
              <a:pathLst>
                <a:path w="25683" h="20924" extrusionOk="0">
                  <a:moveTo>
                    <a:pt x="11064" y="2762"/>
                  </a:moveTo>
                  <a:cubicBezTo>
                    <a:pt x="0" y="5166"/>
                    <a:pt x="3950" y="20924"/>
                    <a:pt x="14077" y="18960"/>
                  </a:cubicBezTo>
                  <a:cubicBezTo>
                    <a:pt x="25683" y="16711"/>
                    <a:pt x="22346" y="0"/>
                    <a:pt x="11064" y="27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49"/>
            <p:cNvSpPr/>
            <p:nvPr/>
          </p:nvSpPr>
          <p:spPr>
            <a:xfrm>
              <a:off x="3944288" y="3599838"/>
              <a:ext cx="467175" cy="441575"/>
            </a:xfrm>
            <a:custGeom>
              <a:avLst/>
              <a:gdLst/>
              <a:ahLst/>
              <a:cxnLst/>
              <a:rect l="l" t="t" r="r" b="b"/>
              <a:pathLst>
                <a:path w="18687" h="17663" extrusionOk="0">
                  <a:moveTo>
                    <a:pt x="9772" y="997"/>
                  </a:moveTo>
                  <a:cubicBezTo>
                    <a:pt x="10756" y="997"/>
                    <a:pt x="11736" y="1165"/>
                    <a:pt x="12657" y="1555"/>
                  </a:cubicBezTo>
                  <a:cubicBezTo>
                    <a:pt x="14045" y="2147"/>
                    <a:pt x="15191" y="3207"/>
                    <a:pt x="15952" y="4501"/>
                  </a:cubicBezTo>
                  <a:cubicBezTo>
                    <a:pt x="17479" y="7096"/>
                    <a:pt x="17486" y="10507"/>
                    <a:pt x="15825" y="13041"/>
                  </a:cubicBezTo>
                  <a:cubicBezTo>
                    <a:pt x="14340" y="15308"/>
                    <a:pt x="11485" y="16679"/>
                    <a:pt x="8733" y="16679"/>
                  </a:cubicBezTo>
                  <a:cubicBezTo>
                    <a:pt x="7954" y="16679"/>
                    <a:pt x="7182" y="16569"/>
                    <a:pt x="6453" y="16338"/>
                  </a:cubicBezTo>
                  <a:cubicBezTo>
                    <a:pt x="3461" y="15394"/>
                    <a:pt x="1477" y="12422"/>
                    <a:pt x="1216" y="9369"/>
                  </a:cubicBezTo>
                  <a:cubicBezTo>
                    <a:pt x="925" y="5982"/>
                    <a:pt x="2760" y="2925"/>
                    <a:pt x="5968" y="1720"/>
                  </a:cubicBezTo>
                  <a:cubicBezTo>
                    <a:pt x="6450" y="1539"/>
                    <a:pt x="6945" y="1399"/>
                    <a:pt x="7445" y="1286"/>
                  </a:cubicBezTo>
                  <a:lnTo>
                    <a:pt x="7445" y="1286"/>
                  </a:lnTo>
                  <a:cubicBezTo>
                    <a:pt x="7452" y="1285"/>
                    <a:pt x="7459" y="1283"/>
                    <a:pt x="7466" y="1282"/>
                  </a:cubicBezTo>
                  <a:lnTo>
                    <a:pt x="7466" y="1282"/>
                  </a:lnTo>
                  <a:cubicBezTo>
                    <a:pt x="7466" y="1282"/>
                    <a:pt x="7466" y="1282"/>
                    <a:pt x="7466" y="1282"/>
                  </a:cubicBezTo>
                  <a:cubicBezTo>
                    <a:pt x="7472" y="1280"/>
                    <a:pt x="7479" y="1279"/>
                    <a:pt x="7485" y="1277"/>
                  </a:cubicBezTo>
                  <a:lnTo>
                    <a:pt x="7485" y="1277"/>
                  </a:lnTo>
                  <a:cubicBezTo>
                    <a:pt x="8234" y="1099"/>
                    <a:pt x="9004" y="997"/>
                    <a:pt x="9772" y="997"/>
                  </a:cubicBezTo>
                  <a:close/>
                  <a:moveTo>
                    <a:pt x="9704" y="1"/>
                  </a:moveTo>
                  <a:cubicBezTo>
                    <a:pt x="9414" y="1"/>
                    <a:pt x="9122" y="15"/>
                    <a:pt x="8827" y="45"/>
                  </a:cubicBezTo>
                  <a:cubicBezTo>
                    <a:pt x="8279" y="100"/>
                    <a:pt x="7736" y="192"/>
                    <a:pt x="7201" y="321"/>
                  </a:cubicBezTo>
                  <a:cubicBezTo>
                    <a:pt x="5235" y="759"/>
                    <a:pt x="3343" y="1703"/>
                    <a:pt x="2046" y="3279"/>
                  </a:cubicBezTo>
                  <a:cubicBezTo>
                    <a:pt x="921" y="4648"/>
                    <a:pt x="301" y="6340"/>
                    <a:pt x="200" y="8107"/>
                  </a:cubicBezTo>
                  <a:cubicBezTo>
                    <a:pt x="0" y="11560"/>
                    <a:pt x="1814" y="15194"/>
                    <a:pt x="4944" y="16789"/>
                  </a:cubicBezTo>
                  <a:cubicBezTo>
                    <a:pt x="6113" y="17384"/>
                    <a:pt x="7421" y="17663"/>
                    <a:pt x="8742" y="17663"/>
                  </a:cubicBezTo>
                  <a:cubicBezTo>
                    <a:pt x="11375" y="17663"/>
                    <a:pt x="14061" y="16559"/>
                    <a:pt x="15813" y="14661"/>
                  </a:cubicBezTo>
                  <a:cubicBezTo>
                    <a:pt x="18198" y="12080"/>
                    <a:pt x="18686" y="8206"/>
                    <a:pt x="17321" y="5015"/>
                  </a:cubicBezTo>
                  <a:cubicBezTo>
                    <a:pt x="15990" y="1898"/>
                    <a:pt x="13019" y="1"/>
                    <a:pt x="97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49"/>
            <p:cNvSpPr/>
            <p:nvPr/>
          </p:nvSpPr>
          <p:spPr>
            <a:xfrm>
              <a:off x="4077563" y="3697213"/>
              <a:ext cx="181275" cy="256150"/>
            </a:xfrm>
            <a:custGeom>
              <a:avLst/>
              <a:gdLst/>
              <a:ahLst/>
              <a:cxnLst/>
              <a:rect l="l" t="t" r="r" b="b"/>
              <a:pathLst>
                <a:path w="7251" h="10246" extrusionOk="0">
                  <a:moveTo>
                    <a:pt x="6571" y="0"/>
                  </a:moveTo>
                  <a:cubicBezTo>
                    <a:pt x="6421" y="0"/>
                    <a:pt x="6273" y="73"/>
                    <a:pt x="6178" y="247"/>
                  </a:cubicBezTo>
                  <a:cubicBezTo>
                    <a:pt x="4421" y="3481"/>
                    <a:pt x="2198" y="6401"/>
                    <a:pt x="239" y="9510"/>
                  </a:cubicBezTo>
                  <a:cubicBezTo>
                    <a:pt x="0" y="9889"/>
                    <a:pt x="344" y="10245"/>
                    <a:pt x="691" y="10245"/>
                  </a:cubicBezTo>
                  <a:cubicBezTo>
                    <a:pt x="843" y="10245"/>
                    <a:pt x="995" y="10177"/>
                    <a:pt x="1099" y="10012"/>
                  </a:cubicBezTo>
                  <a:cubicBezTo>
                    <a:pt x="3058" y="6905"/>
                    <a:pt x="5280" y="3985"/>
                    <a:pt x="7040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49"/>
            <p:cNvSpPr/>
            <p:nvPr/>
          </p:nvSpPr>
          <p:spPr>
            <a:xfrm>
              <a:off x="4033813" y="3687463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1" y="1"/>
                  </a:moveTo>
                  <a:cubicBezTo>
                    <a:pt x="4489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0" y="6479"/>
                    <a:pt x="123" y="6816"/>
                    <a:pt x="340" y="6943"/>
                  </a:cubicBezTo>
                  <a:cubicBezTo>
                    <a:pt x="419" y="6990"/>
                    <a:pt x="501" y="7011"/>
                    <a:pt x="581" y="7011"/>
                  </a:cubicBezTo>
                  <a:cubicBezTo>
                    <a:pt x="751" y="7011"/>
                    <a:pt x="912" y="6913"/>
                    <a:pt x="1020" y="6764"/>
                  </a:cubicBezTo>
                  <a:cubicBezTo>
                    <a:pt x="2448" y="4807"/>
                    <a:pt x="3771" y="2765"/>
                    <a:pt x="5090" y="734"/>
                  </a:cubicBezTo>
                  <a:cubicBezTo>
                    <a:pt x="5336" y="358"/>
                    <a:pt x="4991" y="1"/>
                    <a:pt x="46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4" name="Google Shape;10184;p49"/>
            <p:cNvSpPr/>
            <p:nvPr/>
          </p:nvSpPr>
          <p:spPr>
            <a:xfrm>
              <a:off x="4166388" y="3774563"/>
              <a:ext cx="145175" cy="186525"/>
            </a:xfrm>
            <a:custGeom>
              <a:avLst/>
              <a:gdLst/>
              <a:ahLst/>
              <a:cxnLst/>
              <a:rect l="l" t="t" r="r" b="b"/>
              <a:pathLst>
                <a:path w="5807" h="7461" extrusionOk="0">
                  <a:moveTo>
                    <a:pt x="5121" y="0"/>
                  </a:moveTo>
                  <a:cubicBezTo>
                    <a:pt x="4971" y="0"/>
                    <a:pt x="4821" y="70"/>
                    <a:pt x="4721" y="240"/>
                  </a:cubicBezTo>
                  <a:cubicBezTo>
                    <a:pt x="3390" y="2513"/>
                    <a:pt x="1641" y="4499"/>
                    <a:pt x="238" y="6724"/>
                  </a:cubicBezTo>
                  <a:cubicBezTo>
                    <a:pt x="0" y="7102"/>
                    <a:pt x="346" y="7460"/>
                    <a:pt x="693" y="7460"/>
                  </a:cubicBezTo>
                  <a:cubicBezTo>
                    <a:pt x="844" y="7460"/>
                    <a:pt x="996" y="7392"/>
                    <a:pt x="1100" y="7228"/>
                  </a:cubicBezTo>
                  <a:cubicBezTo>
                    <a:pt x="2501" y="5003"/>
                    <a:pt x="4249" y="3014"/>
                    <a:pt x="5581" y="743"/>
                  </a:cubicBezTo>
                  <a:cubicBezTo>
                    <a:pt x="5807" y="359"/>
                    <a:pt x="5462" y="0"/>
                    <a:pt x="51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5" name="Google Shape;10185;p49"/>
            <p:cNvSpPr/>
            <p:nvPr/>
          </p:nvSpPr>
          <p:spPr>
            <a:xfrm>
              <a:off x="4440188" y="3337238"/>
              <a:ext cx="833850" cy="679375"/>
            </a:xfrm>
            <a:custGeom>
              <a:avLst/>
              <a:gdLst/>
              <a:ahLst/>
              <a:cxnLst/>
              <a:rect l="l" t="t" r="r" b="b"/>
              <a:pathLst>
                <a:path w="33354" h="27175" extrusionOk="0">
                  <a:moveTo>
                    <a:pt x="14368" y="3591"/>
                  </a:moveTo>
                  <a:cubicBezTo>
                    <a:pt x="1" y="6711"/>
                    <a:pt x="5130" y="27175"/>
                    <a:pt x="18280" y="24626"/>
                  </a:cubicBezTo>
                  <a:cubicBezTo>
                    <a:pt x="33354" y="21706"/>
                    <a:pt x="29018" y="1"/>
                    <a:pt x="14368" y="3591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49"/>
            <p:cNvSpPr/>
            <p:nvPr/>
          </p:nvSpPr>
          <p:spPr>
            <a:xfrm>
              <a:off x="4536463" y="3417838"/>
              <a:ext cx="642100" cy="523150"/>
            </a:xfrm>
            <a:custGeom>
              <a:avLst/>
              <a:gdLst/>
              <a:ahLst/>
              <a:cxnLst/>
              <a:rect l="l" t="t" r="r" b="b"/>
              <a:pathLst>
                <a:path w="25684" h="20926" extrusionOk="0">
                  <a:moveTo>
                    <a:pt x="11065" y="2764"/>
                  </a:moveTo>
                  <a:cubicBezTo>
                    <a:pt x="1" y="5168"/>
                    <a:pt x="3951" y="20926"/>
                    <a:pt x="14077" y="18962"/>
                  </a:cubicBezTo>
                  <a:cubicBezTo>
                    <a:pt x="25683" y="16712"/>
                    <a:pt x="22346" y="0"/>
                    <a:pt x="11065" y="27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49"/>
            <p:cNvSpPr/>
            <p:nvPr/>
          </p:nvSpPr>
          <p:spPr>
            <a:xfrm>
              <a:off x="4629738" y="3466863"/>
              <a:ext cx="467175" cy="441600"/>
            </a:xfrm>
            <a:custGeom>
              <a:avLst/>
              <a:gdLst/>
              <a:ahLst/>
              <a:cxnLst/>
              <a:rect l="l" t="t" r="r" b="b"/>
              <a:pathLst>
                <a:path w="18687" h="17664" extrusionOk="0">
                  <a:moveTo>
                    <a:pt x="9774" y="998"/>
                  </a:moveTo>
                  <a:cubicBezTo>
                    <a:pt x="10758" y="998"/>
                    <a:pt x="11736" y="1166"/>
                    <a:pt x="12655" y="1557"/>
                  </a:cubicBezTo>
                  <a:cubicBezTo>
                    <a:pt x="14046" y="2147"/>
                    <a:pt x="15190" y="3207"/>
                    <a:pt x="15952" y="4502"/>
                  </a:cubicBezTo>
                  <a:cubicBezTo>
                    <a:pt x="17480" y="7098"/>
                    <a:pt x="17486" y="10508"/>
                    <a:pt x="15826" y="13043"/>
                  </a:cubicBezTo>
                  <a:cubicBezTo>
                    <a:pt x="14340" y="15309"/>
                    <a:pt x="11484" y="16679"/>
                    <a:pt x="8731" y="16679"/>
                  </a:cubicBezTo>
                  <a:cubicBezTo>
                    <a:pt x="7952" y="16679"/>
                    <a:pt x="7182" y="16570"/>
                    <a:pt x="6453" y="16340"/>
                  </a:cubicBezTo>
                  <a:cubicBezTo>
                    <a:pt x="3462" y="15396"/>
                    <a:pt x="1477" y="12423"/>
                    <a:pt x="1216" y="9371"/>
                  </a:cubicBezTo>
                  <a:cubicBezTo>
                    <a:pt x="925" y="5983"/>
                    <a:pt x="2760" y="2927"/>
                    <a:pt x="5969" y="1722"/>
                  </a:cubicBezTo>
                  <a:cubicBezTo>
                    <a:pt x="6450" y="1540"/>
                    <a:pt x="6945" y="1400"/>
                    <a:pt x="7449" y="1287"/>
                  </a:cubicBezTo>
                  <a:lnTo>
                    <a:pt x="7449" y="1287"/>
                  </a:lnTo>
                  <a:cubicBezTo>
                    <a:pt x="7455" y="1286"/>
                    <a:pt x="7461" y="1285"/>
                    <a:pt x="7467" y="1283"/>
                  </a:cubicBezTo>
                  <a:lnTo>
                    <a:pt x="7467" y="1283"/>
                  </a:lnTo>
                  <a:cubicBezTo>
                    <a:pt x="7467" y="1283"/>
                    <a:pt x="7467" y="1283"/>
                    <a:pt x="7467" y="1283"/>
                  </a:cubicBezTo>
                  <a:cubicBezTo>
                    <a:pt x="7473" y="1282"/>
                    <a:pt x="7479" y="1280"/>
                    <a:pt x="7485" y="1279"/>
                  </a:cubicBezTo>
                  <a:lnTo>
                    <a:pt x="7485" y="1279"/>
                  </a:lnTo>
                  <a:cubicBezTo>
                    <a:pt x="8234" y="1101"/>
                    <a:pt x="9006" y="998"/>
                    <a:pt x="9774" y="998"/>
                  </a:cubicBezTo>
                  <a:close/>
                  <a:moveTo>
                    <a:pt x="9705" y="1"/>
                  </a:moveTo>
                  <a:cubicBezTo>
                    <a:pt x="9415" y="1"/>
                    <a:pt x="9122" y="15"/>
                    <a:pt x="8828" y="45"/>
                  </a:cubicBezTo>
                  <a:cubicBezTo>
                    <a:pt x="8278" y="101"/>
                    <a:pt x="7736" y="194"/>
                    <a:pt x="7201" y="323"/>
                  </a:cubicBezTo>
                  <a:cubicBezTo>
                    <a:pt x="5236" y="761"/>
                    <a:pt x="3342" y="1705"/>
                    <a:pt x="2046" y="3280"/>
                  </a:cubicBezTo>
                  <a:cubicBezTo>
                    <a:pt x="919" y="4650"/>
                    <a:pt x="302" y="6341"/>
                    <a:pt x="201" y="8109"/>
                  </a:cubicBezTo>
                  <a:cubicBezTo>
                    <a:pt x="1" y="11562"/>
                    <a:pt x="1814" y="15196"/>
                    <a:pt x="4945" y="16791"/>
                  </a:cubicBezTo>
                  <a:cubicBezTo>
                    <a:pt x="6113" y="17386"/>
                    <a:pt x="7420" y="17664"/>
                    <a:pt x="8742" y="17664"/>
                  </a:cubicBezTo>
                  <a:cubicBezTo>
                    <a:pt x="11374" y="17664"/>
                    <a:pt x="14061" y="16561"/>
                    <a:pt x="15813" y="14663"/>
                  </a:cubicBezTo>
                  <a:cubicBezTo>
                    <a:pt x="18198" y="12082"/>
                    <a:pt x="18687" y="8208"/>
                    <a:pt x="17322" y="5016"/>
                  </a:cubicBezTo>
                  <a:cubicBezTo>
                    <a:pt x="15989" y="1897"/>
                    <a:pt x="13019" y="1"/>
                    <a:pt x="9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49"/>
            <p:cNvSpPr/>
            <p:nvPr/>
          </p:nvSpPr>
          <p:spPr>
            <a:xfrm>
              <a:off x="4763013" y="3564288"/>
              <a:ext cx="181275" cy="256125"/>
            </a:xfrm>
            <a:custGeom>
              <a:avLst/>
              <a:gdLst/>
              <a:ahLst/>
              <a:cxnLst/>
              <a:rect l="l" t="t" r="r" b="b"/>
              <a:pathLst>
                <a:path w="7251" h="10245" extrusionOk="0">
                  <a:moveTo>
                    <a:pt x="6571" y="0"/>
                  </a:moveTo>
                  <a:cubicBezTo>
                    <a:pt x="6422" y="0"/>
                    <a:pt x="6274" y="72"/>
                    <a:pt x="6178" y="247"/>
                  </a:cubicBezTo>
                  <a:cubicBezTo>
                    <a:pt x="4421" y="3481"/>
                    <a:pt x="2199" y="6401"/>
                    <a:pt x="238" y="9508"/>
                  </a:cubicBezTo>
                  <a:cubicBezTo>
                    <a:pt x="0" y="9888"/>
                    <a:pt x="345" y="10245"/>
                    <a:pt x="691" y="10245"/>
                  </a:cubicBezTo>
                  <a:cubicBezTo>
                    <a:pt x="843" y="10245"/>
                    <a:pt x="995" y="10176"/>
                    <a:pt x="1099" y="10012"/>
                  </a:cubicBezTo>
                  <a:cubicBezTo>
                    <a:pt x="3058" y="6904"/>
                    <a:pt x="5281" y="3984"/>
                    <a:pt x="7038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49"/>
            <p:cNvSpPr/>
            <p:nvPr/>
          </p:nvSpPr>
          <p:spPr>
            <a:xfrm>
              <a:off x="4719263" y="3554538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2" y="1"/>
                  </a:moveTo>
                  <a:cubicBezTo>
                    <a:pt x="4490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1" y="6479"/>
                    <a:pt x="123" y="6816"/>
                    <a:pt x="338" y="6942"/>
                  </a:cubicBezTo>
                  <a:cubicBezTo>
                    <a:pt x="418" y="6989"/>
                    <a:pt x="500" y="7010"/>
                    <a:pt x="580" y="7010"/>
                  </a:cubicBezTo>
                  <a:cubicBezTo>
                    <a:pt x="751" y="7010"/>
                    <a:pt x="911" y="6913"/>
                    <a:pt x="1021" y="6763"/>
                  </a:cubicBezTo>
                  <a:cubicBezTo>
                    <a:pt x="2449" y="4806"/>
                    <a:pt x="3772" y="2765"/>
                    <a:pt x="5091" y="734"/>
                  </a:cubicBezTo>
                  <a:cubicBezTo>
                    <a:pt x="5336" y="358"/>
                    <a:pt x="4991" y="1"/>
                    <a:pt x="4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0" name="Google Shape;10190;p49"/>
            <p:cNvSpPr/>
            <p:nvPr/>
          </p:nvSpPr>
          <p:spPr>
            <a:xfrm>
              <a:off x="4851838" y="3641638"/>
              <a:ext cx="145200" cy="186525"/>
            </a:xfrm>
            <a:custGeom>
              <a:avLst/>
              <a:gdLst/>
              <a:ahLst/>
              <a:cxnLst/>
              <a:rect l="l" t="t" r="r" b="b"/>
              <a:pathLst>
                <a:path w="5808" h="7461" extrusionOk="0">
                  <a:moveTo>
                    <a:pt x="5122" y="0"/>
                  </a:moveTo>
                  <a:cubicBezTo>
                    <a:pt x="4971" y="0"/>
                    <a:pt x="4821" y="70"/>
                    <a:pt x="4721" y="239"/>
                  </a:cubicBezTo>
                  <a:cubicBezTo>
                    <a:pt x="3390" y="2513"/>
                    <a:pt x="1642" y="4499"/>
                    <a:pt x="238" y="6724"/>
                  </a:cubicBezTo>
                  <a:cubicBezTo>
                    <a:pt x="1" y="7102"/>
                    <a:pt x="346" y="7460"/>
                    <a:pt x="693" y="7460"/>
                  </a:cubicBezTo>
                  <a:cubicBezTo>
                    <a:pt x="845" y="7460"/>
                    <a:pt x="996" y="7392"/>
                    <a:pt x="1100" y="7227"/>
                  </a:cubicBezTo>
                  <a:cubicBezTo>
                    <a:pt x="2501" y="5003"/>
                    <a:pt x="4250" y="3014"/>
                    <a:pt x="5581" y="743"/>
                  </a:cubicBezTo>
                  <a:cubicBezTo>
                    <a:pt x="5807" y="359"/>
                    <a:pt x="5463" y="0"/>
                    <a:pt x="5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9" name="Google Shape;10199;p50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00" name="Google Shape;10200;p50"/>
          <p:cNvSpPr txBox="1"/>
          <p:nvPr/>
        </p:nvSpPr>
        <p:spPr>
          <a:xfrm>
            <a:off x="1270650" y="1202075"/>
            <a:ext cx="7020000" cy="30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10201" name="Google Shape;10201;p50"/>
          <p:cNvSpPr/>
          <p:nvPr/>
        </p:nvSpPr>
        <p:spPr>
          <a:xfrm>
            <a:off x="7922650" y="34881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2" name="Google Shape;10202;p50"/>
          <p:cNvSpPr/>
          <p:nvPr/>
        </p:nvSpPr>
        <p:spPr>
          <a:xfrm>
            <a:off x="7203538" y="38490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>
          <a:extLst>
            <a:ext uri="{FF2B5EF4-FFF2-40B4-BE49-F238E27FC236}">
              <a16:creationId xmlns:a16="http://schemas.microsoft.com/office/drawing/2014/main" id="{5D784A57-D69F-C731-A5EC-355F2BEBB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>
            <a:extLst>
              <a:ext uri="{FF2B5EF4-FFF2-40B4-BE49-F238E27FC236}">
                <a16:creationId xmlns:a16="http://schemas.microsoft.com/office/drawing/2014/main" id="{51D269DD-07C6-AC58-DDFF-D6DB8FB2DA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>
            <a:extLst>
              <a:ext uri="{FF2B5EF4-FFF2-40B4-BE49-F238E27FC236}">
                <a16:creationId xmlns:a16="http://schemas.microsoft.com/office/drawing/2014/main" id="{B1F1D93D-758F-6524-D07C-03B97B0F6804}"/>
              </a:ext>
            </a:extLst>
          </p:cNvPr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07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>
            <a:extLst>
              <a:ext uri="{FF2B5EF4-FFF2-40B4-BE49-F238E27FC236}">
                <a16:creationId xmlns:a16="http://schemas.microsoft.com/office/drawing/2014/main" id="{69BA52A3-55D2-5B2C-EFFA-D326D96033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BEHAVIOURAL OBSERVATION OF STUDENTS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>
            <a:extLst>
              <a:ext uri="{FF2B5EF4-FFF2-40B4-BE49-F238E27FC236}">
                <a16:creationId xmlns:a16="http://schemas.microsoft.com/office/drawing/2014/main" id="{FD9D27B0-821A-1774-A457-86D7BA9C2002}"/>
              </a:ext>
            </a:extLst>
          </p:cNvPr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08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>
            <a:extLst>
              <a:ext uri="{FF2B5EF4-FFF2-40B4-BE49-F238E27FC236}">
                <a16:creationId xmlns:a16="http://schemas.microsoft.com/office/drawing/2014/main" id="{F58C72CC-9E2D-078D-09F5-5EE5C575CB5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 SCHOLASTIC ACTIVITIES DONE IN YOUR SUBJECT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>
            <a:extLst>
              <a:ext uri="{FF2B5EF4-FFF2-40B4-BE49-F238E27FC236}">
                <a16:creationId xmlns:a16="http://schemas.microsoft.com/office/drawing/2014/main" id="{87E27BA6-9FDF-2FE6-A67C-6E8DD0361718}"/>
              </a:ext>
            </a:extLst>
          </p:cNvPr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09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>
            <a:extLst>
              <a:ext uri="{FF2B5EF4-FFF2-40B4-BE49-F238E27FC236}">
                <a16:creationId xmlns:a16="http://schemas.microsoft.com/office/drawing/2014/main" id="{3FAC91E9-8A53-96FF-7F46-5D54A20C3B6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364058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TAKEN WHEN STUDENTS MISS CLASSES AND COMMUNICATION/INSTRUCTIONS PROVIDED TO PARENTS</a:t>
            </a:r>
          </a:p>
        </p:txBody>
      </p:sp>
      <p:cxnSp>
        <p:nvCxnSpPr>
          <p:cNvPr id="9859" name="Google Shape;9859;p33">
            <a:extLst>
              <a:ext uri="{FF2B5EF4-FFF2-40B4-BE49-F238E27FC236}">
                <a16:creationId xmlns:a16="http://schemas.microsoft.com/office/drawing/2014/main" id="{8008171C-572F-EC94-A02A-996A44E3F26C}"/>
              </a:ext>
            </a:extLst>
          </p:cNvPr>
          <p:cNvCxnSpPr>
            <a:cxnSpLocks/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>
            <a:extLst>
              <a:ext uri="{FF2B5EF4-FFF2-40B4-BE49-F238E27FC236}">
                <a16:creationId xmlns:a16="http://schemas.microsoft.com/office/drawing/2014/main" id="{2227AF9F-4677-0DF0-6598-EC3CD6F60474}"/>
              </a:ext>
            </a:extLst>
          </p:cNvPr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>
            <a:extLst>
              <a:ext uri="{FF2B5EF4-FFF2-40B4-BE49-F238E27FC236}">
                <a16:creationId xmlns:a16="http://schemas.microsoft.com/office/drawing/2014/main" id="{0B61F1E3-68CA-F6B5-4B2C-E97FE351B0F6}"/>
              </a:ext>
            </a:extLst>
          </p:cNvPr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>
            <a:extLst>
              <a:ext uri="{FF2B5EF4-FFF2-40B4-BE49-F238E27FC236}">
                <a16:creationId xmlns:a16="http://schemas.microsoft.com/office/drawing/2014/main" id="{709E2C72-F7BE-F80A-23AD-7C8514DBFEAC}"/>
              </a:ext>
            </a:extLst>
          </p:cNvPr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>
            <a:extLst>
              <a:ext uri="{FF2B5EF4-FFF2-40B4-BE49-F238E27FC236}">
                <a16:creationId xmlns:a16="http://schemas.microsoft.com/office/drawing/2014/main" id="{229E6412-21A7-C8EB-7ED3-3B7E18851717}"/>
              </a:ext>
            </a:extLst>
          </p:cNvPr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>
            <a:extLst>
              <a:ext uri="{FF2B5EF4-FFF2-40B4-BE49-F238E27FC236}">
                <a16:creationId xmlns:a16="http://schemas.microsoft.com/office/drawing/2014/main" id="{974EBA9C-230B-1C1F-B3F4-EB6E584CC851}"/>
              </a:ext>
            </a:extLst>
          </p:cNvPr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>
            <a:extLst>
              <a:ext uri="{FF2B5EF4-FFF2-40B4-BE49-F238E27FC236}">
                <a16:creationId xmlns:a16="http://schemas.microsoft.com/office/drawing/2014/main" id="{CCCE11A6-C4FD-07C0-F9AD-35966CF0268D}"/>
              </a:ext>
            </a:extLst>
          </p:cNvPr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96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4" name="Google Shape;9834;p32"/>
          <p:cNvSpPr txBox="1">
            <a:spLocks noGrp="1"/>
          </p:cNvSpPr>
          <p:nvPr>
            <p:ph type="title"/>
          </p:nvPr>
        </p:nvSpPr>
        <p:spPr>
          <a:xfrm>
            <a:off x="1747800" y="1737400"/>
            <a:ext cx="5648400" cy="12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KINDLY START YOUR PRESENTATION FROM NEXT SLIDE</a:t>
            </a:r>
            <a:endParaRPr dirty="0"/>
          </a:p>
        </p:txBody>
      </p:sp>
      <p:grpSp>
        <p:nvGrpSpPr>
          <p:cNvPr id="9835" name="Google Shape;9835;p32"/>
          <p:cNvGrpSpPr/>
          <p:nvPr/>
        </p:nvGrpSpPr>
        <p:grpSpPr>
          <a:xfrm rot="-8100000">
            <a:off x="6012589" y="941732"/>
            <a:ext cx="2270043" cy="183536"/>
            <a:chOff x="5419725" y="2413000"/>
            <a:chExt cx="2169725" cy="175425"/>
          </a:xfrm>
        </p:grpSpPr>
        <p:sp>
          <p:nvSpPr>
            <p:cNvPr id="9836" name="Google Shape;9836;p32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7" name="Google Shape;9837;p32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8" name="Google Shape;9838;p32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9" name="Google Shape;9839;p32"/>
          <p:cNvSpPr/>
          <p:nvPr/>
        </p:nvSpPr>
        <p:spPr>
          <a:xfrm>
            <a:off x="1571775" y="37024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0" name="Google Shape;9840;p32"/>
          <p:cNvSpPr/>
          <p:nvPr/>
        </p:nvSpPr>
        <p:spPr>
          <a:xfrm>
            <a:off x="160102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1" name="Google Shape;9841;p32"/>
          <p:cNvSpPr/>
          <p:nvPr/>
        </p:nvSpPr>
        <p:spPr>
          <a:xfrm>
            <a:off x="2888800" y="40885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dirty="0"/>
              <a:t>SYLLABUS COMPLETION</a:t>
            </a:r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/>
              <a:t>TOPIC:  </a:t>
            </a:r>
            <a:r>
              <a:rPr lang="en-IN" sz="3200" dirty="0"/>
              <a:t>SYLLABUS COMPLETION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XI: SOCIOLOGY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b="1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1: </a:t>
            </a:r>
            <a:r>
              <a:rPr lang="en-IN" sz="1600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SOCIOLOGY, SOCIETY and its RELATIONS with OTHER SOCIAL SCIENCE</a:t>
            </a: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2: TERMS, CONCEPTS and their USES in SOCIOLOGY</a:t>
            </a: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/>
              <a:t>TOPIC:  </a:t>
            </a:r>
            <a:r>
              <a:rPr lang="en-IN" sz="3200" dirty="0"/>
              <a:t>SYLLABUS COMPLETION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XII: SOCIOLOGY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1: INTRODUCING INDIAN SOCIETY (non-assessment)</a:t>
            </a: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2: </a:t>
            </a:r>
            <a:r>
              <a:rPr lang="en-IN" sz="1600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THE DEMOGRAPHIC STRUCTURE OF INDIAN SOCIETY</a:t>
            </a: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3: SOCIAL INSTITUTIONS: CONTINUITY and CHANGE</a:t>
            </a: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818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181743" y="394013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dirty="0"/>
              <a:t>TOPIC:  </a:t>
            </a:r>
            <a:r>
              <a:rPr lang="en-IN" sz="2800" dirty="0"/>
              <a:t>SYLLABUS COMPLETION</a:t>
            </a:r>
            <a:endParaRPr sz="28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452850" y="996113"/>
            <a:ext cx="7020000" cy="64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>
              <a:buNone/>
            </a:pPr>
            <a:r>
              <a:rPr lang="en-IN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</a:t>
            </a: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: </a:t>
            </a:r>
            <a:r>
              <a:rPr lang="en-IN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SOCIOLOGY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FC8B69-D3AD-826F-FAB0-5406ADF636A0}"/>
              </a:ext>
            </a:extLst>
          </p:cNvPr>
          <p:cNvSpPr txBox="1"/>
          <p:nvPr/>
        </p:nvSpPr>
        <p:spPr>
          <a:xfrm>
            <a:off x="1452850" y="1643400"/>
            <a:ext cx="54109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4: PATTERN OF SOCIAL IMEQUALITY and EXCLUSION</a:t>
            </a: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</p:spTree>
    <p:extLst>
      <p:ext uri="{BB962C8B-B14F-4D97-AF65-F5344CB8AC3E}">
        <p14:creationId xmlns:p14="http://schemas.microsoft.com/office/powerpoint/2010/main" val="968791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dirty="0"/>
              <a:t>LESSON PLANNING</a:t>
            </a:r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02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34460980"/>
      </p:ext>
    </p:extLst>
  </p:cSld>
  <p:clrMapOvr>
    <a:masterClrMapping/>
  </p:clrMapOvr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371</Words>
  <Application>Microsoft Office PowerPoint</Application>
  <PresentationFormat>On-screen Show (16:9)</PresentationFormat>
  <Paragraphs>119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Centaur</vt:lpstr>
      <vt:lpstr>Gantari ExtraBold</vt:lpstr>
      <vt:lpstr>Gantari</vt:lpstr>
      <vt:lpstr>DejaVu Sans Mono</vt:lpstr>
      <vt:lpstr>Arial</vt:lpstr>
      <vt:lpstr>Pasos para estudiar un texto by Slidesgo</vt:lpstr>
      <vt:lpstr>DELHI PUBLIC SCHOOL JORHAT</vt:lpstr>
      <vt:lpstr>TOPICS</vt:lpstr>
      <vt:lpstr>TOPICS</vt:lpstr>
      <vt:lpstr>KINDLY START YOUR PRESENTATION FROM NEXT SLIDE</vt:lpstr>
      <vt:lpstr>SYLLABUS COMPLETION</vt:lpstr>
      <vt:lpstr>TOPIC:  SYLLABUS COMPLETION</vt:lpstr>
      <vt:lpstr>TOPIC:  SYLLABUS COMPLETION</vt:lpstr>
      <vt:lpstr>TOPIC:  SYLLABUS COMPLETION</vt:lpstr>
      <vt:lpstr>LESSON PLANNING</vt:lpstr>
      <vt:lpstr>TOPIC:  LESSON PLANNING</vt:lpstr>
      <vt:lpstr>BEST PRACTICES IN HISTORY</vt:lpstr>
      <vt:lpstr>FEATURES OF INDIAN SOCIETY</vt:lpstr>
      <vt:lpstr>      BEST PRACTICES IN SOCIOLOGY     USE OF MIND MAP FOR EVERY CHAPTER   </vt:lpstr>
      <vt:lpstr>      BEST PRACTICES IN SOCIOLOGY   </vt:lpstr>
      <vt:lpstr>      BEST PRACTICES   </vt:lpstr>
      <vt:lpstr>      TOURS &amp; FIELD VISITS DONE </vt:lpstr>
      <vt:lpstr>   </vt:lpstr>
      <vt:lpstr>      ASSESSMENTS TAKEN &amp; EXAM PERFORMANCE </vt:lpstr>
      <vt:lpstr>ASSESSMENTS TAKEN &amp; EXAM PERFORMANCE</vt:lpstr>
      <vt:lpstr>ASSESSMENTS TAKEN &amp; EXAM PERFORMANCE</vt:lpstr>
      <vt:lpstr>PowerPoint Presentation</vt:lpstr>
      <vt:lpstr>PowerPoint Presentation</vt:lpstr>
      <vt:lpstr>      ASSESSMENTS TAKEN &amp; EXAM PERFORMANCE </vt:lpstr>
      <vt:lpstr>THANKS!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DELHI PUBLIC SCHOOL JORHAT</dc:title>
  <dc:creator>Alakesh Barua</dc:creator>
  <cp:lastModifiedBy>Bondeeta Handique</cp:lastModifiedBy>
  <cp:revision>24</cp:revision>
  <dcterms:modified xsi:type="dcterms:W3CDTF">2026-06-14T04:09:39Z</dcterms:modified>
</cp:coreProperties>
</file>