
<file path=[Content_Types].xml><?xml version="1.0" encoding="utf-8"?>
<Types xmlns="http://schemas.openxmlformats.org/package/2006/content-types">
  <Override PartName="/ppt/slides/slide29.xml" ContentType="application/vnd.openxmlformats-officedocument.presentationml.slide+xml"/>
  <Override PartName="/ppt/notesSlides/notesSlide2.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notesSlides/notesSlide27.xml" ContentType="application/vnd.openxmlformats-officedocument.presentationml.notesSlide+xml"/>
  <Default Extension="xml" ContentType="application/xml"/>
  <Override PartName="/ppt/slides/slide14.xml" ContentType="application/vnd.openxmlformats-officedocument.presentationml.slide+xml"/>
  <Override PartName="/ppt/slides/slide23.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Default Extension="fntdata" ContentType="application/x-fontdata"/>
  <Override PartName="/ppt/slideLayouts/slideLayout13.xml" ContentType="application/vnd.openxmlformats-officedocument.presentationml.slideLayout+xml"/>
  <Override PartName="/ppt/notesSlides/notesSlide16.xml" ContentType="application/vnd.openxmlformats-officedocument.presentationml.notesSlide+xml"/>
  <Override PartName="/ppt/notesSlides/notesSlide25.xml" ContentType="application/vnd.openxmlformats-officedocument.presentationml.notesSlide+xml"/>
  <Override PartName="/ppt/notesSlides/notesSlide34.xml" ContentType="application/vnd.openxmlformats-officedocument.presentationml.notesSlide+xml"/>
  <Override PartName="/ppt/slides/slide10.xml" ContentType="application/vnd.openxmlformats-officedocument.presentationml.slide+xml"/>
  <Override PartName="/ppt/slides/slide12.xml" ContentType="application/vnd.openxmlformats-officedocument.presentationml.slide+xml"/>
  <Override PartName="/ppt/slides/slide21.xml" ContentType="application/vnd.openxmlformats-officedocument.presentationml.slide+xml"/>
  <Override PartName="/ppt/slides/slide30.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Layouts/slideLayout20.xml" ContentType="application/vnd.openxmlformats-officedocument.presentationml.slideLayout+xml"/>
  <Override PartName="/ppt/notesSlides/notesSlide14.xml" ContentType="application/vnd.openxmlformats-officedocument.presentationml.notesSlide+xml"/>
  <Override PartName="/ppt/notesSlides/notesSlide23.xml" ContentType="application/vnd.openxmlformats-officedocument.presentationml.notesSlide+xml"/>
  <Override PartName="/ppt/notesSlides/notesSlide32.xml" ContentType="application/vnd.openxmlformats-officedocument.presentationml.notesSlide+xml"/>
  <Override PartName="/ppt/notesSlides/notesSlide9.xml" ContentType="application/vnd.openxmlformats-officedocument.presentationml.notesSlide+xml"/>
  <Override PartName="/ppt/notesSlides/notesSlide12.xml" ContentType="application/vnd.openxmlformats-officedocument.presentationml.notesSlide+xml"/>
  <Override PartName="/ppt/notesSlides/notesSlide21.xml" ContentType="application/vnd.openxmlformats-officedocument.presentationml.notesSlide+xml"/>
  <Override PartName="/ppt/notesSlides/notesSlide30.xml" ContentType="application/vnd.openxmlformats-officedocument.presentationml.notesSlide+xml"/>
  <Override PartName="/ppt/notesSlides/notesSlide7.xml" ContentType="application/vnd.openxmlformats-officedocument.presentationml.notesSlide+xml"/>
  <Override PartName="/ppt/notesSlides/notesSlide10.xml" ContentType="application/vnd.openxmlformats-officedocument.presentationml.notesSlide+xml"/>
  <Override PartName="/ppt/slides/slide7.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Override PartName="/ppt/notesSlides/notesSlide3.xml" ContentType="application/vnd.openxmlformats-officedocument.presentationml.notesSlide+xml"/>
  <Default Extension="png" ContentType="image/png"/>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notesSlides/notesSlide19.xml" ContentType="application/vnd.openxmlformats-officedocument.presentationml.notesSlid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Layouts/slideLayout3.xml" ContentType="application/vnd.openxmlformats-officedocument.presentationml.slideLayout+xml"/>
  <Override PartName="/ppt/slideLayouts/slideLayout16.xml" ContentType="application/vnd.openxmlformats-officedocument.presentationml.slideLayout+xml"/>
  <Default Extension="jpeg" ContentType="image/jpeg"/>
  <Override PartName="/ppt/notesSlides/notesSlide17.xml" ContentType="application/vnd.openxmlformats-officedocument.presentationml.notesSlide+xml"/>
  <Override PartName="/ppt/notesSlides/notesSlide28.xml" ContentType="application/vnd.openxmlformats-officedocument.presentationml.notesSlide+xml"/>
  <Override PartName="/ppt/presentation.xml" ContentType="application/vnd.openxmlformats-officedocument.presentationml.presentation.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Layouts/slideLayout1.xml" ContentType="application/vnd.openxmlformats-officedocument.presentationml.slideLayout+xml"/>
  <Override PartName="/ppt/slideLayouts/slideLayout14.xml" ContentType="application/vnd.openxmlformats-officedocument.presentationml.slideLayout+xml"/>
  <Override PartName="/ppt/notesSlides/notesSlide15.xml" ContentType="application/vnd.openxmlformats-officedocument.presentationml.notesSlide+xml"/>
  <Override PartName="/ppt/notesSlides/notesSlide24.xml" ContentType="application/vnd.openxmlformats-officedocument.presentationml.notesSlide+xml"/>
  <Override PartName="/ppt/notesSlides/notesSlide26.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Layouts/slideLayout12.xml" ContentType="application/vnd.openxmlformats-officedocument.presentationml.slideLayout+xml"/>
  <Override PartName="/ppt/notesSlides/notesSlide13.xml" ContentType="application/vnd.openxmlformats-officedocument.presentationml.notesSlide+xml"/>
  <Override PartName="/ppt/notesSlides/notesSlide22.xml" ContentType="application/vnd.openxmlformats-officedocument.presentationml.notesSlide+xml"/>
  <Override PartName="/ppt/notesSlides/notesSlide33.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notesSlides/notesSlide11.xml" ContentType="application/vnd.openxmlformats-officedocument.presentationml.notesSlide+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notesSlides/notesSlide6.xml" ContentType="application/vnd.openxmlformats-officedocument.presentationml.notesSlide+xml"/>
  <Override PartName="/ppt/slides/slide8.xml" ContentType="application/vnd.openxmlformats-officedocument.presentationml.slid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Layouts/slideLayout4.xml" ContentType="application/vnd.openxmlformats-officedocument.presentationml.slideLayout+xml"/>
  <Override PartName="/ppt/theme/theme3.xml" ContentType="application/vnd.openxmlformats-officedocument.theme+xml"/>
  <Override PartName="/ppt/notesSlides/notesSlide29.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Layouts/slideLayout15.xml" ContentType="application/vnd.openxmlformats-officedocument.presentationml.slideLayout+xml"/>
  <Override PartName="/ppt/notesSlides/notesSlide18.xml" ContentType="application/vnd.openxmlformats-officedocument.presentationml.notesSlide+xml"/>
  <Default Extension="rels" ContentType="application/vnd.openxmlformats-package.relationship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6" r:id="rId1"/>
    <p:sldMasterId id="2147483677" r:id="rId2"/>
  </p:sldMasterIdLst>
  <p:notesMasterIdLst>
    <p:notesMasterId r:id="rId42"/>
  </p:notesMasterIdLst>
  <p:sldIdLst>
    <p:sldId id="256" r:id="rId3"/>
    <p:sldId id="258" r:id="rId4"/>
    <p:sldId id="295" r:id="rId5"/>
    <p:sldId id="257" r:id="rId6"/>
    <p:sldId id="260" r:id="rId7"/>
    <p:sldId id="259" r:id="rId8"/>
    <p:sldId id="298" r:id="rId9"/>
    <p:sldId id="261" r:id="rId10"/>
    <p:sldId id="299" r:id="rId11"/>
    <p:sldId id="272" r:id="rId12"/>
    <p:sldId id="294" r:id="rId13"/>
    <p:sldId id="297" r:id="rId14"/>
    <p:sldId id="300" r:id="rId15"/>
    <p:sldId id="302" r:id="rId16"/>
    <p:sldId id="303" r:id="rId17"/>
    <p:sldId id="304" r:id="rId18"/>
    <p:sldId id="305" r:id="rId19"/>
    <p:sldId id="306" r:id="rId20"/>
    <p:sldId id="307" r:id="rId21"/>
    <p:sldId id="308" r:id="rId22"/>
    <p:sldId id="301" r:id="rId23"/>
    <p:sldId id="274" r:id="rId24"/>
    <p:sldId id="275" r:id="rId25"/>
    <p:sldId id="278" r:id="rId26"/>
    <p:sldId id="279" r:id="rId27"/>
    <p:sldId id="280" r:id="rId28"/>
    <p:sldId id="281" r:id="rId29"/>
    <p:sldId id="282" r:id="rId30"/>
    <p:sldId id="283" r:id="rId31"/>
    <p:sldId id="284" r:id="rId32"/>
    <p:sldId id="285" r:id="rId33"/>
    <p:sldId id="286" r:id="rId34"/>
    <p:sldId id="287" r:id="rId35"/>
    <p:sldId id="288" r:id="rId36"/>
    <p:sldId id="289" r:id="rId37"/>
    <p:sldId id="290" r:id="rId38"/>
    <p:sldId id="291" r:id="rId39"/>
    <p:sldId id="292" r:id="rId40"/>
    <p:sldId id="293" r:id="rId41"/>
  </p:sldIdLst>
  <p:sldSz cx="9144000" cy="5143500" type="screen16x9"/>
  <p:notesSz cx="6858000" cy="9144000"/>
  <p:embeddedFontLst>
    <p:embeddedFont>
      <p:font typeface="Gantari ExtraBold" charset="0"/>
      <p:bold r:id="rId43"/>
      <p:boldItalic r:id="rId44"/>
    </p:embeddedFont>
    <p:embeddedFont>
      <p:font typeface="Gantari" charset="0"/>
      <p:regular r:id="rId45"/>
      <p:bold r:id="rId46"/>
      <p:italic r:id="rId47"/>
      <p:boldItalic r:id="rId48"/>
    </p:embeddedFont>
    <p:embeddedFont>
      <p:font typeface="Calibri" pitchFamily="34" charset="0"/>
      <p:regular r:id="rId49"/>
      <p:bold r:id="rId50"/>
      <p:italic r:id="rId51"/>
      <p:boldItalic r:id="rId52"/>
    </p:embeddedFont>
    <p:embeddedFont>
      <p:font typeface="Amatic SC" charset="-79"/>
      <p:regular r:id="rId53"/>
      <p:bold r:id="rId54"/>
    </p:embeddedFont>
    <p:embeddedFont>
      <p:font typeface="Roboto Medium" charset="0"/>
      <p:regular r:id="rId55"/>
      <p:bold r:id="rId56"/>
      <p:italic r:id="rId57"/>
      <p:boldItalic r:id="rId58"/>
    </p:embeddedFont>
    <p:embeddedFont>
      <p:font typeface="Proxima Nova" charset="0"/>
      <p:regular r:id="rId59"/>
      <p:bold r:id="rId60"/>
      <p:italic r:id="rId61"/>
      <p:boldItalic r:id="rId6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xmlns="">
          <a:srgbClr val="FF0000"/>
        </p14:laserClr>
      </p:ext>
      <p:ext uri="{2FDB2607-1784-4EEB-B798-7EB5836EED8A}">
        <p14:showMediaCtrls xmlns:p14="http://schemas.microsoft.com/office/powerpoint/2010/main" xmlns="" val="1"/>
      </p:ext>
    </p:extLst>
  </p:showPr>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21C143D7-1FD1-4383-B171-BECE701B5733}">
  <a:tblStyle styleId="{21C143D7-1FD1-4383-B171-BECE701B573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5521" autoAdjust="0"/>
  </p:normalViewPr>
  <p:slideViewPr>
    <p:cSldViewPr snapToGrid="0">
      <p:cViewPr varScale="1">
        <p:scale>
          <a:sx n="112" d="100"/>
          <a:sy n="112" d="100"/>
        </p:scale>
        <p:origin x="-610" y="-82"/>
      </p:cViewPr>
      <p:guideLst>
        <p:guide orient="horz" pos="1620"/>
        <p:guide pos="2880"/>
      </p:guideLst>
    </p:cSldViewPr>
  </p:slideViewPr>
  <p:notesTextViewPr>
    <p:cViewPr>
      <p:scale>
        <a:sx n="1" d="1"/>
        <a:sy n="1" d="1"/>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notesMaster" Target="notesMasters/notesMaster1.xml"/><Relationship Id="rId47" Type="http://schemas.openxmlformats.org/officeDocument/2006/relationships/font" Target="fonts/font5.fntdata"/><Relationship Id="rId50" Type="http://schemas.openxmlformats.org/officeDocument/2006/relationships/font" Target="fonts/font8.fntdata"/><Relationship Id="rId55" Type="http://schemas.openxmlformats.org/officeDocument/2006/relationships/font" Target="fonts/font13.fntdata"/><Relationship Id="rId63"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font" Target="fonts/font12.fntdata"/><Relationship Id="rId62" Type="http://schemas.openxmlformats.org/officeDocument/2006/relationships/font" Target="fonts/font20.fntdata"/><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3.fntdata"/><Relationship Id="rId53" Type="http://schemas.openxmlformats.org/officeDocument/2006/relationships/font" Target="fonts/font11.fntdata"/><Relationship Id="rId58" Type="http://schemas.openxmlformats.org/officeDocument/2006/relationships/font" Target="fonts/font16.fntdata"/><Relationship Id="rId66"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7.fntdata"/><Relationship Id="rId57" Type="http://schemas.openxmlformats.org/officeDocument/2006/relationships/font" Target="fonts/font15.fntdata"/><Relationship Id="rId61" Type="http://schemas.openxmlformats.org/officeDocument/2006/relationships/font" Target="fonts/font19.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2.fntdata"/><Relationship Id="rId52" Type="http://schemas.openxmlformats.org/officeDocument/2006/relationships/font" Target="fonts/font10.fntdata"/><Relationship Id="rId60" Type="http://schemas.openxmlformats.org/officeDocument/2006/relationships/font" Target="fonts/font18.fntdata"/><Relationship Id="rId65"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1.fntdata"/><Relationship Id="rId48" Type="http://schemas.openxmlformats.org/officeDocument/2006/relationships/font" Target="fonts/font6.fntdata"/><Relationship Id="rId56" Type="http://schemas.openxmlformats.org/officeDocument/2006/relationships/font" Target="fonts/font14.fntdata"/><Relationship Id="rId64"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font" Target="fonts/font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4.fntdata"/><Relationship Id="rId59" Type="http://schemas.openxmlformats.org/officeDocument/2006/relationships/font" Target="fonts/font1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1"/>
        <p:cNvGrpSpPr/>
        <p:nvPr/>
      </p:nvGrpSpPr>
      <p:grpSpPr>
        <a:xfrm>
          <a:off x="0" y="0"/>
          <a:ext cx="0" cy="0"/>
          <a:chOff x="0" y="0"/>
          <a:chExt cx="0" cy="0"/>
        </a:xfrm>
      </p:grpSpPr>
      <p:sp>
        <p:nvSpPr>
          <p:cNvPr id="9812" name="Google Shape;9812;g1450b2fcb6e_0_19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3" name="Google Shape;9813;g1450b2fcb6e_0_19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61"/>
        <p:cNvGrpSpPr/>
        <p:nvPr/>
      </p:nvGrpSpPr>
      <p:grpSpPr>
        <a:xfrm>
          <a:off x="0" y="0"/>
          <a:ext cx="0" cy="0"/>
          <a:chOff x="0" y="0"/>
          <a:chExt cx="0" cy="0"/>
        </a:xfrm>
      </p:grpSpPr>
      <p:sp>
        <p:nvSpPr>
          <p:cNvPr id="10062" name="Google Shape;10062;g1466be8df3d_3_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63" name="Google Shape;10063;g1466be8df3d_3_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p:cNvGrpSpPr/>
        <p:nvPr/>
      </p:nvGrpSpPr>
      <p:grpSpPr>
        <a:xfrm>
          <a:off x="0" y="0"/>
          <a:ext cx="0" cy="0"/>
          <a:chOff x="0" y="0"/>
          <a:chExt cx="0" cy="0"/>
        </a:xfrm>
      </p:grpSpPr>
      <p:sp>
        <p:nvSpPr>
          <p:cNvPr id="9879" name="Google Shape;9879;g1450b2fcb6e_0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normAutofit/>
          </a:bodyPr>
          <a:lstStyle/>
          <a:p>
            <a:endParaRPr lang="en-US" dirty="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p:cNvGrpSpPr/>
        <p:nvPr/>
      </p:nvGrpSpPr>
      <p:grpSpPr>
        <a:xfrm>
          <a:off x="0" y="0"/>
          <a:ext cx="0" cy="0"/>
          <a:chOff x="0" y="0"/>
          <a:chExt cx="0" cy="0"/>
        </a:xfrm>
      </p:grpSpPr>
      <p:sp>
        <p:nvSpPr>
          <p:cNvPr id="9879" name="Google Shape;9879;g1450b2fcb6e_0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p:cNvGrpSpPr/>
        <p:nvPr/>
      </p:nvGrpSpPr>
      <p:grpSpPr>
        <a:xfrm>
          <a:off x="0" y="0"/>
          <a:ext cx="0" cy="0"/>
          <a:chOff x="0" y="0"/>
          <a:chExt cx="0" cy="0"/>
        </a:xfrm>
      </p:grpSpPr>
      <p:sp>
        <p:nvSpPr>
          <p:cNvPr id="9879" name="Google Shape;9879;g1450b2fcb6e_0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6"/>
        <p:cNvGrpSpPr/>
        <p:nvPr/>
      </p:nvGrpSpPr>
      <p:grpSpPr>
        <a:xfrm>
          <a:off x="0" y="0"/>
          <a:ext cx="0" cy="0"/>
          <a:chOff x="0" y="0"/>
          <a:chExt cx="0" cy="0"/>
        </a:xfrm>
      </p:grpSpPr>
      <p:sp>
        <p:nvSpPr>
          <p:cNvPr id="10077" name="Google Shape;10077;gfdf1b3117e_1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78" name="Google Shape;10078;gfdf1b3117e_1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10"/>
        <p:cNvGrpSpPr/>
        <p:nvPr/>
      </p:nvGrpSpPr>
      <p:grpSpPr>
        <a:xfrm>
          <a:off x="0" y="0"/>
          <a:ext cx="0" cy="0"/>
          <a:chOff x="0" y="0"/>
          <a:chExt cx="0" cy="0"/>
        </a:xfrm>
      </p:grpSpPr>
      <p:sp>
        <p:nvSpPr>
          <p:cNvPr id="10111" name="Google Shape;10111;gfdf1b3117e_1_4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12" name="Google Shape;10112;gfdf1b3117e_1_4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95"/>
        <p:cNvGrpSpPr/>
        <p:nvPr/>
      </p:nvGrpSpPr>
      <p:grpSpPr>
        <a:xfrm>
          <a:off x="0" y="0"/>
          <a:ext cx="0" cy="0"/>
          <a:chOff x="0" y="0"/>
          <a:chExt cx="0" cy="0"/>
        </a:xfrm>
      </p:grpSpPr>
      <p:sp>
        <p:nvSpPr>
          <p:cNvPr id="10196" name="Google Shape;10196;gfdf1b3117e_1_4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97" name="Google Shape;10197;gfdf1b3117e_1_4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17"/>
        <p:cNvGrpSpPr/>
        <p:nvPr/>
      </p:nvGrpSpPr>
      <p:grpSpPr>
        <a:xfrm>
          <a:off x="0" y="0"/>
          <a:ext cx="0" cy="0"/>
          <a:chOff x="0" y="0"/>
          <a:chExt cx="0" cy="0"/>
        </a:xfrm>
      </p:grpSpPr>
      <p:sp>
        <p:nvSpPr>
          <p:cNvPr id="10218" name="Google Shape;10218;gfdf1b3117e_1_192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19" name="Google Shape;10219;gfdf1b3117e_1_19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2"/>
        <p:cNvGrpSpPr/>
        <p:nvPr/>
      </p:nvGrpSpPr>
      <p:grpSpPr>
        <a:xfrm>
          <a:off x="0" y="0"/>
          <a:ext cx="0" cy="0"/>
          <a:chOff x="0" y="0"/>
          <a:chExt cx="0" cy="0"/>
        </a:xfrm>
      </p:grpSpPr>
      <p:sp>
        <p:nvSpPr>
          <p:cNvPr id="9843" name="Google Shape;9843;g1450b2fcb6e_0_39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4" name="Google Shape;9844;g1450b2fcb6e_0_39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44"/>
        <p:cNvGrpSpPr/>
        <p:nvPr/>
      </p:nvGrpSpPr>
      <p:grpSpPr>
        <a:xfrm>
          <a:off x="0" y="0"/>
          <a:ext cx="0" cy="0"/>
          <a:chOff x="0" y="0"/>
          <a:chExt cx="0" cy="0"/>
        </a:xfrm>
      </p:grpSpPr>
      <p:sp>
        <p:nvSpPr>
          <p:cNvPr id="10245" name="Google Shape;10245;gfdf1b3117e_1_192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46" name="Google Shape;10246;gfdf1b3117e_1_192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60"/>
        <p:cNvGrpSpPr/>
        <p:nvPr/>
      </p:nvGrpSpPr>
      <p:grpSpPr>
        <a:xfrm>
          <a:off x="0" y="0"/>
          <a:ext cx="0" cy="0"/>
          <a:chOff x="0" y="0"/>
          <a:chExt cx="0" cy="0"/>
        </a:xfrm>
      </p:grpSpPr>
      <p:sp>
        <p:nvSpPr>
          <p:cNvPr id="10261" name="Google Shape;10261;gfdf1b3117e_1_193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62" name="Google Shape;10262;gfdf1b3117e_1_193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99"/>
        <p:cNvGrpSpPr/>
        <p:nvPr/>
      </p:nvGrpSpPr>
      <p:grpSpPr>
        <a:xfrm>
          <a:off x="0" y="0"/>
          <a:ext cx="0" cy="0"/>
          <a:chOff x="0" y="0"/>
          <a:chExt cx="0" cy="0"/>
        </a:xfrm>
      </p:grpSpPr>
      <p:sp>
        <p:nvSpPr>
          <p:cNvPr id="10600" name="Google Shape;10600;gfdf1b3117e_1_196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01" name="Google Shape;10601;gfdf1b3117e_1_196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00"/>
        <p:cNvGrpSpPr/>
        <p:nvPr/>
      </p:nvGrpSpPr>
      <p:grpSpPr>
        <a:xfrm>
          <a:off x="0" y="0"/>
          <a:ext cx="0" cy="0"/>
          <a:chOff x="0" y="0"/>
          <a:chExt cx="0" cy="0"/>
        </a:xfrm>
      </p:grpSpPr>
      <p:sp>
        <p:nvSpPr>
          <p:cNvPr id="12801" name="Google Shape;12801;gfdf1b3117e_1_218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02" name="Google Shape;12802;gfdf1b3117e_1_218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9"/>
        <p:cNvGrpSpPr/>
        <p:nvPr/>
      </p:nvGrpSpPr>
      <p:grpSpPr>
        <a:xfrm>
          <a:off x="0" y="0"/>
          <a:ext cx="0" cy="0"/>
          <a:chOff x="0" y="0"/>
          <a:chExt cx="0" cy="0"/>
        </a:xfrm>
      </p:grpSpPr>
      <p:sp>
        <p:nvSpPr>
          <p:cNvPr id="13220" name="Google Shape;13220;gfdf1b3117e_1_22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21" name="Google Shape;13221;gfdf1b3117e_1_22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89"/>
        <p:cNvGrpSpPr/>
        <p:nvPr/>
      </p:nvGrpSpPr>
      <p:grpSpPr>
        <a:xfrm>
          <a:off x="0" y="0"/>
          <a:ext cx="0" cy="0"/>
          <a:chOff x="0" y="0"/>
          <a:chExt cx="0" cy="0"/>
        </a:xfrm>
      </p:grpSpPr>
      <p:sp>
        <p:nvSpPr>
          <p:cNvPr id="13390" name="Google Shape;13390;gfdf1b3117e_1_224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1" name="Google Shape;13391;gfdf1b3117e_1_224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94"/>
        <p:cNvGrpSpPr/>
        <p:nvPr/>
      </p:nvGrpSpPr>
      <p:grpSpPr>
        <a:xfrm>
          <a:off x="0" y="0"/>
          <a:ext cx="0" cy="0"/>
          <a:chOff x="0" y="0"/>
          <a:chExt cx="0" cy="0"/>
        </a:xfrm>
      </p:grpSpPr>
      <p:sp>
        <p:nvSpPr>
          <p:cNvPr id="13795" name="Google Shape;13795;gfdf1b3117e_1_228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96" name="Google Shape;13796;gfdf1b3117e_1_228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74"/>
        <p:cNvGrpSpPr/>
        <p:nvPr/>
      </p:nvGrpSpPr>
      <p:grpSpPr>
        <a:xfrm>
          <a:off x="0" y="0"/>
          <a:ext cx="0" cy="0"/>
          <a:chOff x="0" y="0"/>
          <a:chExt cx="0" cy="0"/>
        </a:xfrm>
      </p:grpSpPr>
      <p:sp>
        <p:nvSpPr>
          <p:cNvPr id="14175" name="Google Shape;14175;gfdf1b3117e_1_232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76" name="Google Shape;14176;gfdf1b3117e_1_232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51"/>
        <p:cNvGrpSpPr/>
        <p:nvPr/>
      </p:nvGrpSpPr>
      <p:grpSpPr>
        <a:xfrm>
          <a:off x="0" y="0"/>
          <a:ext cx="0" cy="0"/>
          <a:chOff x="0" y="0"/>
          <a:chExt cx="0" cy="0"/>
        </a:xfrm>
      </p:grpSpPr>
      <p:sp>
        <p:nvSpPr>
          <p:cNvPr id="14952" name="Google Shape;14952;gfdf1b3117e_1_239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53" name="Google Shape;14953;gfdf1b3117e_1_23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58"/>
        <p:cNvGrpSpPr/>
        <p:nvPr/>
      </p:nvGrpSpPr>
      <p:grpSpPr>
        <a:xfrm>
          <a:off x="0" y="0"/>
          <a:ext cx="0" cy="0"/>
          <a:chOff x="0" y="0"/>
          <a:chExt cx="0" cy="0"/>
        </a:xfrm>
      </p:grpSpPr>
      <p:sp>
        <p:nvSpPr>
          <p:cNvPr id="16359" name="Google Shape;16359;gfdf1b3117e_1_253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60" name="Google Shape;16360;gfdf1b3117e_1_253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2">
          <a:extLst>
            <a:ext uri="{FF2B5EF4-FFF2-40B4-BE49-F238E27FC236}">
              <a16:creationId xmlns:a16="http://schemas.microsoft.com/office/drawing/2014/main" xmlns="" id="{04291681-077E-ED53-6766-DB0E3B64D0DE}"/>
            </a:ext>
          </a:extLst>
        </p:cNvPr>
        <p:cNvGrpSpPr/>
        <p:nvPr/>
      </p:nvGrpSpPr>
      <p:grpSpPr>
        <a:xfrm>
          <a:off x="0" y="0"/>
          <a:ext cx="0" cy="0"/>
          <a:chOff x="0" y="0"/>
          <a:chExt cx="0" cy="0"/>
        </a:xfrm>
      </p:grpSpPr>
      <p:sp>
        <p:nvSpPr>
          <p:cNvPr id="9843" name="Google Shape;9843;g1450b2fcb6e_0_3978:notes">
            <a:extLst>
              <a:ext uri="{FF2B5EF4-FFF2-40B4-BE49-F238E27FC236}">
                <a16:creationId xmlns:a16="http://schemas.microsoft.com/office/drawing/2014/main" xmlns="" id="{83F8BFDA-DEFC-E743-49C7-100D2223CEF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4" name="Google Shape;9844;g1450b2fcb6e_0_3978:notes">
            <a:extLst>
              <a:ext uri="{FF2B5EF4-FFF2-40B4-BE49-F238E27FC236}">
                <a16:creationId xmlns:a16="http://schemas.microsoft.com/office/drawing/2014/main" xmlns="" id="{2F383BEA-5B98-CD43-F52F-4F79028928B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22394840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52"/>
        <p:cNvGrpSpPr/>
        <p:nvPr/>
      </p:nvGrpSpPr>
      <p:grpSpPr>
        <a:xfrm>
          <a:off x="0" y="0"/>
          <a:ext cx="0" cy="0"/>
          <a:chOff x="0" y="0"/>
          <a:chExt cx="0" cy="0"/>
        </a:xfrm>
      </p:grpSpPr>
      <p:sp>
        <p:nvSpPr>
          <p:cNvPr id="18753" name="Google Shape;18753;gfdf1b3117e_1_277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54" name="Google Shape;18754;gfdf1b3117e_1_27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50"/>
        <p:cNvGrpSpPr/>
        <p:nvPr/>
      </p:nvGrpSpPr>
      <p:grpSpPr>
        <a:xfrm>
          <a:off x="0" y="0"/>
          <a:ext cx="0" cy="0"/>
          <a:chOff x="0" y="0"/>
          <a:chExt cx="0" cy="0"/>
        </a:xfrm>
      </p:grpSpPr>
      <p:sp>
        <p:nvSpPr>
          <p:cNvPr id="20751" name="Google Shape;20751;gfdf1b3117e_1_298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52" name="Google Shape;20752;gfdf1b3117e_1_298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86"/>
        <p:cNvGrpSpPr/>
        <p:nvPr/>
      </p:nvGrpSpPr>
      <p:grpSpPr>
        <a:xfrm>
          <a:off x="0" y="0"/>
          <a:ext cx="0" cy="0"/>
          <a:chOff x="0" y="0"/>
          <a:chExt cx="0" cy="0"/>
        </a:xfrm>
      </p:grpSpPr>
      <p:sp>
        <p:nvSpPr>
          <p:cNvPr id="22387" name="Google Shape;22387;gfdf1b3117e_1_314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88" name="Google Shape;22388;gfdf1b3117e_1_31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28"/>
        <p:cNvGrpSpPr/>
        <p:nvPr/>
      </p:nvGrpSpPr>
      <p:grpSpPr>
        <a:xfrm>
          <a:off x="0" y="0"/>
          <a:ext cx="0" cy="0"/>
          <a:chOff x="0" y="0"/>
          <a:chExt cx="0" cy="0"/>
        </a:xfrm>
      </p:grpSpPr>
      <p:sp>
        <p:nvSpPr>
          <p:cNvPr id="23429" name="Google Shape;23429;gfdf1b3117e_1_324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30" name="Google Shape;23430;gfdf1b3117e_1_324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71"/>
        <p:cNvGrpSpPr/>
        <p:nvPr/>
      </p:nvGrpSpPr>
      <p:grpSpPr>
        <a:xfrm>
          <a:off x="0" y="0"/>
          <a:ext cx="0" cy="0"/>
          <a:chOff x="0" y="0"/>
          <a:chExt cx="0" cy="0"/>
        </a:xfrm>
      </p:grpSpPr>
      <p:sp>
        <p:nvSpPr>
          <p:cNvPr id="24972" name="Google Shape;24972;gfdf1b3117e_1_379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73" name="Google Shape;24973;gfdf1b3117e_1_379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30"/>
        <p:cNvGrpSpPr/>
        <p:nvPr/>
      </p:nvGrpSpPr>
      <p:grpSpPr>
        <a:xfrm>
          <a:off x="0" y="0"/>
          <a:ext cx="0" cy="0"/>
          <a:chOff x="0" y="0"/>
          <a:chExt cx="0" cy="0"/>
        </a:xfrm>
      </p:grpSpPr>
      <p:sp>
        <p:nvSpPr>
          <p:cNvPr id="9831" name="Google Shape;9831;g1450b2fcb6e_0_22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2" name="Google Shape;9832;g1450b2fcb6e_0_2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p:cNvGrpSpPr/>
        <p:nvPr/>
      </p:nvGrpSpPr>
      <p:grpSpPr>
        <a:xfrm>
          <a:off x="0" y="0"/>
          <a:ext cx="0" cy="0"/>
          <a:chOff x="0" y="0"/>
          <a:chExt cx="0" cy="0"/>
        </a:xfrm>
      </p:grpSpPr>
      <p:sp>
        <p:nvSpPr>
          <p:cNvPr id="9879" name="Google Shape;9879;g1450b2fcb6e_0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68"/>
        <p:cNvGrpSpPr/>
        <p:nvPr/>
      </p:nvGrpSpPr>
      <p:grpSpPr>
        <a:xfrm>
          <a:off x="0" y="0"/>
          <a:ext cx="0" cy="0"/>
          <a:chOff x="0" y="0"/>
          <a:chExt cx="0" cy="0"/>
        </a:xfrm>
      </p:grpSpPr>
      <p:sp>
        <p:nvSpPr>
          <p:cNvPr id="9869" name="Google Shape;9869;g1450b2fcb6e_0_4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70" name="Google Shape;9870;g1450b2fcb6e_0_4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p:cNvGrpSpPr/>
        <p:nvPr/>
      </p:nvGrpSpPr>
      <p:grpSpPr>
        <a:xfrm>
          <a:off x="0" y="0"/>
          <a:ext cx="0" cy="0"/>
          <a:chOff x="0" y="0"/>
          <a:chExt cx="0" cy="0"/>
        </a:xfrm>
      </p:grpSpPr>
      <p:sp>
        <p:nvSpPr>
          <p:cNvPr id="9879" name="Google Shape;9879;g1450b2fcb6e_0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93"/>
        <p:cNvGrpSpPr/>
        <p:nvPr/>
      </p:nvGrpSpPr>
      <p:grpSpPr>
        <a:xfrm>
          <a:off x="0" y="0"/>
          <a:ext cx="0" cy="0"/>
          <a:chOff x="0" y="0"/>
          <a:chExt cx="0" cy="0"/>
        </a:xfrm>
      </p:grpSpPr>
      <p:sp>
        <p:nvSpPr>
          <p:cNvPr id="9894" name="Google Shape;9894;g143d23f59b0_1_3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5" name="Google Shape;9895;g143d23f59b0_1_3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p:cNvGrpSpPr/>
        <p:nvPr/>
      </p:nvGrpSpPr>
      <p:grpSpPr>
        <a:xfrm>
          <a:off x="0" y="0"/>
          <a:ext cx="0" cy="0"/>
          <a:chOff x="0" y="0"/>
          <a:chExt cx="0" cy="0"/>
        </a:xfrm>
      </p:grpSpPr>
      <p:sp>
        <p:nvSpPr>
          <p:cNvPr id="9879" name="Google Shape;9879;g1450b2fcb6e_0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1"/>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0" y="0"/>
            <a:ext cx="9144125" cy="5143391"/>
            <a:chOff x="0" y="0"/>
            <a:chExt cx="9144125" cy="5143391"/>
          </a:xfrm>
        </p:grpSpPr>
        <p:sp>
          <p:nvSpPr>
            <p:cNvPr id="10" name="Google Shape;10;p2"/>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2"/>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1" name="Google Shape;371;p2"/>
          <p:cNvGrpSpPr/>
          <p:nvPr/>
        </p:nvGrpSpPr>
        <p:grpSpPr>
          <a:xfrm>
            <a:off x="553048" y="535000"/>
            <a:ext cx="8105852" cy="4302000"/>
            <a:chOff x="553048" y="535000"/>
            <a:chExt cx="8105852" cy="4302000"/>
          </a:xfrm>
        </p:grpSpPr>
        <p:sp>
          <p:nvSpPr>
            <p:cNvPr id="372" name="Google Shape;372;p2"/>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 name="Google Shape;390;p2"/>
          <p:cNvSpPr txBox="1">
            <a:spLocks noGrp="1"/>
          </p:cNvSpPr>
          <p:nvPr>
            <p:ph type="ctrTitle"/>
          </p:nvPr>
        </p:nvSpPr>
        <p:spPr>
          <a:xfrm>
            <a:off x="1562700" y="1526150"/>
            <a:ext cx="6018600" cy="1416000"/>
          </a:xfrm>
          <a:prstGeom prst="rect">
            <a:avLst/>
          </a:prstGeom>
        </p:spPr>
        <p:txBody>
          <a:bodyPr spcFirstLastPara="1" wrap="square" lIns="91425" tIns="91425" rIns="91425" bIns="91425" anchor="t" anchorCtr="0">
            <a:noAutofit/>
          </a:bodyPr>
          <a:lstStyle>
            <a:lvl1pPr lvl="0" algn="ctr">
              <a:lnSpc>
                <a:spcPct val="90000"/>
              </a:lnSpc>
              <a:spcBef>
                <a:spcPts val="0"/>
              </a:spcBef>
              <a:spcAft>
                <a:spcPts val="0"/>
              </a:spcAft>
              <a:buSzPts val="5200"/>
              <a:buNone/>
              <a:defRPr sz="4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391" name="Google Shape;391;p2"/>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rot="-3990277">
            <a:off x="1794368" y="4095249"/>
            <a:ext cx="585838" cy="623458"/>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6258538" y="116583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7779875" y="81416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5766725" y="373900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1494125" y="941313"/>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7906938" y="415091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2820000" y="4014063"/>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3680113" y="121156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txBox="1">
            <a:spLocks noGrp="1"/>
          </p:cNvSpPr>
          <p:nvPr>
            <p:ph type="body" idx="1"/>
          </p:nvPr>
        </p:nvSpPr>
        <p:spPr>
          <a:xfrm>
            <a:off x="1959450" y="2942150"/>
            <a:ext cx="5225100" cy="610500"/>
          </a:xfrm>
          <a:prstGeom prst="rect">
            <a:avLst/>
          </a:prstGeom>
          <a:ln>
            <a:noFill/>
          </a:ln>
        </p:spPr>
        <p:txBody>
          <a:bodyPr spcFirstLastPara="1" wrap="square" lIns="91425" tIns="91425" rIns="91425" bIns="91425" anchor="t" anchorCtr="0">
            <a:noAutofit/>
          </a:bodyPr>
          <a:lstStyle>
            <a:lvl1pPr marL="457200" lvl="0" indent="-317500" algn="ctr"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lt1"/>
        </a:solidFill>
        <a:effectLst/>
      </p:bgPr>
    </p:bg>
    <p:spTree>
      <p:nvGrpSpPr>
        <p:cNvPr id="1" name="Shape 3517"/>
        <p:cNvGrpSpPr/>
        <p:nvPr/>
      </p:nvGrpSpPr>
      <p:grpSpPr>
        <a:xfrm>
          <a:off x="0" y="0"/>
          <a:ext cx="0" cy="0"/>
          <a:chOff x="0" y="0"/>
          <a:chExt cx="0" cy="0"/>
        </a:xfrm>
      </p:grpSpPr>
      <p:grpSp>
        <p:nvGrpSpPr>
          <p:cNvPr id="3518" name="Google Shape;3518;p11"/>
          <p:cNvGrpSpPr/>
          <p:nvPr/>
        </p:nvGrpSpPr>
        <p:grpSpPr>
          <a:xfrm>
            <a:off x="0" y="0"/>
            <a:ext cx="9144125" cy="5143391"/>
            <a:chOff x="0" y="0"/>
            <a:chExt cx="9144125" cy="5143391"/>
          </a:xfrm>
        </p:grpSpPr>
        <p:sp>
          <p:nvSpPr>
            <p:cNvPr id="3519" name="Google Shape;3519;p11"/>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1"/>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1"/>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1"/>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1"/>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1"/>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1"/>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1"/>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1"/>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1"/>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1"/>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1"/>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1"/>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1"/>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1"/>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1"/>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1"/>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1"/>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1"/>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1"/>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1"/>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1"/>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1"/>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1"/>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1"/>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1"/>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1"/>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1"/>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1"/>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1"/>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1"/>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1"/>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1"/>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1"/>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1"/>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1"/>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1"/>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1"/>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1"/>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1"/>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1"/>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1"/>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1"/>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1"/>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1"/>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1"/>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1"/>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1"/>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1"/>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1"/>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1"/>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1"/>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1"/>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1"/>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1"/>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1"/>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1"/>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1"/>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1"/>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1"/>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1"/>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1"/>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1"/>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1"/>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1"/>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1"/>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1"/>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1"/>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1"/>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1"/>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1"/>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1"/>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1"/>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1"/>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1"/>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1"/>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1"/>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1"/>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1"/>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1"/>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1"/>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1"/>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1"/>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1"/>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1"/>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1"/>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1"/>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1"/>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1"/>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1"/>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1"/>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1"/>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1"/>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1"/>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1"/>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1"/>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1"/>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1"/>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1"/>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1"/>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1"/>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1"/>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1"/>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1"/>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1"/>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1"/>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1"/>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1"/>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1"/>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1"/>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1"/>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1"/>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1"/>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1"/>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1"/>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1"/>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1"/>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1"/>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1"/>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1"/>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1"/>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1"/>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1"/>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1"/>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1"/>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1"/>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1"/>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1"/>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1"/>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1"/>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1"/>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1"/>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1"/>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1"/>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1"/>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1"/>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1"/>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1"/>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1"/>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1"/>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1"/>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1"/>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1"/>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1"/>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1"/>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1"/>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1"/>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1"/>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1"/>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1"/>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1"/>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1"/>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1"/>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1"/>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1"/>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1"/>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1"/>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1"/>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1"/>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1"/>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1"/>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1"/>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1"/>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1"/>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1"/>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1"/>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1"/>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1"/>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1"/>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1"/>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1"/>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1"/>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1"/>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1"/>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1"/>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1"/>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1"/>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1"/>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1"/>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1"/>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1"/>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1"/>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1"/>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1"/>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1"/>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1"/>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1"/>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1"/>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1"/>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1"/>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1"/>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1"/>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1"/>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1"/>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1"/>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1"/>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1"/>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1"/>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1"/>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1"/>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1"/>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1"/>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1"/>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1"/>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1"/>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1"/>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1"/>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1"/>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1"/>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1"/>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1"/>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1"/>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1"/>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1"/>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1"/>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1"/>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1"/>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1"/>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1"/>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1"/>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1"/>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1"/>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1"/>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1"/>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1"/>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1"/>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1"/>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1"/>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1"/>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1"/>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1"/>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1"/>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1"/>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1"/>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1"/>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1"/>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1"/>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1"/>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1"/>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1"/>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1"/>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1"/>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1"/>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1"/>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1"/>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1"/>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1"/>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1"/>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1"/>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1"/>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1"/>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1"/>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1"/>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1"/>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1"/>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1"/>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1"/>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1"/>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1"/>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1"/>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1"/>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1"/>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1"/>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1"/>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1"/>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1"/>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1"/>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1"/>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1"/>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1"/>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1"/>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1"/>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1"/>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1"/>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1"/>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1"/>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1"/>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1"/>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1"/>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1"/>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1"/>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1"/>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1"/>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1"/>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1"/>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1"/>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1"/>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1"/>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1"/>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1"/>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1"/>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1"/>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1"/>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1"/>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1"/>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1"/>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1"/>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1"/>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1"/>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1"/>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1"/>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1"/>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1"/>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1"/>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1"/>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1"/>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1"/>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1"/>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1"/>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1"/>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1"/>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1"/>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1"/>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1"/>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1"/>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1"/>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1"/>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1"/>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1"/>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1"/>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1"/>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1"/>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1"/>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1"/>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1"/>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1"/>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1"/>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1"/>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1"/>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1"/>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1"/>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1"/>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1"/>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1"/>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1"/>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1"/>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1"/>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1"/>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1"/>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1"/>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1"/>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1"/>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1"/>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1"/>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1"/>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1"/>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1"/>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1"/>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1"/>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1"/>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1"/>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1"/>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1"/>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1"/>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1"/>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1"/>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1"/>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1"/>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1"/>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1"/>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11"/>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0" name="Google Shape;3880;p11"/>
          <p:cNvGrpSpPr/>
          <p:nvPr/>
        </p:nvGrpSpPr>
        <p:grpSpPr>
          <a:xfrm>
            <a:off x="553048" y="535000"/>
            <a:ext cx="8105852" cy="4302000"/>
            <a:chOff x="553048" y="535000"/>
            <a:chExt cx="8105852" cy="4302000"/>
          </a:xfrm>
        </p:grpSpPr>
        <p:sp>
          <p:nvSpPr>
            <p:cNvPr id="3881" name="Google Shape;3881;p11"/>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1"/>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1"/>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1"/>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1"/>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1"/>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1"/>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1"/>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1"/>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1"/>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1"/>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1"/>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1"/>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1"/>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1"/>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1"/>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1"/>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1"/>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9" name="Google Shape;3899;p11"/>
          <p:cNvSpPr txBox="1">
            <a:spLocks noGrp="1"/>
          </p:cNvSpPr>
          <p:nvPr>
            <p:ph type="title" hasCustomPrompt="1"/>
          </p:nvPr>
        </p:nvSpPr>
        <p:spPr>
          <a:xfrm>
            <a:off x="1284000" y="1558475"/>
            <a:ext cx="6576000" cy="1511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900" name="Google Shape;3900;p11"/>
          <p:cNvSpPr txBox="1">
            <a:spLocks noGrp="1"/>
          </p:cNvSpPr>
          <p:nvPr>
            <p:ph type="subTitle" idx="1"/>
          </p:nvPr>
        </p:nvSpPr>
        <p:spPr>
          <a:xfrm>
            <a:off x="1284000" y="3069625"/>
            <a:ext cx="65760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90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3">
  <p:cSld name="CUSTOM_2_1_1">
    <p:bg>
      <p:bgPr>
        <a:solidFill>
          <a:schemeClr val="lt1"/>
        </a:solidFill>
        <a:effectLst/>
      </p:bgPr>
    </p:bg>
    <p:spTree>
      <p:nvGrpSpPr>
        <p:cNvPr id="1" name="Shape 4704"/>
        <p:cNvGrpSpPr/>
        <p:nvPr/>
      </p:nvGrpSpPr>
      <p:grpSpPr>
        <a:xfrm>
          <a:off x="0" y="0"/>
          <a:ext cx="0" cy="0"/>
          <a:chOff x="0" y="0"/>
          <a:chExt cx="0" cy="0"/>
        </a:xfrm>
      </p:grpSpPr>
      <p:grpSp>
        <p:nvGrpSpPr>
          <p:cNvPr id="4705" name="Google Shape;4705;p15"/>
          <p:cNvGrpSpPr/>
          <p:nvPr/>
        </p:nvGrpSpPr>
        <p:grpSpPr>
          <a:xfrm>
            <a:off x="0" y="0"/>
            <a:ext cx="9144125" cy="5143391"/>
            <a:chOff x="0" y="0"/>
            <a:chExt cx="9144125" cy="5143391"/>
          </a:xfrm>
        </p:grpSpPr>
        <p:sp>
          <p:nvSpPr>
            <p:cNvPr id="4706" name="Google Shape;4706;p1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66" name="Google Shape;5066;p15"/>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7" name="Google Shape;5067;p15"/>
          <p:cNvGrpSpPr/>
          <p:nvPr/>
        </p:nvGrpSpPr>
        <p:grpSpPr>
          <a:xfrm>
            <a:off x="553048" y="535000"/>
            <a:ext cx="8105852" cy="4302000"/>
            <a:chOff x="553048" y="535000"/>
            <a:chExt cx="8105852" cy="4302000"/>
          </a:xfrm>
        </p:grpSpPr>
        <p:sp>
          <p:nvSpPr>
            <p:cNvPr id="5068" name="Google Shape;5068;p15"/>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6" name="Google Shape;5086;p15"/>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5"/>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5"/>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5"/>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5"/>
          <p:cNvSpPr txBox="1">
            <a:spLocks noGrp="1"/>
          </p:cNvSpPr>
          <p:nvPr>
            <p:ph type="title"/>
          </p:nvPr>
        </p:nvSpPr>
        <p:spPr>
          <a:xfrm>
            <a:off x="1474650" y="2280900"/>
            <a:ext cx="6194700" cy="13533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3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091" name="Google Shape;5091;p15"/>
          <p:cNvSpPr txBox="1">
            <a:spLocks noGrp="1"/>
          </p:cNvSpPr>
          <p:nvPr>
            <p:ph type="title" idx="2" hasCustomPrompt="1"/>
          </p:nvPr>
        </p:nvSpPr>
        <p:spPr>
          <a:xfrm>
            <a:off x="3995250" y="1283250"/>
            <a:ext cx="1153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5092" name="Google Shape;5092;p15"/>
          <p:cNvSpPr txBox="1">
            <a:spLocks noGrp="1"/>
          </p:cNvSpPr>
          <p:nvPr>
            <p:ph type="subTitle" idx="1"/>
          </p:nvPr>
        </p:nvSpPr>
        <p:spPr>
          <a:xfrm>
            <a:off x="1474650" y="3558000"/>
            <a:ext cx="6194700" cy="390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highlight>
                  <a:schemeClr val="accent1"/>
                </a:highlight>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093" name="Google Shape;5093;p15"/>
          <p:cNvSpPr/>
          <p:nvPr/>
        </p:nvSpPr>
        <p:spPr>
          <a:xfrm>
            <a:off x="3005100" y="17569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5"/>
          <p:cNvSpPr/>
          <p:nvPr/>
        </p:nvSpPr>
        <p:spPr>
          <a:xfrm>
            <a:off x="7887788" y="1202063"/>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5"/>
          <p:cNvSpPr/>
          <p:nvPr/>
        </p:nvSpPr>
        <p:spPr>
          <a:xfrm>
            <a:off x="1670575" y="105811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5"/>
          <p:cNvSpPr/>
          <p:nvPr/>
        </p:nvSpPr>
        <p:spPr>
          <a:xfrm>
            <a:off x="7972938" y="421036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5"/>
          <p:cNvSpPr/>
          <p:nvPr/>
        </p:nvSpPr>
        <p:spPr>
          <a:xfrm>
            <a:off x="7126775" y="9925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3">
    <p:bg>
      <p:bgPr>
        <a:solidFill>
          <a:schemeClr val="lt1"/>
        </a:solidFill>
        <a:effectLst/>
      </p:bgPr>
    </p:bg>
    <p:spTree>
      <p:nvGrpSpPr>
        <p:cNvPr id="1" name="Shape 6292"/>
        <p:cNvGrpSpPr/>
        <p:nvPr/>
      </p:nvGrpSpPr>
      <p:grpSpPr>
        <a:xfrm>
          <a:off x="0" y="0"/>
          <a:ext cx="0" cy="0"/>
          <a:chOff x="0" y="0"/>
          <a:chExt cx="0" cy="0"/>
        </a:xfrm>
      </p:grpSpPr>
      <p:grpSp>
        <p:nvGrpSpPr>
          <p:cNvPr id="6293" name="Google Shape;6293;p19"/>
          <p:cNvGrpSpPr/>
          <p:nvPr/>
        </p:nvGrpSpPr>
        <p:grpSpPr>
          <a:xfrm>
            <a:off x="0" y="0"/>
            <a:ext cx="9144125" cy="5143391"/>
            <a:chOff x="0" y="0"/>
            <a:chExt cx="9144125" cy="5143391"/>
          </a:xfrm>
        </p:grpSpPr>
        <p:sp>
          <p:nvSpPr>
            <p:cNvPr id="6294" name="Google Shape;6294;p19"/>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9"/>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9"/>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9"/>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9"/>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9"/>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9"/>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9"/>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9"/>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9"/>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19"/>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9"/>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9"/>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9"/>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9"/>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9"/>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9"/>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9"/>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9"/>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9"/>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9"/>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9"/>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9"/>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9"/>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9"/>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9"/>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9"/>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9"/>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9"/>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9"/>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9"/>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9"/>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9"/>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9"/>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9"/>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9"/>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9"/>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9"/>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9"/>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9"/>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9"/>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9"/>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9"/>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9"/>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9"/>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9"/>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9"/>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9"/>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9"/>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19"/>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9"/>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9"/>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19"/>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9"/>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9"/>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9"/>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9"/>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9"/>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19"/>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9"/>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9"/>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9"/>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9"/>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9"/>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9"/>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9"/>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9"/>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9"/>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9"/>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9"/>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9"/>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9"/>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9"/>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9"/>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9"/>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9"/>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9"/>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9"/>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9"/>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9"/>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9"/>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9"/>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9"/>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9"/>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9"/>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9"/>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9"/>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9"/>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9"/>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9"/>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9"/>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9"/>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9"/>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9"/>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9"/>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9"/>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9"/>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9"/>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9"/>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9"/>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9"/>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9"/>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9"/>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9"/>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9"/>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9"/>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9"/>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9"/>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9"/>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9"/>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9"/>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9"/>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9"/>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9"/>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9"/>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9"/>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9"/>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9"/>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9"/>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9"/>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9"/>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9"/>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9"/>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9"/>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9"/>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9"/>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9"/>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9"/>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9"/>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9"/>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9"/>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9"/>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9"/>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9"/>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9"/>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9"/>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9"/>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9"/>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9"/>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9"/>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9"/>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9"/>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9"/>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9"/>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9"/>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9"/>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9"/>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9"/>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9"/>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9"/>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9"/>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9"/>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9"/>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9"/>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9"/>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9"/>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9"/>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9"/>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9"/>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9"/>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9"/>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9"/>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9"/>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9"/>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9"/>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9"/>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9"/>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9"/>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9"/>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9"/>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9"/>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9"/>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9"/>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9"/>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9"/>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9"/>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9"/>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9"/>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9"/>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9"/>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9"/>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9"/>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9"/>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9"/>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9"/>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9"/>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9"/>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9"/>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9"/>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9"/>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9"/>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9"/>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9"/>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9"/>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9"/>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9"/>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9"/>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9"/>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9"/>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9"/>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9"/>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9"/>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9"/>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9"/>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9"/>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9"/>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9"/>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9"/>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9"/>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9"/>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9"/>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9"/>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9"/>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9"/>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9"/>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9"/>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9"/>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9"/>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9"/>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9"/>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9"/>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9"/>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9"/>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9"/>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9"/>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9"/>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9"/>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9"/>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9"/>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9"/>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9"/>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9"/>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9"/>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9"/>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9"/>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9"/>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9"/>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9"/>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9"/>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9"/>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9"/>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9"/>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9"/>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9"/>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9"/>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9"/>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9"/>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9"/>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9"/>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9"/>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9"/>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9"/>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9"/>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9"/>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9"/>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9"/>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9"/>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9"/>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9"/>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9"/>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9"/>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9"/>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9"/>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9"/>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9"/>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9"/>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9"/>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9"/>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9"/>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9"/>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9"/>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9"/>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9"/>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9"/>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9"/>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9"/>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9"/>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9"/>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9"/>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9"/>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9"/>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9"/>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9"/>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9"/>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9"/>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9"/>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9"/>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9"/>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9"/>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9"/>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9"/>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9"/>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9"/>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9"/>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9"/>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9"/>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9"/>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9"/>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9"/>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9"/>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9"/>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9"/>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9"/>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9"/>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9"/>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9"/>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9"/>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9"/>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9"/>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9"/>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9"/>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9"/>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9"/>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9"/>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9"/>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9"/>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9"/>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9"/>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9"/>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9"/>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9"/>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9"/>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9"/>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9"/>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9"/>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9"/>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9"/>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9"/>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9"/>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9"/>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9"/>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9"/>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9"/>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9"/>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9"/>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9"/>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9"/>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9"/>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9"/>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9"/>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9"/>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9"/>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9"/>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9"/>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9"/>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9"/>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9"/>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9"/>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9"/>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9"/>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9"/>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9"/>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9"/>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9"/>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9"/>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9"/>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9"/>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9"/>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9"/>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9"/>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4" name="Google Shape;6654;p19"/>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5" name="Google Shape;6655;p19"/>
          <p:cNvGrpSpPr/>
          <p:nvPr/>
        </p:nvGrpSpPr>
        <p:grpSpPr>
          <a:xfrm>
            <a:off x="553048" y="535000"/>
            <a:ext cx="8105852" cy="4302000"/>
            <a:chOff x="553048" y="535000"/>
            <a:chExt cx="8105852" cy="4302000"/>
          </a:xfrm>
        </p:grpSpPr>
        <p:sp>
          <p:nvSpPr>
            <p:cNvPr id="6656" name="Google Shape;6656;p19"/>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9"/>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9"/>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9"/>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9"/>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9"/>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9"/>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9"/>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9"/>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9"/>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9"/>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9"/>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9"/>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9"/>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9"/>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9"/>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9"/>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9"/>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4" name="Google Shape;6674;p19"/>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6675" name="Google Shape;6675;p19"/>
          <p:cNvSpPr txBox="1">
            <a:spLocks noGrp="1"/>
          </p:cNvSpPr>
          <p:nvPr>
            <p:ph type="subTitle" idx="1"/>
          </p:nvPr>
        </p:nvSpPr>
        <p:spPr>
          <a:xfrm>
            <a:off x="1270650" y="1202075"/>
            <a:ext cx="7020000" cy="388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rtl="0">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rtl="0">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rtl="0">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rtl="0">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rtl="0">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rtl="0">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rtl="0">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rtl="0">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6676" name="Google Shape;6676;p19"/>
          <p:cNvSpPr txBox="1">
            <a:spLocks noGrp="1"/>
          </p:cNvSpPr>
          <p:nvPr>
            <p:ph type="subTitle" idx="2"/>
          </p:nvPr>
        </p:nvSpPr>
        <p:spPr>
          <a:xfrm>
            <a:off x="1270650" y="1514375"/>
            <a:ext cx="7020000" cy="295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677" name="Google Shape;6677;p19"/>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9"/>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9"/>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9"/>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
    <p:bg>
      <p:bgPr>
        <a:solidFill>
          <a:schemeClr val="lt1"/>
        </a:solidFill>
        <a:effectLst/>
      </p:bgPr>
    </p:bg>
    <p:spTree>
      <p:nvGrpSpPr>
        <p:cNvPr id="1" name="Shape 7848"/>
        <p:cNvGrpSpPr/>
        <p:nvPr/>
      </p:nvGrpSpPr>
      <p:grpSpPr>
        <a:xfrm>
          <a:off x="0" y="0"/>
          <a:ext cx="0" cy="0"/>
          <a:chOff x="0" y="0"/>
          <a:chExt cx="0" cy="0"/>
        </a:xfrm>
      </p:grpSpPr>
      <p:grpSp>
        <p:nvGrpSpPr>
          <p:cNvPr id="7849" name="Google Shape;7849;p23"/>
          <p:cNvGrpSpPr/>
          <p:nvPr/>
        </p:nvGrpSpPr>
        <p:grpSpPr>
          <a:xfrm>
            <a:off x="0" y="0"/>
            <a:ext cx="9144125" cy="5143391"/>
            <a:chOff x="0" y="0"/>
            <a:chExt cx="9144125" cy="5143391"/>
          </a:xfrm>
        </p:grpSpPr>
        <p:sp>
          <p:nvSpPr>
            <p:cNvPr id="7850" name="Google Shape;7850;p23"/>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23"/>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23"/>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23"/>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23"/>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23"/>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23"/>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23"/>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23"/>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23"/>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23"/>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23"/>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23"/>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23"/>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23"/>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23"/>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23"/>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23"/>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23"/>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23"/>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23"/>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23"/>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23"/>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23"/>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23"/>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23"/>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23"/>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23"/>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23"/>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23"/>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23"/>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23"/>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23"/>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23"/>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23"/>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23"/>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23"/>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23"/>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23"/>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23"/>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23"/>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23"/>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23"/>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23"/>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23"/>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23"/>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23"/>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23"/>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23"/>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23"/>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23"/>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23"/>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23"/>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23"/>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23"/>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23"/>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23"/>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23"/>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23"/>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23"/>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23"/>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23"/>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23"/>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23"/>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23"/>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23"/>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23"/>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23"/>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23"/>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23"/>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23"/>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23"/>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23"/>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23"/>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23"/>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23"/>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23"/>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23"/>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23"/>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23"/>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23"/>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23"/>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23"/>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23"/>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23"/>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23"/>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23"/>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23"/>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23"/>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23"/>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23"/>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23"/>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23"/>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23"/>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23"/>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23"/>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23"/>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23"/>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23"/>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23"/>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23"/>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23"/>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23"/>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23"/>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23"/>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23"/>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23"/>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23"/>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23"/>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23"/>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23"/>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23"/>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23"/>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23"/>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23"/>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23"/>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23"/>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23"/>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23"/>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23"/>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23"/>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23"/>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23"/>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23"/>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23"/>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23"/>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23"/>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23"/>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23"/>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23"/>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23"/>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23"/>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23"/>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23"/>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23"/>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23"/>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23"/>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23"/>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23"/>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23"/>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23"/>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23"/>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23"/>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23"/>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23"/>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23"/>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23"/>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23"/>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23"/>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23"/>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23"/>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23"/>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23"/>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23"/>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23"/>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23"/>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23"/>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23"/>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23"/>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23"/>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23"/>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23"/>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23"/>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23"/>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23"/>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23"/>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23"/>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23"/>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23"/>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23"/>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23"/>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23"/>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23"/>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23"/>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23"/>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23"/>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23"/>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23"/>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23"/>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23"/>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23"/>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23"/>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23"/>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23"/>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23"/>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23"/>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23"/>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23"/>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23"/>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23"/>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23"/>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23"/>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23"/>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23"/>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23"/>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23"/>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23"/>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23"/>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23"/>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23"/>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23"/>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23"/>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23"/>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23"/>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23"/>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23"/>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23"/>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23"/>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23"/>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23"/>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23"/>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23"/>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23"/>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23"/>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23"/>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23"/>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23"/>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23"/>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23"/>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23"/>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23"/>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23"/>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23"/>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23"/>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23"/>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23"/>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23"/>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23"/>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23"/>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23"/>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23"/>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23"/>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23"/>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23"/>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23"/>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23"/>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23"/>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23"/>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23"/>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23"/>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23"/>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23"/>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23"/>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23"/>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23"/>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23"/>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23"/>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23"/>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23"/>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23"/>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23"/>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23"/>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23"/>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23"/>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23"/>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23"/>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23"/>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23"/>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23"/>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23"/>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23"/>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23"/>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23"/>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23"/>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23"/>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23"/>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23"/>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23"/>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23"/>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23"/>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23"/>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23"/>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23"/>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23"/>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23"/>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23"/>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23"/>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23"/>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23"/>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23"/>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23"/>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23"/>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23"/>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23"/>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23"/>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23"/>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23"/>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23"/>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23"/>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23"/>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23"/>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23"/>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23"/>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23"/>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23"/>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23"/>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23"/>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23"/>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23"/>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23"/>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23"/>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23"/>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23"/>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23"/>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23"/>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23"/>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23"/>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23"/>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23"/>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23"/>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23"/>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23"/>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23"/>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23"/>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23"/>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23"/>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23"/>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23"/>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23"/>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23"/>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23"/>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23"/>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23"/>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23"/>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23"/>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23"/>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23"/>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23"/>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23"/>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23"/>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23"/>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23"/>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23"/>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23"/>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23"/>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23"/>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23"/>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23"/>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23"/>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23"/>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23"/>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23"/>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23"/>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23"/>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23"/>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23"/>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23"/>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23"/>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23"/>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23"/>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23"/>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23"/>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23"/>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23"/>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23"/>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23"/>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23"/>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23"/>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23"/>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23"/>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10" name="Google Shape;8210;p23"/>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1" name="Google Shape;8211;p23"/>
          <p:cNvGrpSpPr/>
          <p:nvPr/>
        </p:nvGrpSpPr>
        <p:grpSpPr>
          <a:xfrm>
            <a:off x="553048" y="535000"/>
            <a:ext cx="8105852" cy="4302000"/>
            <a:chOff x="553048" y="535000"/>
            <a:chExt cx="8105852" cy="4302000"/>
          </a:xfrm>
        </p:grpSpPr>
        <p:sp>
          <p:nvSpPr>
            <p:cNvPr id="8212" name="Google Shape;8212;p23"/>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23"/>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23"/>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23"/>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23"/>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23"/>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23"/>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23"/>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23"/>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23"/>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23"/>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23"/>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23"/>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23"/>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23"/>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23"/>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23"/>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23"/>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0" name="Google Shape;8230;p23"/>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23"/>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23"/>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23"/>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23"/>
          <p:cNvSpPr txBox="1">
            <a:spLocks noGrp="1"/>
          </p:cNvSpPr>
          <p:nvPr>
            <p:ph type="title"/>
          </p:nvPr>
        </p:nvSpPr>
        <p:spPr>
          <a:xfrm>
            <a:off x="1270650" y="629375"/>
            <a:ext cx="7020000" cy="12042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1_1">
    <p:bg>
      <p:bgPr>
        <a:solidFill>
          <a:schemeClr val="lt1"/>
        </a:solidFill>
        <a:effectLst/>
      </p:bgPr>
    </p:bg>
    <p:spTree>
      <p:nvGrpSpPr>
        <p:cNvPr id="1" name="Shape 8235"/>
        <p:cNvGrpSpPr/>
        <p:nvPr/>
      </p:nvGrpSpPr>
      <p:grpSpPr>
        <a:xfrm>
          <a:off x="0" y="0"/>
          <a:ext cx="0" cy="0"/>
          <a:chOff x="0" y="0"/>
          <a:chExt cx="0" cy="0"/>
        </a:xfrm>
      </p:grpSpPr>
      <p:grpSp>
        <p:nvGrpSpPr>
          <p:cNvPr id="8236" name="Google Shape;8236;p24"/>
          <p:cNvGrpSpPr/>
          <p:nvPr/>
        </p:nvGrpSpPr>
        <p:grpSpPr>
          <a:xfrm>
            <a:off x="0" y="0"/>
            <a:ext cx="9144125" cy="5143391"/>
            <a:chOff x="0" y="0"/>
            <a:chExt cx="9144125" cy="5143391"/>
          </a:xfrm>
        </p:grpSpPr>
        <p:sp>
          <p:nvSpPr>
            <p:cNvPr id="8237" name="Google Shape;8237;p24"/>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24"/>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24"/>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24"/>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24"/>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24"/>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24"/>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24"/>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24"/>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24"/>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24"/>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24"/>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24"/>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24"/>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24"/>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24"/>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24"/>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24"/>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24"/>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24"/>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24"/>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24"/>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24"/>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24"/>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24"/>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24"/>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24"/>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24"/>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24"/>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24"/>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24"/>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24"/>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24"/>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24"/>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24"/>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24"/>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24"/>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24"/>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24"/>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24"/>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24"/>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24"/>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24"/>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24"/>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24"/>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24"/>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24"/>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24"/>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24"/>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24"/>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24"/>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24"/>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24"/>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24"/>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24"/>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24"/>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24"/>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24"/>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24"/>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24"/>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24"/>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24"/>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24"/>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24"/>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24"/>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24"/>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24"/>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24"/>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24"/>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24"/>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24"/>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24"/>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24"/>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24"/>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24"/>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24"/>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24"/>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24"/>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24"/>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24"/>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24"/>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24"/>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24"/>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24"/>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24"/>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24"/>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24"/>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24"/>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24"/>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24"/>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24"/>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24"/>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24"/>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24"/>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24"/>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24"/>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24"/>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24"/>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24"/>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24"/>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24"/>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24"/>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24"/>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24"/>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24"/>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24"/>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24"/>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24"/>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24"/>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24"/>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24"/>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24"/>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24"/>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24"/>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24"/>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24"/>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24"/>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24"/>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24"/>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24"/>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24"/>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24"/>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24"/>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24"/>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24"/>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24"/>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24"/>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24"/>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24"/>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24"/>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24"/>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24"/>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24"/>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24"/>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24"/>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24"/>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24"/>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24"/>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24"/>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24"/>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24"/>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24"/>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24"/>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24"/>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24"/>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24"/>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24"/>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24"/>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24"/>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24"/>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24"/>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24"/>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24"/>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24"/>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24"/>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24"/>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24"/>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24"/>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24"/>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24"/>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24"/>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24"/>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24"/>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24"/>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24"/>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24"/>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24"/>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24"/>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24"/>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24"/>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24"/>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24"/>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24"/>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24"/>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24"/>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24"/>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24"/>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24"/>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24"/>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24"/>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24"/>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24"/>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24"/>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24"/>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24"/>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24"/>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24"/>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24"/>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24"/>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24"/>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24"/>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24"/>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24"/>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24"/>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24"/>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24"/>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24"/>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24"/>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24"/>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24"/>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24"/>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24"/>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24"/>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24"/>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24"/>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24"/>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24"/>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24"/>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24"/>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24"/>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24"/>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24"/>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24"/>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24"/>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24"/>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24"/>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24"/>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24"/>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24"/>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24"/>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24"/>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24"/>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24"/>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24"/>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24"/>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24"/>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24"/>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24"/>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24"/>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24"/>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24"/>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24"/>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24"/>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24"/>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24"/>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24"/>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24"/>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24"/>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24"/>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24"/>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24"/>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24"/>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24"/>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24"/>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24"/>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24"/>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24"/>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24"/>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24"/>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24"/>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24"/>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24"/>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24"/>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24"/>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24"/>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24"/>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24"/>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24"/>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24"/>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24"/>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24"/>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24"/>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24"/>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24"/>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24"/>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24"/>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24"/>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24"/>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24"/>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24"/>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24"/>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24"/>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24"/>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24"/>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24"/>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24"/>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24"/>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24"/>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24"/>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24"/>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24"/>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24"/>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24"/>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24"/>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24"/>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24"/>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24"/>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24"/>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24"/>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24"/>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24"/>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24"/>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24"/>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24"/>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24"/>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24"/>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24"/>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24"/>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24"/>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24"/>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24"/>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24"/>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24"/>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24"/>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24"/>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24"/>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24"/>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24"/>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24"/>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24"/>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24"/>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24"/>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24"/>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24"/>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24"/>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24"/>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24"/>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24"/>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24"/>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24"/>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24"/>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24"/>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24"/>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24"/>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24"/>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24"/>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24"/>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24"/>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24"/>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24"/>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24"/>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24"/>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24"/>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24"/>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24"/>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24"/>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24"/>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24"/>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24"/>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24"/>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24"/>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24"/>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24"/>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24"/>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24"/>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24"/>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24"/>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24"/>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24"/>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24"/>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24"/>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24"/>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24"/>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24"/>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24"/>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24"/>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24"/>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24"/>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24"/>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24"/>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7" name="Google Shape;8597;p24"/>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8" name="Google Shape;8598;p24"/>
          <p:cNvGrpSpPr/>
          <p:nvPr/>
        </p:nvGrpSpPr>
        <p:grpSpPr>
          <a:xfrm>
            <a:off x="553048" y="535000"/>
            <a:ext cx="8105852" cy="4302000"/>
            <a:chOff x="553048" y="535000"/>
            <a:chExt cx="8105852" cy="4302000"/>
          </a:xfrm>
        </p:grpSpPr>
        <p:sp>
          <p:nvSpPr>
            <p:cNvPr id="8599" name="Google Shape;8599;p24"/>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24"/>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24"/>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24"/>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24"/>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24"/>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24"/>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24"/>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24"/>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24"/>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24"/>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24"/>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24"/>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24"/>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24"/>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24"/>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24"/>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24"/>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7" name="Google Shape;8617;p24"/>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24"/>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24"/>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24"/>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24"/>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solidFill>
          <a:srgbClr val="79CDBE"/>
        </a:solidFill>
        <a:effectLst/>
      </p:bgPr>
    </p:bg>
    <p:spTree>
      <p:nvGrpSpPr>
        <p:cNvPr id="1" name="Shape 9021"/>
        <p:cNvGrpSpPr/>
        <p:nvPr/>
      </p:nvGrpSpPr>
      <p:grpSpPr>
        <a:xfrm>
          <a:off x="0" y="0"/>
          <a:ext cx="0" cy="0"/>
          <a:chOff x="0" y="0"/>
          <a:chExt cx="0" cy="0"/>
        </a:xfrm>
      </p:grpSpPr>
      <p:grpSp>
        <p:nvGrpSpPr>
          <p:cNvPr id="9022" name="Google Shape;9022;p26"/>
          <p:cNvGrpSpPr/>
          <p:nvPr/>
        </p:nvGrpSpPr>
        <p:grpSpPr>
          <a:xfrm>
            <a:off x="0" y="0"/>
            <a:ext cx="9144125" cy="5143391"/>
            <a:chOff x="0" y="0"/>
            <a:chExt cx="9144125" cy="5143391"/>
          </a:xfrm>
        </p:grpSpPr>
        <p:sp>
          <p:nvSpPr>
            <p:cNvPr id="9023" name="Google Shape;9023;p26"/>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26"/>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26"/>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26"/>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26"/>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26"/>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26"/>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26"/>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26"/>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26"/>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26"/>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26"/>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26"/>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26"/>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26"/>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26"/>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26"/>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26"/>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26"/>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26"/>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26"/>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26"/>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26"/>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26"/>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26"/>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26"/>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26"/>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26"/>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26"/>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26"/>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26"/>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26"/>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26"/>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26"/>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26"/>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26"/>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26"/>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26"/>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26"/>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26"/>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26"/>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26"/>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26"/>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26"/>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26"/>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26"/>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26"/>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26"/>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26"/>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26"/>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26"/>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26"/>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26"/>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26"/>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26"/>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26"/>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26"/>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26"/>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26"/>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26"/>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26"/>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26"/>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26"/>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26"/>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26"/>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26"/>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26"/>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26"/>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26"/>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26"/>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26"/>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26"/>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26"/>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26"/>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26"/>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26"/>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26"/>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26"/>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26"/>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26"/>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26"/>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26"/>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26"/>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26"/>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26"/>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26"/>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26"/>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26"/>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26"/>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26"/>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26"/>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26"/>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26"/>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26"/>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26"/>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26"/>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26"/>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26"/>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26"/>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26"/>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26"/>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26"/>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26"/>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26"/>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26"/>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26"/>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26"/>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26"/>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26"/>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26"/>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26"/>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26"/>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26"/>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26"/>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26"/>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26"/>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26"/>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26"/>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26"/>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26"/>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26"/>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26"/>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26"/>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26"/>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26"/>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26"/>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26"/>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26"/>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26"/>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26"/>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26"/>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26"/>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26"/>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26"/>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26"/>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26"/>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26"/>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26"/>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26"/>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26"/>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26"/>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26"/>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26"/>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26"/>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26"/>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26"/>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26"/>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26"/>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26"/>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26"/>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26"/>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26"/>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26"/>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26"/>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26"/>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26"/>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26"/>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26"/>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26"/>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26"/>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26"/>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26"/>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26"/>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26"/>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26"/>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26"/>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26"/>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26"/>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26"/>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26"/>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26"/>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26"/>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26"/>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26"/>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26"/>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26"/>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26"/>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26"/>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26"/>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26"/>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26"/>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26"/>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26"/>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26"/>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26"/>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26"/>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26"/>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26"/>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26"/>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26"/>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26"/>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26"/>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26"/>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26"/>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26"/>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26"/>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26"/>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26"/>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26"/>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26"/>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26"/>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26"/>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26"/>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26"/>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26"/>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26"/>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26"/>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26"/>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26"/>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26"/>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26"/>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26"/>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26"/>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26"/>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26"/>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26"/>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26"/>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26"/>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26"/>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26"/>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26"/>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26"/>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26"/>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26"/>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26"/>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26"/>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26"/>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26"/>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26"/>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26"/>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26"/>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26"/>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26"/>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26"/>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26"/>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26"/>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26"/>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26"/>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26"/>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26"/>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26"/>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26"/>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26"/>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26"/>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26"/>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26"/>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26"/>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26"/>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26"/>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26"/>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26"/>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26"/>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26"/>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26"/>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26"/>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26"/>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26"/>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26"/>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26"/>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26"/>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26"/>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26"/>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26"/>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26"/>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26"/>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26"/>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26"/>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26"/>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26"/>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26"/>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26"/>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26"/>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26"/>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26"/>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26"/>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26"/>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26"/>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26"/>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26"/>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26"/>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26"/>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26"/>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26"/>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26"/>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26"/>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26"/>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26"/>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26"/>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26"/>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26"/>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26"/>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26"/>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26"/>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26"/>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26"/>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26"/>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26"/>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26"/>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26"/>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26"/>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26"/>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26"/>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26"/>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26"/>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26"/>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26"/>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26"/>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26"/>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26"/>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26"/>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26"/>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26"/>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26"/>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26"/>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26"/>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26"/>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26"/>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26"/>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26"/>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26"/>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26"/>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26"/>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26"/>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26"/>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26"/>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26"/>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26"/>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26"/>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26"/>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26"/>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26"/>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26"/>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26"/>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26"/>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26"/>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26"/>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26"/>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26"/>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26"/>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26"/>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26"/>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26"/>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26"/>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26"/>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26"/>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26"/>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26"/>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26"/>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26"/>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26"/>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26"/>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26"/>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26"/>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26"/>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26"/>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26"/>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26"/>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26"/>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26"/>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26"/>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3" name="Google Shape;9383;p26"/>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4" name="Google Shape;9384;p26"/>
          <p:cNvGrpSpPr/>
          <p:nvPr/>
        </p:nvGrpSpPr>
        <p:grpSpPr>
          <a:xfrm>
            <a:off x="553048" y="535000"/>
            <a:ext cx="8105852" cy="4302000"/>
            <a:chOff x="553048" y="535000"/>
            <a:chExt cx="8105852" cy="4302000"/>
          </a:xfrm>
        </p:grpSpPr>
        <p:sp>
          <p:nvSpPr>
            <p:cNvPr id="9385" name="Google Shape;9385;p26"/>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26"/>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26"/>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26"/>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26"/>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26"/>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26"/>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26"/>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26"/>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26"/>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26"/>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26"/>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26"/>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26"/>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26"/>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26"/>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26"/>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26"/>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3" name="Google Shape;9403;p26"/>
          <p:cNvSpPr/>
          <p:nvPr/>
        </p:nvSpPr>
        <p:spPr>
          <a:xfrm>
            <a:off x="1509950" y="391332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26"/>
          <p:cNvSpPr/>
          <p:nvPr/>
        </p:nvSpPr>
        <p:spPr>
          <a:xfrm>
            <a:off x="1509950" y="3427363"/>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26"/>
          <p:cNvSpPr/>
          <p:nvPr/>
        </p:nvSpPr>
        <p:spPr>
          <a:xfrm>
            <a:off x="2416525" y="410843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6" name="Google Shape;9406;p26"/>
          <p:cNvGrpSpPr/>
          <p:nvPr/>
        </p:nvGrpSpPr>
        <p:grpSpPr>
          <a:xfrm>
            <a:off x="6538223" y="163649"/>
            <a:ext cx="1356637" cy="1528669"/>
            <a:chOff x="6638425" y="262025"/>
            <a:chExt cx="1356637" cy="1528669"/>
          </a:xfrm>
        </p:grpSpPr>
        <p:sp>
          <p:nvSpPr>
            <p:cNvPr id="9407" name="Google Shape;9407;p26"/>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26"/>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26"/>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26"/>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1" name="Google Shape;9411;p26"/>
          <p:cNvSpPr/>
          <p:nvPr/>
        </p:nvSpPr>
        <p:spPr>
          <a:xfrm>
            <a:off x="5865550" y="101052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26"/>
          <p:cNvSpPr/>
          <p:nvPr/>
        </p:nvSpPr>
        <p:spPr>
          <a:xfrm>
            <a:off x="7934475" y="80583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26"/>
          <p:cNvSpPr/>
          <p:nvPr/>
        </p:nvSpPr>
        <p:spPr>
          <a:xfrm>
            <a:off x="6876475" y="19974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1">
  <p:cSld name="BLANK_1_1_1_1_1_1_1_1">
    <p:bg>
      <p:bgPr>
        <a:solidFill>
          <a:srgbClr val="79CDBE"/>
        </a:solidFill>
        <a:effectLst/>
      </p:bgPr>
    </p:bg>
    <p:spTree>
      <p:nvGrpSpPr>
        <p:cNvPr id="1" name="Shape 9414"/>
        <p:cNvGrpSpPr/>
        <p:nvPr/>
      </p:nvGrpSpPr>
      <p:grpSpPr>
        <a:xfrm>
          <a:off x="0" y="0"/>
          <a:ext cx="0" cy="0"/>
          <a:chOff x="0" y="0"/>
          <a:chExt cx="0" cy="0"/>
        </a:xfrm>
      </p:grpSpPr>
      <p:grpSp>
        <p:nvGrpSpPr>
          <p:cNvPr id="9415" name="Google Shape;9415;p27"/>
          <p:cNvGrpSpPr/>
          <p:nvPr/>
        </p:nvGrpSpPr>
        <p:grpSpPr>
          <a:xfrm>
            <a:off x="0" y="0"/>
            <a:ext cx="9144125" cy="5143391"/>
            <a:chOff x="0" y="0"/>
            <a:chExt cx="9144125" cy="5143391"/>
          </a:xfrm>
        </p:grpSpPr>
        <p:sp>
          <p:nvSpPr>
            <p:cNvPr id="9416" name="Google Shape;9416;p27"/>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27"/>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27"/>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27"/>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27"/>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27"/>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27"/>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27"/>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27"/>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27"/>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27"/>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27"/>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27"/>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27"/>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27"/>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27"/>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27"/>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27"/>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27"/>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27"/>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27"/>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27"/>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27"/>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27"/>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27"/>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27"/>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27"/>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27"/>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27"/>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27"/>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27"/>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27"/>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27"/>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27"/>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27"/>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27"/>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27"/>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27"/>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27"/>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27"/>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27"/>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27"/>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27"/>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27"/>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27"/>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27"/>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27"/>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27"/>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27"/>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27"/>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27"/>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27"/>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27"/>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27"/>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27"/>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27"/>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27"/>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27"/>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27"/>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27"/>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27"/>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27"/>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27"/>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27"/>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27"/>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27"/>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27"/>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27"/>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27"/>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27"/>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27"/>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27"/>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27"/>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27"/>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27"/>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27"/>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27"/>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27"/>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27"/>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27"/>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27"/>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27"/>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27"/>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27"/>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27"/>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27"/>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27"/>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27"/>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27"/>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27"/>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27"/>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27"/>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27"/>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27"/>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27"/>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27"/>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27"/>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27"/>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27"/>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27"/>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27"/>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27"/>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27"/>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27"/>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27"/>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27"/>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27"/>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27"/>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27"/>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27"/>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27"/>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27"/>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27"/>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27"/>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27"/>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27"/>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27"/>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27"/>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27"/>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27"/>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27"/>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27"/>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27"/>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27"/>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27"/>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27"/>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27"/>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27"/>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27"/>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27"/>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27"/>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27"/>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27"/>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27"/>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27"/>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27"/>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27"/>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27"/>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27"/>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27"/>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27"/>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27"/>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27"/>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27"/>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27"/>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27"/>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27"/>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27"/>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27"/>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27"/>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27"/>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27"/>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27"/>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27"/>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27"/>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27"/>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27"/>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27"/>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27"/>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27"/>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27"/>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27"/>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27"/>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27"/>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27"/>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27"/>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27"/>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27"/>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27"/>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27"/>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27"/>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27"/>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27"/>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27"/>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27"/>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27"/>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27"/>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27"/>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27"/>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27"/>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27"/>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27"/>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27"/>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27"/>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27"/>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27"/>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27"/>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27"/>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27"/>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27"/>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27"/>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27"/>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27"/>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27"/>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27"/>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27"/>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27"/>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27"/>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27"/>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27"/>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27"/>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27"/>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27"/>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27"/>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27"/>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27"/>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27"/>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27"/>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27"/>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27"/>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27"/>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27"/>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27"/>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27"/>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27"/>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27"/>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27"/>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27"/>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27"/>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27"/>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27"/>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27"/>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27"/>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27"/>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27"/>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27"/>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27"/>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27"/>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27"/>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27"/>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27"/>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27"/>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27"/>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27"/>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27"/>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27"/>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27"/>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27"/>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27"/>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27"/>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27"/>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27"/>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27"/>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27"/>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27"/>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27"/>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27"/>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27"/>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27"/>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27"/>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27"/>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27"/>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27"/>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27"/>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27"/>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27"/>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27"/>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27"/>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27"/>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27"/>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27"/>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27"/>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27"/>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27"/>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27"/>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27"/>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27"/>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27"/>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27"/>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27"/>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27"/>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27"/>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27"/>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27"/>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27"/>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27"/>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27"/>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27"/>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27"/>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27"/>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27"/>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27"/>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27"/>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27"/>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27"/>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27"/>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27"/>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27"/>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27"/>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27"/>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27"/>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27"/>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27"/>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27"/>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27"/>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27"/>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27"/>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27"/>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27"/>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27"/>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27"/>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27"/>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27"/>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27"/>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27"/>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27"/>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27"/>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27"/>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27"/>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27"/>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27"/>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27"/>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27"/>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27"/>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27"/>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27"/>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27"/>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27"/>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27"/>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27"/>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27"/>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27"/>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27"/>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27"/>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27"/>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27"/>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27"/>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27"/>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27"/>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27"/>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27"/>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27"/>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27"/>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27"/>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27"/>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27"/>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27"/>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27"/>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27"/>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27"/>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27"/>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27"/>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27"/>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27"/>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27"/>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27"/>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27"/>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27"/>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27"/>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27"/>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27"/>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27"/>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27"/>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27"/>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27"/>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27"/>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27"/>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27"/>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27"/>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27"/>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6" name="Google Shape;9776;p27"/>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7" name="Google Shape;9777;p27"/>
          <p:cNvGrpSpPr/>
          <p:nvPr/>
        </p:nvGrpSpPr>
        <p:grpSpPr>
          <a:xfrm>
            <a:off x="553048" y="535000"/>
            <a:ext cx="8105852" cy="4302000"/>
            <a:chOff x="553048" y="535000"/>
            <a:chExt cx="8105852" cy="4302000"/>
          </a:xfrm>
        </p:grpSpPr>
        <p:sp>
          <p:nvSpPr>
            <p:cNvPr id="9778" name="Google Shape;9778;p27"/>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27"/>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27"/>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27"/>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27"/>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27"/>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27"/>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27"/>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27"/>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27"/>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27"/>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27"/>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27"/>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27"/>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27"/>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27"/>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27"/>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27"/>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6" name="Google Shape;9796;p27"/>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27"/>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27"/>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27"/>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0" name="Google Shape;9800;p27"/>
          <p:cNvGrpSpPr/>
          <p:nvPr/>
        </p:nvGrpSpPr>
        <p:grpSpPr>
          <a:xfrm>
            <a:off x="2061088" y="4050081"/>
            <a:ext cx="1055760" cy="753780"/>
            <a:chOff x="3308425" y="649500"/>
            <a:chExt cx="947975" cy="676825"/>
          </a:xfrm>
        </p:grpSpPr>
        <p:sp>
          <p:nvSpPr>
            <p:cNvPr id="9801" name="Google Shape;9801;p27"/>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27"/>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27"/>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4" name="Google Shape;9804;p27"/>
          <p:cNvSpPr/>
          <p:nvPr/>
        </p:nvSpPr>
        <p:spPr>
          <a:xfrm rot="-900008">
            <a:off x="7239138" y="467741"/>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Thanks">
    <p:bg>
      <p:bgPr>
        <a:solidFill>
          <a:schemeClr val="lt1"/>
        </a:solidFill>
        <a:effectLst/>
      </p:bgPr>
    </p:bg>
    <p:spTree>
      <p:nvGrpSpPr>
        <p:cNvPr id="1" name="Shape 8622"/>
        <p:cNvGrpSpPr/>
        <p:nvPr/>
      </p:nvGrpSpPr>
      <p:grpSpPr>
        <a:xfrm>
          <a:off x="0" y="0"/>
          <a:ext cx="0" cy="0"/>
          <a:chOff x="0" y="0"/>
          <a:chExt cx="0" cy="0"/>
        </a:xfrm>
      </p:grpSpPr>
      <p:grpSp>
        <p:nvGrpSpPr>
          <p:cNvPr id="2" name="Google Shape;8623;p25"/>
          <p:cNvGrpSpPr/>
          <p:nvPr/>
        </p:nvGrpSpPr>
        <p:grpSpPr>
          <a:xfrm>
            <a:off x="0" y="0"/>
            <a:ext cx="9144125" cy="5143391"/>
            <a:chOff x="0" y="0"/>
            <a:chExt cx="9144125" cy="5143391"/>
          </a:xfrm>
        </p:grpSpPr>
        <p:sp>
          <p:nvSpPr>
            <p:cNvPr id="8624" name="Google Shape;8624;p2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2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2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2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2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2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2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2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2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2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2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2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2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2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2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2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2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2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2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2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2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2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2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2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2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2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2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2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2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2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2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2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2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2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2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2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2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2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2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2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2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2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2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2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2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2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2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2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2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2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2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2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2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2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2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2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2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2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2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2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2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2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2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2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2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2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2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2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2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2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2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2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2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2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2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2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2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2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2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2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2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2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2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2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2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2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2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2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2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2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2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2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2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2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2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2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2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2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2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2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2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2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2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2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2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2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2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2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2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2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2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2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2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2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2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2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2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2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2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2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2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2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2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2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2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2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2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2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2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2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2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2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2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2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2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2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2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2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2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2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2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2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2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2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2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2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2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2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2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2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2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2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2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2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2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2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2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2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2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2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2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2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2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2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2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2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2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2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2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2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2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2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2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2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2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2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2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2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2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2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2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2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2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2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2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2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2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2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2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2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2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2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2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2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2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2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2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2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2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2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2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2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2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2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2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2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2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2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2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2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2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2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2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2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2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2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2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2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2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2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2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2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2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2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2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2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2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2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2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2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2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2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2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2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2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2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2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2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2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2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2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2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2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2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2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2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2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2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2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2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2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2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2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2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2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2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2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2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2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2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2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2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2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2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2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2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2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2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2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2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2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2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2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2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2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2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2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2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2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2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2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2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2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2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2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2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2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2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2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2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2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2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2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2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2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2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2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2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2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2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2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2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2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2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2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2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2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2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2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2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2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2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2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2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2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2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2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2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2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2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2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2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2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2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2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2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2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2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2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2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2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2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2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2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2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2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2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2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2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2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2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2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2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2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2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2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2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2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2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2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2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2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2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2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2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2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2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2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2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2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4" name="Google Shape;8984;p25"/>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 name="Google Shape;8985;p25"/>
          <p:cNvGrpSpPr/>
          <p:nvPr/>
        </p:nvGrpSpPr>
        <p:grpSpPr>
          <a:xfrm>
            <a:off x="553048" y="535000"/>
            <a:ext cx="8105852" cy="4302000"/>
            <a:chOff x="553048" y="535000"/>
            <a:chExt cx="8105852" cy="4302000"/>
          </a:xfrm>
        </p:grpSpPr>
        <p:sp>
          <p:nvSpPr>
            <p:cNvPr id="8986" name="Google Shape;8986;p25"/>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2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2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2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2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2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2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2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2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2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2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2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2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2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2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2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2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2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4" name="Google Shape;9004;p25"/>
          <p:cNvSpPr txBox="1">
            <a:spLocks noGrp="1"/>
          </p:cNvSpPr>
          <p:nvPr>
            <p:ph type="ctrTitle"/>
          </p:nvPr>
        </p:nvSpPr>
        <p:spPr>
          <a:xfrm>
            <a:off x="2788950" y="685350"/>
            <a:ext cx="3684300" cy="949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5200"/>
              <a:buNone/>
              <a:defRPr sz="5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9005" name="Google Shape;9005;p25"/>
          <p:cNvSpPr txBox="1">
            <a:spLocks noGrp="1"/>
          </p:cNvSpPr>
          <p:nvPr>
            <p:ph type="subTitle" idx="1"/>
          </p:nvPr>
        </p:nvSpPr>
        <p:spPr>
          <a:xfrm>
            <a:off x="2788950" y="1482750"/>
            <a:ext cx="3684300" cy="129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9006" name="Google Shape;9006;p25"/>
          <p:cNvSpPr/>
          <p:nvPr/>
        </p:nvSpPr>
        <p:spPr>
          <a:xfrm>
            <a:off x="1571775" y="333611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25"/>
          <p:cNvSpPr/>
          <p:nvPr/>
        </p:nvSpPr>
        <p:spPr>
          <a:xfrm>
            <a:off x="1662000" y="16670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25"/>
          <p:cNvSpPr/>
          <p:nvPr/>
        </p:nvSpPr>
        <p:spPr>
          <a:xfrm rot="-4499992">
            <a:off x="1685022" y="4077507"/>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 name="Google Shape;9009;p25"/>
          <p:cNvGrpSpPr/>
          <p:nvPr/>
        </p:nvGrpSpPr>
        <p:grpSpPr>
          <a:xfrm>
            <a:off x="6619738" y="4088531"/>
            <a:ext cx="1055760" cy="753780"/>
            <a:chOff x="3308425" y="649500"/>
            <a:chExt cx="947975" cy="676825"/>
          </a:xfrm>
        </p:grpSpPr>
        <p:sp>
          <p:nvSpPr>
            <p:cNvPr id="9010" name="Google Shape;9010;p25"/>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25"/>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25"/>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3" name="Google Shape;9013;p25"/>
          <p:cNvSpPr/>
          <p:nvPr/>
        </p:nvSpPr>
        <p:spPr>
          <a:xfrm>
            <a:off x="7831725" y="8453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25"/>
          <p:cNvSpPr/>
          <p:nvPr/>
        </p:nvSpPr>
        <p:spPr>
          <a:xfrm>
            <a:off x="8069275" y="42070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 name="Google Shape;9015;p25"/>
          <p:cNvGrpSpPr/>
          <p:nvPr/>
        </p:nvGrpSpPr>
        <p:grpSpPr>
          <a:xfrm rot="-6299880" flipH="1">
            <a:off x="1452565" y="476245"/>
            <a:ext cx="708049" cy="444266"/>
            <a:chOff x="1445125" y="3867675"/>
            <a:chExt cx="803300" cy="502950"/>
          </a:xfrm>
        </p:grpSpPr>
        <p:sp>
          <p:nvSpPr>
            <p:cNvPr id="9016" name="Google Shape;9016;p25"/>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25"/>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25"/>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9" name="Google Shape;9019;p25"/>
          <p:cNvSpPr/>
          <p:nvPr/>
        </p:nvSpPr>
        <p:spPr>
          <a:xfrm>
            <a:off x="7195525" y="17908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25"/>
          <p:cNvSpPr txBox="1"/>
          <p:nvPr/>
        </p:nvSpPr>
        <p:spPr>
          <a:xfrm>
            <a:off x="2788950" y="3241900"/>
            <a:ext cx="3684300" cy="751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s" sz="1100">
                <a:solidFill>
                  <a:schemeClr val="dk1"/>
                </a:solidFill>
                <a:latin typeface="Gantari"/>
                <a:ea typeface="Gantari"/>
                <a:cs typeface="Gantari"/>
                <a:sym typeface="Gantari"/>
              </a:rPr>
              <a:t>CREDITS: This presentation template was created by </a:t>
            </a:r>
            <a:r>
              <a:rPr lang="es" sz="1100" b="1">
                <a:solidFill>
                  <a:schemeClr val="dk1"/>
                </a:solidFill>
                <a:latin typeface="Gantari"/>
                <a:ea typeface="Gantari"/>
                <a:cs typeface="Gantari"/>
                <a:sym typeface="Gantari"/>
              </a:rPr>
              <a:t>Slidesgo</a:t>
            </a:r>
            <a:r>
              <a:rPr lang="es" sz="1100">
                <a:solidFill>
                  <a:schemeClr val="dk1"/>
                </a:solidFill>
                <a:latin typeface="Gantari"/>
                <a:ea typeface="Gantari"/>
                <a:cs typeface="Gantari"/>
                <a:sym typeface="Gantari"/>
              </a:rPr>
              <a:t>, including icons by </a:t>
            </a:r>
            <a:r>
              <a:rPr lang="es" sz="1100" b="1">
                <a:solidFill>
                  <a:schemeClr val="dk1"/>
                </a:solidFill>
                <a:latin typeface="Gantari"/>
                <a:ea typeface="Gantari"/>
                <a:cs typeface="Gantari"/>
                <a:sym typeface="Gantari"/>
              </a:rPr>
              <a:t>Flaticon</a:t>
            </a:r>
            <a:r>
              <a:rPr lang="es" sz="1100">
                <a:solidFill>
                  <a:schemeClr val="dk1"/>
                </a:solidFill>
                <a:latin typeface="Gantari"/>
                <a:ea typeface="Gantari"/>
                <a:cs typeface="Gantari"/>
                <a:sym typeface="Gantari"/>
              </a:rPr>
              <a:t>, infographics &amp; images by</a:t>
            </a:r>
            <a:r>
              <a:rPr lang="es" sz="1100" b="1">
                <a:solidFill>
                  <a:schemeClr val="dk1"/>
                </a:solidFill>
                <a:latin typeface="Gantari"/>
                <a:ea typeface="Gantari"/>
                <a:cs typeface="Gantari"/>
                <a:sym typeface="Gantari"/>
              </a:rPr>
              <a:t> Freepik</a:t>
            </a:r>
            <a:r>
              <a:rPr lang="es" sz="1100">
                <a:solidFill>
                  <a:schemeClr val="dk1"/>
                </a:solidFill>
                <a:latin typeface="Gantari"/>
                <a:ea typeface="Gantari"/>
                <a:cs typeface="Gantari"/>
                <a:sym typeface="Gantari"/>
              </a:rPr>
              <a:t> and content by Sandra Medina</a:t>
            </a:r>
            <a:endParaRPr sz="1100" b="1">
              <a:solidFill>
                <a:schemeClr val="dk1"/>
              </a:solidFill>
              <a:latin typeface="Gantari"/>
              <a:ea typeface="Gantari"/>
              <a:cs typeface="Gantari"/>
              <a:sym typeface="Gantari"/>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808"/>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1"/>
        </a:solidFill>
        <a:effectLst/>
      </p:bgPr>
    </p:bg>
    <p:spTree>
      <p:nvGrpSpPr>
        <p:cNvPr id="1" name="Shape 404"/>
        <p:cNvGrpSpPr/>
        <p:nvPr/>
      </p:nvGrpSpPr>
      <p:grpSpPr>
        <a:xfrm>
          <a:off x="0" y="0"/>
          <a:ext cx="0" cy="0"/>
          <a:chOff x="0" y="0"/>
          <a:chExt cx="0" cy="0"/>
        </a:xfrm>
      </p:grpSpPr>
      <p:grpSp>
        <p:nvGrpSpPr>
          <p:cNvPr id="405" name="Google Shape;405;p3"/>
          <p:cNvGrpSpPr/>
          <p:nvPr/>
        </p:nvGrpSpPr>
        <p:grpSpPr>
          <a:xfrm>
            <a:off x="0" y="0"/>
            <a:ext cx="9144125" cy="5143391"/>
            <a:chOff x="0" y="0"/>
            <a:chExt cx="9144125" cy="5143391"/>
          </a:xfrm>
        </p:grpSpPr>
        <p:sp>
          <p:nvSpPr>
            <p:cNvPr id="406" name="Google Shape;406;p3"/>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 name="Google Shape;766;p3"/>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 name="Google Shape;767;p3"/>
          <p:cNvGrpSpPr/>
          <p:nvPr/>
        </p:nvGrpSpPr>
        <p:grpSpPr>
          <a:xfrm>
            <a:off x="553048" y="535000"/>
            <a:ext cx="8105852" cy="4302000"/>
            <a:chOff x="553048" y="535000"/>
            <a:chExt cx="8105852" cy="4302000"/>
          </a:xfrm>
        </p:grpSpPr>
        <p:sp>
          <p:nvSpPr>
            <p:cNvPr id="768" name="Google Shape;768;p3"/>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 name="Google Shape;786;p3"/>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lvl1pPr lvl="0" algn="l">
              <a:spcBef>
                <a:spcPts val="0"/>
              </a:spcBef>
              <a:spcAft>
                <a:spcPts val="0"/>
              </a:spcAft>
              <a:buSzPts val="3600"/>
              <a:buNone/>
              <a:defRPr sz="3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787" name="Google Shape;787;p3"/>
          <p:cNvSpPr txBox="1">
            <a:spLocks noGrp="1"/>
          </p:cNvSpPr>
          <p:nvPr>
            <p:ph type="title" idx="2" hasCustomPrompt="1"/>
          </p:nvPr>
        </p:nvSpPr>
        <p:spPr>
          <a:xfrm>
            <a:off x="1810950" y="2150850"/>
            <a:ext cx="1153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788" name="Google Shape;788;p3"/>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
          <p:cNvSpPr/>
          <p:nvPr/>
        </p:nvSpPr>
        <p:spPr>
          <a:xfrm rot="-900008">
            <a:off x="1715274" y="4153738"/>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
          <p:cNvSpPr/>
          <p:nvPr/>
        </p:nvSpPr>
        <p:spPr>
          <a:xfrm>
            <a:off x="5588200" y="106437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
          <p:cNvSpPr/>
          <p:nvPr/>
        </p:nvSpPr>
        <p:spPr>
          <a:xfrm>
            <a:off x="7974050" y="7869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
          <p:cNvSpPr/>
          <p:nvPr/>
        </p:nvSpPr>
        <p:spPr>
          <a:xfrm>
            <a:off x="1644575" y="36713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
          <p:cNvSpPr/>
          <p:nvPr/>
        </p:nvSpPr>
        <p:spPr>
          <a:xfrm>
            <a:off x="2845800" y="40885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 name="Google Shape;797;p3"/>
          <p:cNvGrpSpPr/>
          <p:nvPr/>
        </p:nvGrpSpPr>
        <p:grpSpPr>
          <a:xfrm>
            <a:off x="6294838" y="4058031"/>
            <a:ext cx="1055760" cy="753780"/>
            <a:chOff x="3308425" y="649500"/>
            <a:chExt cx="947975" cy="676825"/>
          </a:xfrm>
        </p:grpSpPr>
        <p:sp>
          <p:nvSpPr>
            <p:cNvPr id="798" name="Google Shape;798;p3"/>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 name="Google Shape;801;p3"/>
          <p:cNvGrpSpPr/>
          <p:nvPr/>
        </p:nvGrpSpPr>
        <p:grpSpPr>
          <a:xfrm rot="-6299880" flipH="1">
            <a:off x="1763090" y="476245"/>
            <a:ext cx="708049" cy="444266"/>
            <a:chOff x="1445125" y="3867675"/>
            <a:chExt cx="803300" cy="502950"/>
          </a:xfrm>
        </p:grpSpPr>
        <p:sp>
          <p:nvSpPr>
            <p:cNvPr id="802" name="Google Shape;802;p3"/>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 name="Google Shape;805;p3"/>
          <p:cNvSpPr/>
          <p:nvPr/>
        </p:nvSpPr>
        <p:spPr>
          <a:xfrm>
            <a:off x="1957275" y="13724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
          <p:cNvSpPr/>
          <p:nvPr/>
        </p:nvSpPr>
        <p:spPr>
          <a:xfrm>
            <a:off x="3215800" y="8312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
          <p:cNvSpPr/>
          <p:nvPr/>
        </p:nvSpPr>
        <p:spPr>
          <a:xfrm>
            <a:off x="7826025" y="41160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9809"/>
        <p:cNvGrpSpPr/>
        <p:nvPr/>
      </p:nvGrpSpPr>
      <p:grpSpPr>
        <a:xfrm>
          <a:off x="0" y="0"/>
          <a:ext cx="0" cy="0"/>
          <a:chOff x="0" y="0"/>
          <a:chExt cx="0" cy="0"/>
        </a:xfrm>
      </p:grpSpPr>
      <p:sp>
        <p:nvSpPr>
          <p:cNvPr id="9810" name="Google Shape;9810;p3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lt1"/>
        </a:solidFill>
        <a:effectLst/>
      </p:bgPr>
    </p:bg>
    <p:spTree>
      <p:nvGrpSpPr>
        <p:cNvPr id="1" name="Shape 808"/>
        <p:cNvGrpSpPr/>
        <p:nvPr/>
      </p:nvGrpSpPr>
      <p:grpSpPr>
        <a:xfrm>
          <a:off x="0" y="0"/>
          <a:ext cx="0" cy="0"/>
          <a:chOff x="0" y="0"/>
          <a:chExt cx="0" cy="0"/>
        </a:xfrm>
      </p:grpSpPr>
      <p:grpSp>
        <p:nvGrpSpPr>
          <p:cNvPr id="809" name="Google Shape;809;p4"/>
          <p:cNvGrpSpPr/>
          <p:nvPr/>
        </p:nvGrpSpPr>
        <p:grpSpPr>
          <a:xfrm>
            <a:off x="0" y="0"/>
            <a:ext cx="9144125" cy="5143391"/>
            <a:chOff x="0" y="0"/>
            <a:chExt cx="9144125" cy="5143391"/>
          </a:xfrm>
        </p:grpSpPr>
        <p:sp>
          <p:nvSpPr>
            <p:cNvPr id="810" name="Google Shape;810;p4"/>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0" name="Google Shape;1170;p4"/>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 name="Google Shape;1171;p4"/>
          <p:cNvGrpSpPr/>
          <p:nvPr/>
        </p:nvGrpSpPr>
        <p:grpSpPr>
          <a:xfrm>
            <a:off x="553048" y="535000"/>
            <a:ext cx="8105852" cy="4302000"/>
            <a:chOff x="553048" y="535000"/>
            <a:chExt cx="8105852" cy="4302000"/>
          </a:xfrm>
        </p:grpSpPr>
        <p:sp>
          <p:nvSpPr>
            <p:cNvPr id="1172" name="Google Shape;1172;p4"/>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 name="Google Shape;1190;p4"/>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1191" name="Google Shape;1191;p4"/>
          <p:cNvSpPr txBox="1">
            <a:spLocks noGrp="1"/>
          </p:cNvSpPr>
          <p:nvPr>
            <p:ph type="body" idx="1"/>
          </p:nvPr>
        </p:nvSpPr>
        <p:spPr>
          <a:xfrm>
            <a:off x="1270650" y="1202075"/>
            <a:ext cx="7020000" cy="3406200"/>
          </a:xfrm>
          <a:prstGeom prst="rect">
            <a:avLst/>
          </a:prstGeom>
          <a:ln>
            <a:noFill/>
          </a:ln>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lt1"/>
        </a:solidFill>
        <a:effectLst/>
      </p:bgPr>
    </p:bg>
    <p:spTree>
      <p:nvGrpSpPr>
        <p:cNvPr id="1" name="Shape 1192"/>
        <p:cNvGrpSpPr/>
        <p:nvPr/>
      </p:nvGrpSpPr>
      <p:grpSpPr>
        <a:xfrm>
          <a:off x="0" y="0"/>
          <a:ext cx="0" cy="0"/>
          <a:chOff x="0" y="0"/>
          <a:chExt cx="0" cy="0"/>
        </a:xfrm>
      </p:grpSpPr>
      <p:grpSp>
        <p:nvGrpSpPr>
          <p:cNvPr id="1193" name="Google Shape;1193;p5"/>
          <p:cNvGrpSpPr/>
          <p:nvPr/>
        </p:nvGrpSpPr>
        <p:grpSpPr>
          <a:xfrm>
            <a:off x="0" y="0"/>
            <a:ext cx="9144125" cy="5143391"/>
            <a:chOff x="0" y="0"/>
            <a:chExt cx="9144125" cy="5143391"/>
          </a:xfrm>
        </p:grpSpPr>
        <p:sp>
          <p:nvSpPr>
            <p:cNvPr id="1194" name="Google Shape;1194;p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4" name="Google Shape;1554;p5"/>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5" name="Google Shape;1555;p5"/>
          <p:cNvGrpSpPr/>
          <p:nvPr/>
        </p:nvGrpSpPr>
        <p:grpSpPr>
          <a:xfrm>
            <a:off x="553048" y="535000"/>
            <a:ext cx="8105852" cy="4302000"/>
            <a:chOff x="553048" y="535000"/>
            <a:chExt cx="8105852" cy="4302000"/>
          </a:xfrm>
        </p:grpSpPr>
        <p:sp>
          <p:nvSpPr>
            <p:cNvPr id="1556" name="Google Shape;1556;p5"/>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4" name="Google Shape;1574;p5"/>
          <p:cNvSpPr txBox="1">
            <a:spLocks noGrp="1"/>
          </p:cNvSpPr>
          <p:nvPr>
            <p:ph type="title"/>
          </p:nvPr>
        </p:nvSpPr>
        <p:spPr>
          <a:xfrm>
            <a:off x="1270650" y="629375"/>
            <a:ext cx="35004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1575" name="Google Shape;1575;p5"/>
          <p:cNvSpPr txBox="1">
            <a:spLocks noGrp="1"/>
          </p:cNvSpPr>
          <p:nvPr>
            <p:ph type="subTitle" idx="1"/>
          </p:nvPr>
        </p:nvSpPr>
        <p:spPr>
          <a:xfrm>
            <a:off x="1270650" y="1202075"/>
            <a:ext cx="3500400" cy="388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rtl="0">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rtl="0">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rtl="0">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rtl="0">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rtl="0">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rtl="0">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rtl="0">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rtl="0">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1576" name="Google Shape;1576;p5"/>
          <p:cNvSpPr txBox="1">
            <a:spLocks noGrp="1"/>
          </p:cNvSpPr>
          <p:nvPr>
            <p:ph type="subTitle" idx="2"/>
          </p:nvPr>
        </p:nvSpPr>
        <p:spPr>
          <a:xfrm>
            <a:off x="1270650" y="1514375"/>
            <a:ext cx="3500400" cy="295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7" name="Google Shape;1577;p5"/>
          <p:cNvSpPr txBox="1">
            <a:spLocks noGrp="1"/>
          </p:cNvSpPr>
          <p:nvPr>
            <p:ph type="title" idx="3"/>
          </p:nvPr>
        </p:nvSpPr>
        <p:spPr>
          <a:xfrm>
            <a:off x="4771050" y="629375"/>
            <a:ext cx="35004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1578" name="Google Shape;1578;p5"/>
          <p:cNvSpPr txBox="1">
            <a:spLocks noGrp="1"/>
          </p:cNvSpPr>
          <p:nvPr>
            <p:ph type="subTitle" idx="4"/>
          </p:nvPr>
        </p:nvSpPr>
        <p:spPr>
          <a:xfrm>
            <a:off x="4771050" y="1202075"/>
            <a:ext cx="3500400" cy="388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rtl="0">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rtl="0">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rtl="0">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rtl="0">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rtl="0">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rtl="0">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rtl="0">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rtl="0">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1579" name="Google Shape;1579;p5"/>
          <p:cNvSpPr txBox="1">
            <a:spLocks noGrp="1"/>
          </p:cNvSpPr>
          <p:nvPr>
            <p:ph type="subTitle" idx="5"/>
          </p:nvPr>
        </p:nvSpPr>
        <p:spPr>
          <a:xfrm>
            <a:off x="4771050" y="1514375"/>
            <a:ext cx="3500400" cy="295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lt1"/>
        </a:solidFill>
        <a:effectLst/>
      </p:bgPr>
    </p:bg>
    <p:spTree>
      <p:nvGrpSpPr>
        <p:cNvPr id="1" name="Shape 1580"/>
        <p:cNvGrpSpPr/>
        <p:nvPr/>
      </p:nvGrpSpPr>
      <p:grpSpPr>
        <a:xfrm>
          <a:off x="0" y="0"/>
          <a:ext cx="0" cy="0"/>
          <a:chOff x="0" y="0"/>
          <a:chExt cx="0" cy="0"/>
        </a:xfrm>
      </p:grpSpPr>
      <p:grpSp>
        <p:nvGrpSpPr>
          <p:cNvPr id="1581" name="Google Shape;1581;p6"/>
          <p:cNvGrpSpPr/>
          <p:nvPr/>
        </p:nvGrpSpPr>
        <p:grpSpPr>
          <a:xfrm>
            <a:off x="0" y="0"/>
            <a:ext cx="9144125" cy="5143391"/>
            <a:chOff x="0" y="0"/>
            <a:chExt cx="9144125" cy="5143391"/>
          </a:xfrm>
        </p:grpSpPr>
        <p:sp>
          <p:nvSpPr>
            <p:cNvPr id="1582" name="Google Shape;1582;p6"/>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6"/>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2" name="Google Shape;1942;p6"/>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43" name="Google Shape;1943;p6"/>
          <p:cNvGrpSpPr/>
          <p:nvPr/>
        </p:nvGrpSpPr>
        <p:grpSpPr>
          <a:xfrm>
            <a:off x="553048" y="535000"/>
            <a:ext cx="8105852" cy="4302000"/>
            <a:chOff x="553048" y="535000"/>
            <a:chExt cx="8105852" cy="4302000"/>
          </a:xfrm>
        </p:grpSpPr>
        <p:sp>
          <p:nvSpPr>
            <p:cNvPr id="1944" name="Google Shape;1944;p6"/>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 name="Google Shape;1962;p6"/>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lt1"/>
        </a:solidFill>
        <a:effectLst/>
      </p:bgPr>
    </p:bg>
    <p:spTree>
      <p:nvGrpSpPr>
        <p:cNvPr id="1" name="Shape 1967"/>
        <p:cNvGrpSpPr/>
        <p:nvPr/>
      </p:nvGrpSpPr>
      <p:grpSpPr>
        <a:xfrm>
          <a:off x="0" y="0"/>
          <a:ext cx="0" cy="0"/>
          <a:chOff x="0" y="0"/>
          <a:chExt cx="0" cy="0"/>
        </a:xfrm>
      </p:grpSpPr>
      <p:grpSp>
        <p:nvGrpSpPr>
          <p:cNvPr id="1968" name="Google Shape;1968;p7"/>
          <p:cNvGrpSpPr/>
          <p:nvPr/>
        </p:nvGrpSpPr>
        <p:grpSpPr>
          <a:xfrm>
            <a:off x="0" y="0"/>
            <a:ext cx="9144125" cy="5143391"/>
            <a:chOff x="0" y="0"/>
            <a:chExt cx="9144125" cy="5143391"/>
          </a:xfrm>
        </p:grpSpPr>
        <p:sp>
          <p:nvSpPr>
            <p:cNvPr id="1969" name="Google Shape;1969;p7"/>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7"/>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7"/>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9" name="Google Shape;2329;p7"/>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0" name="Google Shape;2330;p7"/>
          <p:cNvGrpSpPr/>
          <p:nvPr/>
        </p:nvGrpSpPr>
        <p:grpSpPr>
          <a:xfrm>
            <a:off x="553048" y="535000"/>
            <a:ext cx="8105852" cy="4302000"/>
            <a:chOff x="553048" y="535000"/>
            <a:chExt cx="8105852" cy="4302000"/>
          </a:xfrm>
        </p:grpSpPr>
        <p:sp>
          <p:nvSpPr>
            <p:cNvPr id="2331" name="Google Shape;2331;p7"/>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9" name="Google Shape;2349;p7"/>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2350" name="Google Shape;2350;p7"/>
          <p:cNvSpPr txBox="1">
            <a:spLocks noGrp="1"/>
          </p:cNvSpPr>
          <p:nvPr>
            <p:ph type="body" idx="1"/>
          </p:nvPr>
        </p:nvSpPr>
        <p:spPr>
          <a:xfrm>
            <a:off x="1270650" y="1202075"/>
            <a:ext cx="3301500" cy="3406200"/>
          </a:xfrm>
          <a:prstGeom prst="rect">
            <a:avLst/>
          </a:prstGeom>
          <a:ln>
            <a:noFill/>
          </a:ln>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lt1"/>
        </a:solidFill>
        <a:effectLst/>
      </p:bgPr>
    </p:bg>
    <p:spTree>
      <p:nvGrpSpPr>
        <p:cNvPr id="1" name="Shape 2351"/>
        <p:cNvGrpSpPr/>
        <p:nvPr/>
      </p:nvGrpSpPr>
      <p:grpSpPr>
        <a:xfrm>
          <a:off x="0" y="0"/>
          <a:ext cx="0" cy="0"/>
          <a:chOff x="0" y="0"/>
          <a:chExt cx="0" cy="0"/>
        </a:xfrm>
      </p:grpSpPr>
      <p:grpSp>
        <p:nvGrpSpPr>
          <p:cNvPr id="2352" name="Google Shape;2352;p8"/>
          <p:cNvGrpSpPr/>
          <p:nvPr/>
        </p:nvGrpSpPr>
        <p:grpSpPr>
          <a:xfrm>
            <a:off x="0" y="0"/>
            <a:ext cx="9144125" cy="5143391"/>
            <a:chOff x="0" y="0"/>
            <a:chExt cx="9144125" cy="5143391"/>
          </a:xfrm>
        </p:grpSpPr>
        <p:sp>
          <p:nvSpPr>
            <p:cNvPr id="2353" name="Google Shape;2353;p8"/>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3" name="Google Shape;2713;p8"/>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4" name="Google Shape;2714;p8"/>
          <p:cNvGrpSpPr/>
          <p:nvPr/>
        </p:nvGrpSpPr>
        <p:grpSpPr>
          <a:xfrm>
            <a:off x="553048" y="535000"/>
            <a:ext cx="8105852" cy="4302000"/>
            <a:chOff x="553048" y="535000"/>
            <a:chExt cx="8105852" cy="4302000"/>
          </a:xfrm>
        </p:grpSpPr>
        <p:sp>
          <p:nvSpPr>
            <p:cNvPr id="2715" name="Google Shape;2715;p8"/>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3" name="Google Shape;2733;p8"/>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lt1"/>
        </a:solidFill>
        <a:effectLst/>
      </p:bgPr>
    </p:bg>
    <p:spTree>
      <p:nvGrpSpPr>
        <p:cNvPr id="1" name="Shape 2734"/>
        <p:cNvGrpSpPr/>
        <p:nvPr/>
      </p:nvGrpSpPr>
      <p:grpSpPr>
        <a:xfrm>
          <a:off x="0" y="0"/>
          <a:ext cx="0" cy="0"/>
          <a:chOff x="0" y="0"/>
          <a:chExt cx="0" cy="0"/>
        </a:xfrm>
      </p:grpSpPr>
      <p:grpSp>
        <p:nvGrpSpPr>
          <p:cNvPr id="2735" name="Google Shape;2735;p9"/>
          <p:cNvGrpSpPr/>
          <p:nvPr/>
        </p:nvGrpSpPr>
        <p:grpSpPr>
          <a:xfrm>
            <a:off x="0" y="0"/>
            <a:ext cx="9144125" cy="5143391"/>
            <a:chOff x="0" y="0"/>
            <a:chExt cx="9144125" cy="5143391"/>
          </a:xfrm>
        </p:grpSpPr>
        <p:sp>
          <p:nvSpPr>
            <p:cNvPr id="2736" name="Google Shape;2736;p9"/>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9"/>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9"/>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9"/>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9"/>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9"/>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9"/>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9"/>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9"/>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9"/>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9"/>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9"/>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9"/>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9"/>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9"/>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9"/>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9"/>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9"/>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9"/>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9"/>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9"/>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9"/>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9"/>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9"/>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9"/>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9"/>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9"/>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9"/>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9"/>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9"/>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9"/>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9"/>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9"/>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9"/>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9"/>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9"/>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9"/>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9"/>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9"/>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9"/>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9"/>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9"/>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9"/>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9"/>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9"/>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9"/>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9"/>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9"/>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9"/>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9"/>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9"/>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9"/>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9"/>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9"/>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9"/>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9"/>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9"/>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9"/>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9"/>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9"/>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9"/>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9"/>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9"/>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9"/>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9"/>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9"/>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9"/>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9"/>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9"/>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9"/>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9"/>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9"/>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9"/>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9"/>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9"/>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9"/>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9"/>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9"/>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9"/>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9"/>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9"/>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9"/>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9"/>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9"/>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9"/>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9"/>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9"/>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9"/>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9"/>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9"/>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9"/>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9"/>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9"/>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9"/>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9"/>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9"/>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9"/>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9"/>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9"/>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9"/>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9"/>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9"/>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9"/>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9"/>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9"/>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9"/>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9"/>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9"/>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9"/>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9"/>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9"/>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9"/>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9"/>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9"/>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9"/>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9"/>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9"/>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9"/>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9"/>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9"/>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9"/>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9"/>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9"/>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9"/>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9"/>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9"/>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9"/>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9"/>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9"/>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9"/>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9"/>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9"/>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9"/>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9"/>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9"/>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9"/>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9"/>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9"/>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9"/>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9"/>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9"/>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9"/>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9"/>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9"/>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9"/>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9"/>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9"/>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9"/>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9"/>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9"/>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9"/>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9"/>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9"/>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9"/>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9"/>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9"/>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9"/>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96" name="Google Shape;3096;p9"/>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97" name="Google Shape;3097;p9"/>
          <p:cNvGrpSpPr/>
          <p:nvPr/>
        </p:nvGrpSpPr>
        <p:grpSpPr>
          <a:xfrm>
            <a:off x="553048" y="535000"/>
            <a:ext cx="8105852" cy="4302000"/>
            <a:chOff x="553048" y="535000"/>
            <a:chExt cx="8105852" cy="4302000"/>
          </a:xfrm>
        </p:grpSpPr>
        <p:sp>
          <p:nvSpPr>
            <p:cNvPr id="3098" name="Google Shape;3098;p9"/>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9"/>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9"/>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6" name="Google Shape;3116;p9"/>
          <p:cNvSpPr txBox="1">
            <a:spLocks noGrp="1"/>
          </p:cNvSpPr>
          <p:nvPr>
            <p:ph type="title"/>
          </p:nvPr>
        </p:nvSpPr>
        <p:spPr>
          <a:xfrm>
            <a:off x="1747800" y="1924800"/>
            <a:ext cx="5648400" cy="1293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117" name="Google Shape;3117;p9"/>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9"/>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9"/>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
          <p:cNvSpPr/>
          <p:nvPr/>
        </p:nvSpPr>
        <p:spPr>
          <a:xfrm rot="-900008">
            <a:off x="1818499" y="4153738"/>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2" name="Google Shape;3122;p9"/>
          <p:cNvGrpSpPr/>
          <p:nvPr/>
        </p:nvGrpSpPr>
        <p:grpSpPr>
          <a:xfrm>
            <a:off x="6340450" y="4088531"/>
            <a:ext cx="1055760" cy="753780"/>
            <a:chOff x="3308425" y="649500"/>
            <a:chExt cx="947975" cy="676825"/>
          </a:xfrm>
        </p:grpSpPr>
        <p:sp>
          <p:nvSpPr>
            <p:cNvPr id="3123" name="Google Shape;3123;p9"/>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9"/>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26" name="Google Shape;3126;p9"/>
          <p:cNvSpPr/>
          <p:nvPr/>
        </p:nvSpPr>
        <p:spPr>
          <a:xfrm>
            <a:off x="7725050" y="8453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
          <p:cNvSpPr/>
          <p:nvPr/>
        </p:nvSpPr>
        <p:spPr>
          <a:xfrm>
            <a:off x="7962600" y="39784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
          <p:cNvSpPr/>
          <p:nvPr/>
        </p:nvSpPr>
        <p:spPr>
          <a:xfrm>
            <a:off x="7578925" y="324262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9" name="Google Shape;3129;p9"/>
          <p:cNvGrpSpPr/>
          <p:nvPr/>
        </p:nvGrpSpPr>
        <p:grpSpPr>
          <a:xfrm rot="-6299880" flipH="1">
            <a:off x="1406840" y="476245"/>
            <a:ext cx="708049" cy="444266"/>
            <a:chOff x="1445125" y="3867675"/>
            <a:chExt cx="803300" cy="502950"/>
          </a:xfrm>
        </p:grpSpPr>
        <p:sp>
          <p:nvSpPr>
            <p:cNvPr id="3130" name="Google Shape;3130;p9"/>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3" name="Google Shape;3133;p9"/>
          <p:cNvSpPr/>
          <p:nvPr/>
        </p:nvSpPr>
        <p:spPr>
          <a:xfrm>
            <a:off x="2859550" y="8312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lt1"/>
        </a:solidFill>
        <a:effectLst/>
      </p:bgPr>
    </p:bg>
    <p:spTree>
      <p:nvGrpSpPr>
        <p:cNvPr id="1" name="Shape 3134"/>
        <p:cNvGrpSpPr/>
        <p:nvPr/>
      </p:nvGrpSpPr>
      <p:grpSpPr>
        <a:xfrm>
          <a:off x="0" y="0"/>
          <a:ext cx="0" cy="0"/>
          <a:chOff x="0" y="0"/>
          <a:chExt cx="0" cy="0"/>
        </a:xfrm>
      </p:grpSpPr>
      <p:grpSp>
        <p:nvGrpSpPr>
          <p:cNvPr id="3135" name="Google Shape;3135;p10"/>
          <p:cNvGrpSpPr/>
          <p:nvPr/>
        </p:nvGrpSpPr>
        <p:grpSpPr>
          <a:xfrm>
            <a:off x="0" y="0"/>
            <a:ext cx="9144125" cy="5143391"/>
            <a:chOff x="0" y="0"/>
            <a:chExt cx="9144125" cy="5143391"/>
          </a:xfrm>
        </p:grpSpPr>
        <p:sp>
          <p:nvSpPr>
            <p:cNvPr id="3136" name="Google Shape;3136;p10"/>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0"/>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0"/>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0"/>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0"/>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0"/>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0"/>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0"/>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0"/>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0"/>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0"/>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0"/>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0"/>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0"/>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0"/>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0"/>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0"/>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0"/>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0"/>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0"/>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0"/>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0"/>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0"/>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0"/>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0"/>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0"/>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0"/>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0"/>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0"/>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0"/>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0"/>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0"/>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0"/>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0"/>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0"/>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0"/>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0"/>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0"/>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0"/>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0"/>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0"/>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0"/>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0"/>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0"/>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0"/>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0"/>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0"/>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0"/>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0"/>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0"/>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0"/>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0"/>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0"/>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0"/>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0"/>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0"/>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0"/>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0"/>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0"/>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0"/>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0"/>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0"/>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0"/>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0"/>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0"/>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0"/>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0"/>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0"/>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0"/>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0"/>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0"/>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0"/>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0"/>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0"/>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0"/>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0"/>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0"/>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0"/>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0"/>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0"/>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0"/>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0"/>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0"/>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10"/>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0"/>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0"/>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0"/>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0"/>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10"/>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0"/>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0"/>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0"/>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0"/>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0"/>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0"/>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0"/>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0"/>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10"/>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10"/>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0"/>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0"/>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0"/>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0"/>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0"/>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0"/>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0"/>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0"/>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0"/>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0"/>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0"/>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0"/>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0"/>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0"/>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0"/>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0"/>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0"/>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0"/>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0"/>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0"/>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0"/>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0"/>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0"/>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0"/>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0"/>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0"/>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0"/>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0"/>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0"/>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0"/>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0"/>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0"/>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0"/>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0"/>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0"/>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0"/>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0"/>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0"/>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0"/>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0"/>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0"/>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0"/>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0"/>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0"/>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0"/>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0"/>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0"/>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0"/>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0"/>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0"/>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0"/>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0"/>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0"/>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0"/>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0"/>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0"/>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0"/>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0"/>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0"/>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0"/>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0"/>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0"/>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0"/>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0"/>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0"/>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0"/>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0"/>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0"/>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0"/>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0"/>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0"/>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0"/>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0"/>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0"/>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0"/>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0"/>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0"/>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0"/>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0"/>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0"/>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0"/>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0"/>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0"/>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0"/>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0"/>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0"/>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0"/>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0"/>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0"/>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0"/>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0"/>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0"/>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0"/>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0"/>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10"/>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0"/>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0"/>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0"/>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0"/>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0"/>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0"/>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0"/>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0"/>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0"/>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0"/>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0"/>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0"/>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0"/>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0"/>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0"/>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0"/>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0"/>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0"/>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0"/>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0"/>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0"/>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0"/>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0"/>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0"/>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0"/>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0"/>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0"/>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0"/>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0"/>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0"/>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0"/>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0"/>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0"/>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0"/>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0"/>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0"/>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0"/>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0"/>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0"/>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0"/>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0"/>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0"/>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0"/>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0"/>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0"/>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0"/>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0"/>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0"/>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0"/>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0"/>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0"/>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0"/>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0"/>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0"/>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0"/>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0"/>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0"/>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0"/>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0"/>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0"/>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0"/>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0"/>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0"/>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0"/>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0"/>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0"/>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0"/>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0"/>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0"/>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0"/>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0"/>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0"/>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0"/>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0"/>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0"/>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0"/>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0"/>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0"/>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0"/>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0"/>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0"/>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0"/>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0"/>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0"/>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0"/>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0"/>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0"/>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0"/>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0"/>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0"/>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0"/>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0"/>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0"/>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0"/>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0"/>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0"/>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0"/>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0"/>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0"/>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0"/>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0"/>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0"/>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0"/>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0"/>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0"/>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0"/>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0"/>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0"/>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0"/>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0"/>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0"/>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0"/>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0"/>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0"/>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0"/>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0"/>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0"/>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0"/>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0"/>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0"/>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0"/>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0"/>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0"/>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0"/>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0"/>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0"/>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0"/>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0"/>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0"/>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0"/>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0"/>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0"/>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0"/>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0"/>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0"/>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0"/>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0"/>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0"/>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0"/>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0"/>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0"/>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0"/>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0"/>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0"/>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0"/>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0"/>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0"/>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0"/>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0"/>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0"/>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0"/>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0"/>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0"/>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0"/>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0"/>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0"/>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0"/>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0"/>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0"/>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0"/>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0"/>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0"/>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0"/>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0"/>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0"/>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0"/>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6" name="Google Shape;3496;p10"/>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7" name="Google Shape;3497;p10"/>
          <p:cNvGrpSpPr/>
          <p:nvPr/>
        </p:nvGrpSpPr>
        <p:grpSpPr>
          <a:xfrm>
            <a:off x="553048" y="535000"/>
            <a:ext cx="8105852" cy="4302000"/>
            <a:chOff x="553048" y="535000"/>
            <a:chExt cx="8105852" cy="4302000"/>
          </a:xfrm>
        </p:grpSpPr>
        <p:sp>
          <p:nvSpPr>
            <p:cNvPr id="3498" name="Google Shape;3498;p10"/>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0"/>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0"/>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0"/>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0"/>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0"/>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0"/>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0"/>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0"/>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0"/>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0"/>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0"/>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0"/>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0"/>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0"/>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0"/>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0"/>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0"/>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6" name="Google Shape;3516;p10"/>
          <p:cNvSpPr txBox="1">
            <a:spLocks noGrp="1"/>
          </p:cNvSpPr>
          <p:nvPr>
            <p:ph type="title"/>
          </p:nvPr>
        </p:nvSpPr>
        <p:spPr>
          <a:xfrm>
            <a:off x="1270650" y="2317450"/>
            <a:ext cx="7020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0.xml"/><Relationship Id="rId1" Type="http://schemas.openxmlformats.org/officeDocument/2006/relationships/slideLayout" Target="../slideLayouts/slideLayout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7" name="Google Shape;7;p1"/>
          <p:cNvSpPr txBox="1">
            <a:spLocks noGrp="1"/>
          </p:cNvSpPr>
          <p:nvPr>
            <p:ph type="body" idx="1"/>
          </p:nvPr>
        </p:nvSpPr>
        <p:spPr>
          <a:xfrm>
            <a:off x="1270650" y="1202075"/>
            <a:ext cx="7020000" cy="3406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61" r:id="rId12"/>
    <p:sldLayoutId id="2147483665" r:id="rId13"/>
    <p:sldLayoutId id="2147483669" r:id="rId14"/>
    <p:sldLayoutId id="2147483670" r:id="rId15"/>
    <p:sldLayoutId id="2147483672" r:id="rId16"/>
    <p:sldLayoutId id="2147483673" r:id="rId17"/>
    <p:sldLayoutId id="2147483678"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xmlns="">
        <p15:guide id="1" pos="800">
          <p15:clr>
            <a:srgbClr val="EA4335"/>
          </p15:clr>
        </p15:guide>
        <p15:guide id="2" pos="5222">
          <p15:clr>
            <a:srgbClr val="EA4335"/>
          </p15:clr>
        </p15:guide>
        <p15:guide id="3" orient="horz" pos="2903">
          <p15:clr>
            <a:srgbClr val="EA4335"/>
          </p15:clr>
        </p15:guide>
        <p15:guide id="4" orient="horz" pos="396">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9805"/>
        <p:cNvGrpSpPr/>
        <p:nvPr/>
      </p:nvGrpSpPr>
      <p:grpSpPr>
        <a:xfrm>
          <a:off x="0" y="0"/>
          <a:ext cx="0" cy="0"/>
          <a:chOff x="0" y="0"/>
          <a:chExt cx="0" cy="0"/>
        </a:xfrm>
      </p:grpSpPr>
      <p:sp>
        <p:nvSpPr>
          <p:cNvPr id="9806" name="Google Shape;9806;p28"/>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9807" name="Google Shape;9807;p28"/>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4" r:id="rId1"/>
    <p:sldLayoutId id="2147483675"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jpeg"/><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3" Type="http://schemas.openxmlformats.org/officeDocument/2006/relationships/hyperlink" Target="https://www.freepik.com/free-vector/hand-drawn-back-school-background_16392064.htm/?utm_source=slidesgo_template&amp;utm_medium=referral-link&amp;utm_campaign=sg_resources&amp;utm_content=freepik" TargetMode="External"/><Relationship Id="rId2" Type="http://schemas.openxmlformats.org/officeDocument/2006/relationships/notesSlide" Target="../notesSlides/notesSlide17.xml"/><Relationship Id="rId1" Type="http://schemas.openxmlformats.org/officeDocument/2006/relationships/slideLayout" Target="../slideLayouts/slideLayout15.xml"/><Relationship Id="rId4" Type="http://schemas.openxmlformats.org/officeDocument/2006/relationships/hyperlink" Target="https://www.freepik.com/free-vector/flat-back-school-pattern-design_30119004.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www.freepik.com/free-vector/spiral-book-mockup-design_29789439.htm/?utm_source=slidesgo_template&amp;utm_medium=referral-link&amp;utm_campaign=sg_resources&amp;utm_content=freepik" TargetMode="External"/><Relationship Id="rId2" Type="http://schemas.openxmlformats.org/officeDocument/2006/relationships/notesSlide" Target="../notesSlides/notesSlide18.xml"/><Relationship Id="rId1" Type="http://schemas.openxmlformats.org/officeDocument/2006/relationships/slideLayout" Target="../slideLayouts/slideLayout5.xml"/><Relationship Id="rId6" Type="http://schemas.openxmlformats.org/officeDocument/2006/relationships/hyperlink" Target="https://www.freepik.com/free-vector/flat-back-school-pattern-design_30119004.htm/?utm_source=slidesgo_template&amp;utm_medium=referral-link&amp;utm_campaign=sg_resources&amp;utm_content=freepik" TargetMode="External"/><Relationship Id="rId5" Type="http://schemas.openxmlformats.org/officeDocument/2006/relationships/hyperlink" Target="https://www.freepik.com/free-vector/hand-drawn-back-school-background_16392064.htm/?utm_source=slidesgo_template&amp;utm_medium=referral-link&amp;utm_campaign=sg_resources&amp;utm_content=freepik" TargetMode="External"/><Relationship Id="rId4" Type="http://schemas.openxmlformats.org/officeDocument/2006/relationships/hyperlink" Target="https://www.freepik.com/free-vector/spiral-book-mockup-design_29789437.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3" Type="http://schemas.openxmlformats.org/officeDocument/2006/relationships/hyperlink" Target="https://fonts.google.com/betterspecimen/Gantari" TargetMode="External"/><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7.png"/><Relationship Id="rId2" Type="http://schemas.openxmlformats.org/officeDocument/2006/relationships/notesSlide" Target="../notesSlides/notesSlide20.xml"/><Relationship Id="rId1" Type="http://schemas.openxmlformats.org/officeDocument/2006/relationships/slideLayout" Target="../slideLayouts/slideLayout20.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6.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5.png"/><Relationship Id="rId4" Type="http://schemas.openxmlformats.org/officeDocument/2006/relationships/image" Target="../media/image3.png"/><Relationship Id="rId9" Type="http://schemas.openxmlformats.org/officeDocument/2006/relationships/image" Target="../media/image4.png"/></Relationships>
</file>

<file path=ppt/slides/_rels/slide26.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1.xml"/><Relationship Id="rId1" Type="http://schemas.openxmlformats.org/officeDocument/2006/relationships/slideLayout" Target="../slideLayouts/slideLayout2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9.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7.xml"/><Relationship Id="rId1" Type="http://schemas.openxmlformats.org/officeDocument/2006/relationships/slideLayout" Target="../slideLayouts/slideLayout20.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4.xml"/><Relationship Id="rId1" Type="http://schemas.openxmlformats.org/officeDocument/2006/relationships/slideLayout" Target="../slideLayouts/slideLayout19.xml"/><Relationship Id="rId4" Type="http://schemas.openxmlformats.org/officeDocument/2006/relationships/image" Target="../media/image8.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hyperlink" Target="https://drive.google.com/drive/folders/1lNPkpr4_wXu_CXPYXBR_TL3q9Itpnoy7?usp=dri" TargetMode="External"/><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79CDBE"/>
        </a:solidFill>
        <a:effectLst/>
      </p:bgPr>
    </p:bg>
    <p:spTree>
      <p:nvGrpSpPr>
        <p:cNvPr id="1" name="Shape 9814"/>
        <p:cNvGrpSpPr/>
        <p:nvPr/>
      </p:nvGrpSpPr>
      <p:grpSpPr>
        <a:xfrm>
          <a:off x="0" y="0"/>
          <a:ext cx="0" cy="0"/>
          <a:chOff x="0" y="0"/>
          <a:chExt cx="0" cy="0"/>
        </a:xfrm>
      </p:grpSpPr>
      <p:sp>
        <p:nvSpPr>
          <p:cNvPr id="9815" name="Google Shape;9815;p31"/>
          <p:cNvSpPr txBox="1">
            <a:spLocks noGrp="1"/>
          </p:cNvSpPr>
          <p:nvPr>
            <p:ph type="ctrTitle"/>
          </p:nvPr>
        </p:nvSpPr>
        <p:spPr>
          <a:xfrm>
            <a:off x="1562700" y="1526150"/>
            <a:ext cx="6018600" cy="141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dirty="0"/>
              <a:t>DELHI PUBLIC SCHOOL JORHAT</a:t>
            </a:r>
            <a:endParaRPr dirty="0"/>
          </a:p>
        </p:txBody>
      </p:sp>
      <p:grpSp>
        <p:nvGrpSpPr>
          <p:cNvPr id="9816" name="Google Shape;9816;p31"/>
          <p:cNvGrpSpPr/>
          <p:nvPr/>
        </p:nvGrpSpPr>
        <p:grpSpPr>
          <a:xfrm rot="-8670542">
            <a:off x="7057461" y="3011986"/>
            <a:ext cx="398109" cy="2141153"/>
            <a:chOff x="5686500" y="2272225"/>
            <a:chExt cx="481425" cy="2589250"/>
          </a:xfrm>
        </p:grpSpPr>
        <p:sp>
          <p:nvSpPr>
            <p:cNvPr id="9817" name="Google Shape;9817;p31"/>
            <p:cNvSpPr/>
            <p:nvPr/>
          </p:nvSpPr>
          <p:spPr>
            <a:xfrm>
              <a:off x="5686500" y="3674725"/>
              <a:ext cx="260950" cy="1082650"/>
            </a:xfrm>
            <a:custGeom>
              <a:avLst/>
              <a:gdLst/>
              <a:ahLst/>
              <a:cxnLst/>
              <a:rect l="l" t="t" r="r" b="b"/>
              <a:pathLst>
                <a:path w="10438" h="43306" extrusionOk="0">
                  <a:moveTo>
                    <a:pt x="7833" y="1"/>
                  </a:moveTo>
                  <a:cubicBezTo>
                    <a:pt x="7371" y="1"/>
                    <a:pt x="6972" y="354"/>
                    <a:pt x="6919" y="826"/>
                  </a:cubicBezTo>
                  <a:lnTo>
                    <a:pt x="6917" y="856"/>
                  </a:lnTo>
                  <a:cubicBezTo>
                    <a:pt x="6721" y="2624"/>
                    <a:pt x="6364" y="4312"/>
                    <a:pt x="5698" y="5866"/>
                  </a:cubicBezTo>
                  <a:cubicBezTo>
                    <a:pt x="5050" y="7434"/>
                    <a:pt x="4084" y="8863"/>
                    <a:pt x="3088" y="10468"/>
                  </a:cubicBezTo>
                  <a:cubicBezTo>
                    <a:pt x="2589" y="11280"/>
                    <a:pt x="2092" y="12124"/>
                    <a:pt x="1654" y="13039"/>
                  </a:cubicBezTo>
                  <a:cubicBezTo>
                    <a:pt x="1226" y="13954"/>
                    <a:pt x="864" y="14928"/>
                    <a:pt x="605" y="15926"/>
                  </a:cubicBezTo>
                  <a:cubicBezTo>
                    <a:pt x="331" y="16927"/>
                    <a:pt x="189" y="17942"/>
                    <a:pt x="83" y="18960"/>
                  </a:cubicBezTo>
                  <a:cubicBezTo>
                    <a:pt x="49" y="19968"/>
                    <a:pt x="0" y="20983"/>
                    <a:pt x="91" y="21967"/>
                  </a:cubicBezTo>
                  <a:cubicBezTo>
                    <a:pt x="306" y="25901"/>
                    <a:pt x="1297" y="29668"/>
                    <a:pt x="2718" y="33243"/>
                  </a:cubicBezTo>
                  <a:cubicBezTo>
                    <a:pt x="3455" y="35019"/>
                    <a:pt x="4316" y="36736"/>
                    <a:pt x="5302" y="38373"/>
                  </a:cubicBezTo>
                  <a:cubicBezTo>
                    <a:pt x="6303" y="40015"/>
                    <a:pt x="7369" y="41561"/>
                    <a:pt x="8712" y="43012"/>
                  </a:cubicBezTo>
                  <a:lnTo>
                    <a:pt x="8710" y="43012"/>
                  </a:lnTo>
                  <a:cubicBezTo>
                    <a:pt x="8886" y="43202"/>
                    <a:pt x="9133" y="43306"/>
                    <a:pt x="9386" y="43306"/>
                  </a:cubicBezTo>
                  <a:cubicBezTo>
                    <a:pt x="9540" y="43306"/>
                    <a:pt x="9697" y="43267"/>
                    <a:pt x="9840" y="43185"/>
                  </a:cubicBezTo>
                  <a:cubicBezTo>
                    <a:pt x="10281" y="42933"/>
                    <a:pt x="10437" y="42368"/>
                    <a:pt x="10185" y="41923"/>
                  </a:cubicBezTo>
                  <a:lnTo>
                    <a:pt x="10158" y="41872"/>
                  </a:lnTo>
                  <a:cubicBezTo>
                    <a:pt x="8416" y="38782"/>
                    <a:pt x="6936" y="35440"/>
                    <a:pt x="5813" y="32078"/>
                  </a:cubicBezTo>
                  <a:cubicBezTo>
                    <a:pt x="4693" y="28709"/>
                    <a:pt x="3905" y="25206"/>
                    <a:pt x="3643" y="21742"/>
                  </a:cubicBezTo>
                  <a:cubicBezTo>
                    <a:pt x="3499" y="20024"/>
                    <a:pt x="3580" y="18346"/>
                    <a:pt x="3929" y="16751"/>
                  </a:cubicBezTo>
                  <a:cubicBezTo>
                    <a:pt x="4282" y="15151"/>
                    <a:pt x="4942" y="13636"/>
                    <a:pt x="5789" y="12041"/>
                  </a:cubicBezTo>
                  <a:cubicBezTo>
                    <a:pt x="6645" y="10453"/>
                    <a:pt x="7602" y="8689"/>
                    <a:pt x="8169" y="6752"/>
                  </a:cubicBezTo>
                  <a:cubicBezTo>
                    <a:pt x="8749" y="4816"/>
                    <a:pt x="8903" y="2791"/>
                    <a:pt x="8752" y="856"/>
                  </a:cubicBezTo>
                  <a:cubicBezTo>
                    <a:pt x="8720" y="420"/>
                    <a:pt x="8382" y="58"/>
                    <a:pt x="7934" y="7"/>
                  </a:cubicBezTo>
                  <a:cubicBezTo>
                    <a:pt x="7900" y="3"/>
                    <a:pt x="7866" y="1"/>
                    <a:pt x="7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31"/>
            <p:cNvSpPr/>
            <p:nvPr/>
          </p:nvSpPr>
          <p:spPr>
            <a:xfrm>
              <a:off x="5880875" y="2440175"/>
              <a:ext cx="287050" cy="2421300"/>
            </a:xfrm>
            <a:custGeom>
              <a:avLst/>
              <a:gdLst/>
              <a:ahLst/>
              <a:cxnLst/>
              <a:rect l="l" t="t" r="r" b="b"/>
              <a:pathLst>
                <a:path w="11482" h="96852" extrusionOk="0">
                  <a:moveTo>
                    <a:pt x="1659" y="1"/>
                  </a:moveTo>
                  <a:cubicBezTo>
                    <a:pt x="668" y="15235"/>
                    <a:pt x="123" y="30274"/>
                    <a:pt x="66" y="45102"/>
                  </a:cubicBezTo>
                  <a:cubicBezTo>
                    <a:pt x="0" y="61213"/>
                    <a:pt x="514" y="77076"/>
                    <a:pt x="1659" y="92663"/>
                  </a:cubicBezTo>
                  <a:cubicBezTo>
                    <a:pt x="1659" y="93820"/>
                    <a:pt x="2124" y="94870"/>
                    <a:pt x="2877" y="95626"/>
                  </a:cubicBezTo>
                  <a:cubicBezTo>
                    <a:pt x="3631" y="96384"/>
                    <a:pt x="4673" y="96851"/>
                    <a:pt x="5823" y="96851"/>
                  </a:cubicBezTo>
                  <a:cubicBezTo>
                    <a:pt x="8128" y="96851"/>
                    <a:pt x="9990" y="94972"/>
                    <a:pt x="9990" y="92663"/>
                  </a:cubicBezTo>
                  <a:cubicBezTo>
                    <a:pt x="10968" y="77015"/>
                    <a:pt x="11470" y="61472"/>
                    <a:pt x="11477" y="46007"/>
                  </a:cubicBezTo>
                  <a:cubicBezTo>
                    <a:pt x="11482" y="30575"/>
                    <a:pt x="10993" y="15242"/>
                    <a:pt x="99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31"/>
            <p:cNvSpPr/>
            <p:nvPr/>
          </p:nvSpPr>
          <p:spPr>
            <a:xfrm>
              <a:off x="5922350" y="2272225"/>
              <a:ext cx="208275" cy="167975"/>
            </a:xfrm>
            <a:custGeom>
              <a:avLst/>
              <a:gdLst/>
              <a:ahLst/>
              <a:cxnLst/>
              <a:rect l="l" t="t" r="r" b="b"/>
              <a:pathLst>
                <a:path w="8331" h="6719" extrusionOk="0">
                  <a:moveTo>
                    <a:pt x="4165" y="0"/>
                  </a:moveTo>
                  <a:cubicBezTo>
                    <a:pt x="3993" y="0"/>
                    <a:pt x="3820" y="86"/>
                    <a:pt x="3721" y="257"/>
                  </a:cubicBezTo>
                  <a:lnTo>
                    <a:pt x="0" y="6719"/>
                  </a:lnTo>
                  <a:lnTo>
                    <a:pt x="8331" y="6719"/>
                  </a:lnTo>
                  <a:lnTo>
                    <a:pt x="4607" y="257"/>
                  </a:lnTo>
                  <a:cubicBezTo>
                    <a:pt x="4509" y="86"/>
                    <a:pt x="4337" y="0"/>
                    <a:pt x="4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31"/>
            <p:cNvSpPr/>
            <p:nvPr/>
          </p:nvSpPr>
          <p:spPr>
            <a:xfrm>
              <a:off x="5880875" y="3567725"/>
              <a:ext cx="286925" cy="1293750"/>
            </a:xfrm>
            <a:custGeom>
              <a:avLst/>
              <a:gdLst/>
              <a:ahLst/>
              <a:cxnLst/>
              <a:rect l="l" t="t" r="r" b="b"/>
              <a:pathLst>
                <a:path w="11477" h="51750" extrusionOk="0">
                  <a:moveTo>
                    <a:pt x="66" y="0"/>
                  </a:moveTo>
                  <a:lnTo>
                    <a:pt x="66" y="0"/>
                  </a:lnTo>
                  <a:cubicBezTo>
                    <a:pt x="0" y="16111"/>
                    <a:pt x="514" y="31974"/>
                    <a:pt x="1659" y="47561"/>
                  </a:cubicBezTo>
                  <a:cubicBezTo>
                    <a:pt x="1659" y="48718"/>
                    <a:pt x="2124" y="49768"/>
                    <a:pt x="2877" y="50524"/>
                  </a:cubicBezTo>
                  <a:cubicBezTo>
                    <a:pt x="3631" y="51282"/>
                    <a:pt x="4673" y="51749"/>
                    <a:pt x="5823" y="51749"/>
                  </a:cubicBezTo>
                  <a:cubicBezTo>
                    <a:pt x="8128" y="51749"/>
                    <a:pt x="9990" y="49870"/>
                    <a:pt x="9990" y="47561"/>
                  </a:cubicBezTo>
                  <a:cubicBezTo>
                    <a:pt x="10968" y="31913"/>
                    <a:pt x="11470" y="16370"/>
                    <a:pt x="11477" y="905"/>
                  </a:cubicBezTo>
                  <a:lnTo>
                    <a:pt x="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31"/>
            <p:cNvSpPr/>
            <p:nvPr/>
          </p:nvSpPr>
          <p:spPr>
            <a:xfrm>
              <a:off x="5954500" y="3306675"/>
              <a:ext cx="150975" cy="825125"/>
            </a:xfrm>
            <a:custGeom>
              <a:avLst/>
              <a:gdLst/>
              <a:ahLst/>
              <a:cxnLst/>
              <a:rect l="l" t="t" r="r" b="b"/>
              <a:pathLst>
                <a:path w="6039" h="33005" extrusionOk="0">
                  <a:moveTo>
                    <a:pt x="3020" y="0"/>
                  </a:moveTo>
                  <a:cubicBezTo>
                    <a:pt x="2220" y="0"/>
                    <a:pt x="1452" y="1740"/>
                    <a:pt x="887" y="4835"/>
                  </a:cubicBezTo>
                  <a:cubicBezTo>
                    <a:pt x="319" y="7930"/>
                    <a:pt x="1" y="12125"/>
                    <a:pt x="1" y="16502"/>
                  </a:cubicBezTo>
                  <a:cubicBezTo>
                    <a:pt x="1" y="20879"/>
                    <a:pt x="319" y="25077"/>
                    <a:pt x="887" y="28172"/>
                  </a:cubicBezTo>
                  <a:cubicBezTo>
                    <a:pt x="1452" y="31267"/>
                    <a:pt x="2220" y="33004"/>
                    <a:pt x="3020" y="33004"/>
                  </a:cubicBezTo>
                  <a:cubicBezTo>
                    <a:pt x="3820" y="33004"/>
                    <a:pt x="4588" y="31267"/>
                    <a:pt x="5153" y="28172"/>
                  </a:cubicBezTo>
                  <a:cubicBezTo>
                    <a:pt x="5721" y="25077"/>
                    <a:pt x="6039" y="20879"/>
                    <a:pt x="6039" y="16502"/>
                  </a:cubicBezTo>
                  <a:cubicBezTo>
                    <a:pt x="6039" y="12125"/>
                    <a:pt x="5721" y="7930"/>
                    <a:pt x="5153" y="4835"/>
                  </a:cubicBezTo>
                  <a:cubicBezTo>
                    <a:pt x="4588" y="1740"/>
                    <a:pt x="3820" y="0"/>
                    <a:pt x="30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2" name="Google Shape;9822;p31"/>
          <p:cNvSpPr/>
          <p:nvPr/>
        </p:nvSpPr>
        <p:spPr>
          <a:xfrm rot="-4499992">
            <a:off x="6964849" y="1031111"/>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3" name="Google Shape;9823;p31"/>
          <p:cNvGrpSpPr/>
          <p:nvPr/>
        </p:nvGrpSpPr>
        <p:grpSpPr>
          <a:xfrm flipH="1">
            <a:off x="1753230" y="283224"/>
            <a:ext cx="1356637" cy="1528669"/>
            <a:chOff x="6638425" y="262025"/>
            <a:chExt cx="1356637" cy="1528669"/>
          </a:xfrm>
        </p:grpSpPr>
        <p:sp>
          <p:nvSpPr>
            <p:cNvPr id="9824" name="Google Shape;9824;p31"/>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31"/>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31"/>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31"/>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31"/>
          <p:cNvSpPr/>
          <p:nvPr/>
        </p:nvSpPr>
        <p:spPr>
          <a:xfrm>
            <a:off x="1508413" y="349588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31"/>
          <p:cNvSpPr txBox="1">
            <a:spLocks noGrp="1"/>
          </p:cNvSpPr>
          <p:nvPr>
            <p:ph type="body" idx="1"/>
          </p:nvPr>
        </p:nvSpPr>
        <p:spPr>
          <a:xfrm>
            <a:off x="1959450" y="2942150"/>
            <a:ext cx="5225100" cy="610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dirty="0"/>
              <a:t>Kaizen Meeting template for Class IX to XII</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0064"/>
        <p:cNvGrpSpPr/>
        <p:nvPr/>
      </p:nvGrpSpPr>
      <p:grpSpPr>
        <a:xfrm>
          <a:off x="0" y="0"/>
          <a:ext cx="0" cy="0"/>
          <a:chOff x="0" y="0"/>
          <a:chExt cx="0" cy="0"/>
        </a:xfrm>
      </p:grpSpPr>
      <p:sp>
        <p:nvSpPr>
          <p:cNvPr id="10065" name="Google Shape;10065;p47"/>
          <p:cNvSpPr txBox="1">
            <a:spLocks noGrp="1"/>
          </p:cNvSpPr>
          <p:nvPr>
            <p:ph type="title"/>
          </p:nvPr>
        </p:nvSpPr>
        <p:spPr>
          <a:xfrm>
            <a:off x="1270650" y="1037230"/>
            <a:ext cx="7020000" cy="791570"/>
          </a:xfrm>
          <a:prstGeom prst="rect">
            <a:avLst/>
          </a:prstGeom>
          <a:ln>
            <a:noFill/>
          </a:ln>
        </p:spPr>
        <p:txBody>
          <a:bodyPr spcFirstLastPara="1" wrap="square" lIns="91425" tIns="91425" rIns="91425" bIns="91425" anchor="t" anchorCtr="0">
            <a:noAutofit/>
          </a:bodyPr>
          <a:lstStyle/>
          <a:p>
            <a:r>
              <a:rPr lang="en-US" sz="3600" dirty="0" smtClean="0">
                <a:solidFill>
                  <a:schemeClr val="accent2"/>
                </a:solidFill>
                <a:highlight>
                  <a:schemeClr val="lt2"/>
                </a:highlight>
              </a:rPr>
              <a:t>BEST PRACTICES </a:t>
            </a:r>
            <a:br>
              <a:rPr lang="en-US" sz="3600" dirty="0" smtClean="0">
                <a:solidFill>
                  <a:schemeClr val="accent2"/>
                </a:solidFill>
                <a:highlight>
                  <a:schemeClr val="lt2"/>
                </a:highlight>
              </a:rPr>
            </a:br>
            <a:endParaRPr sz="3600" dirty="0"/>
          </a:p>
        </p:txBody>
      </p:sp>
      <p:sp>
        <p:nvSpPr>
          <p:cNvPr id="10075" name="Google Shape;10075;p47"/>
          <p:cNvSpPr txBox="1">
            <a:spLocks noGrp="1"/>
          </p:cNvSpPr>
          <p:nvPr>
            <p:ph type="subTitle" idx="4294967295"/>
          </p:nvPr>
        </p:nvSpPr>
        <p:spPr>
          <a:xfrm>
            <a:off x="1270650" y="1202075"/>
            <a:ext cx="7020000" cy="592606"/>
          </a:xfrm>
          <a:prstGeom prst="rect">
            <a:avLst/>
          </a:prstGeom>
        </p:spPr>
        <p:txBody>
          <a:bodyPr spcFirstLastPara="1" wrap="square" lIns="91425" tIns="91425" rIns="91425" bIns="91425" anchor="t" anchorCtr="0">
            <a:noAutofit/>
          </a:bodyPr>
          <a:lstStyle/>
          <a:p>
            <a:pPr marL="0" lvl="0" indent="0">
              <a:buNone/>
            </a:pPr>
            <a:endParaRPr lang="en-IN" b="1" dirty="0" smtClean="0">
              <a:solidFill>
                <a:srgbClr val="00B0F0"/>
              </a:solidFill>
            </a:endParaRPr>
          </a:p>
          <a:p>
            <a:pPr marL="0" lvl="0" indent="0">
              <a:buNone/>
            </a:pPr>
            <a:endParaRPr lang="en-IN" b="1" dirty="0" smtClean="0">
              <a:solidFill>
                <a:srgbClr val="00B0F0"/>
              </a:solidFill>
            </a:endParaRPr>
          </a:p>
          <a:p>
            <a:pPr marL="0" lvl="0" indent="0">
              <a:buNone/>
            </a:pPr>
            <a:endParaRPr lang="en-IN" b="1" dirty="0" smtClean="0">
              <a:solidFill>
                <a:srgbClr val="00B0F0"/>
              </a:solidFill>
            </a:endParaRPr>
          </a:p>
          <a:p>
            <a:pPr marL="0" lvl="0" indent="0">
              <a:buNone/>
            </a:pPr>
            <a:endParaRPr lang="en-IN" b="1" dirty="0" smtClean="0">
              <a:solidFill>
                <a:srgbClr val="00B0F0"/>
              </a:solidFill>
            </a:endParaRPr>
          </a:p>
          <a:p>
            <a:pPr marL="0" lvl="0" indent="0">
              <a:buNone/>
            </a:pPr>
            <a:r>
              <a:rPr lang="en-IN" b="1" dirty="0" smtClean="0">
                <a:solidFill>
                  <a:srgbClr val="00B0F0"/>
                </a:solidFill>
              </a:rPr>
              <a:t>1. ART INTEGRATED PROJECT  : ( </a:t>
            </a:r>
            <a:r>
              <a:rPr lang="en-IN" b="1" dirty="0" err="1" smtClean="0">
                <a:solidFill>
                  <a:srgbClr val="00B0F0"/>
                </a:solidFill>
              </a:rPr>
              <a:t>কলা</a:t>
            </a:r>
            <a:r>
              <a:rPr lang="en-IN" b="1" dirty="0" smtClean="0">
                <a:solidFill>
                  <a:srgbClr val="00B0F0"/>
                </a:solidFill>
              </a:rPr>
              <a:t> </a:t>
            </a:r>
            <a:r>
              <a:rPr lang="en-IN" b="1" dirty="0" err="1" smtClean="0">
                <a:solidFill>
                  <a:srgbClr val="00B0F0"/>
                </a:solidFill>
              </a:rPr>
              <a:t>সংযোগী</a:t>
            </a:r>
            <a:r>
              <a:rPr lang="en-IN" b="1" dirty="0" smtClean="0">
                <a:solidFill>
                  <a:srgbClr val="00B0F0"/>
                </a:solidFill>
              </a:rPr>
              <a:t> </a:t>
            </a:r>
            <a:r>
              <a:rPr lang="en-IN" b="1" dirty="0" err="1" smtClean="0">
                <a:solidFill>
                  <a:srgbClr val="00B0F0"/>
                </a:solidFill>
              </a:rPr>
              <a:t>প্ৰকল্প</a:t>
            </a:r>
            <a:r>
              <a:rPr lang="en-IN" b="1" dirty="0" smtClean="0">
                <a:solidFill>
                  <a:srgbClr val="00B0F0"/>
                </a:solidFill>
              </a:rPr>
              <a:t> )</a:t>
            </a:r>
            <a:br>
              <a:rPr lang="en-IN" b="1" dirty="0" smtClean="0">
                <a:solidFill>
                  <a:srgbClr val="00B0F0"/>
                </a:solidFill>
              </a:rPr>
            </a:br>
            <a:r>
              <a:rPr lang="en-IN" b="1" dirty="0" smtClean="0">
                <a:solidFill>
                  <a:srgbClr val="00B0F0"/>
                </a:solidFill>
              </a:rPr>
              <a:t>          </a:t>
            </a:r>
            <a:r>
              <a:rPr lang="en-IN" b="1" dirty="0" smtClean="0">
                <a:solidFill>
                  <a:srgbClr val="FF0000"/>
                </a:solidFill>
              </a:rPr>
              <a:t>*</a:t>
            </a:r>
            <a:r>
              <a:rPr lang="en-IN" b="1" dirty="0" smtClean="0">
                <a:solidFill>
                  <a:srgbClr val="00B0F0"/>
                </a:solidFill>
              </a:rPr>
              <a:t> POEM RECITATION : ( </a:t>
            </a:r>
            <a:r>
              <a:rPr lang="en-IN" b="1" dirty="0" err="1" smtClean="0">
                <a:solidFill>
                  <a:srgbClr val="00B0F0"/>
                </a:solidFill>
              </a:rPr>
              <a:t>আবৃত্তি</a:t>
            </a:r>
            <a:r>
              <a:rPr lang="en-IN" b="1" dirty="0" smtClean="0">
                <a:solidFill>
                  <a:srgbClr val="00B0F0"/>
                </a:solidFill>
              </a:rPr>
              <a:t> )</a:t>
            </a:r>
            <a:br>
              <a:rPr lang="en-IN" b="1" dirty="0" smtClean="0">
                <a:solidFill>
                  <a:srgbClr val="00B0F0"/>
                </a:solidFill>
              </a:rPr>
            </a:br>
            <a:r>
              <a:rPr lang="en-IN" b="1" dirty="0" smtClean="0">
                <a:solidFill>
                  <a:srgbClr val="00B0F0"/>
                </a:solidFill>
              </a:rPr>
              <a:t>          </a:t>
            </a:r>
            <a:r>
              <a:rPr lang="en-IN" b="1" dirty="0" smtClean="0">
                <a:solidFill>
                  <a:srgbClr val="FF0000"/>
                </a:solidFill>
              </a:rPr>
              <a:t>*</a:t>
            </a:r>
            <a:r>
              <a:rPr lang="en-IN" b="1" dirty="0" smtClean="0">
                <a:solidFill>
                  <a:srgbClr val="00B0F0"/>
                </a:solidFill>
              </a:rPr>
              <a:t> CREATIVE WRITING : ( </a:t>
            </a:r>
            <a:r>
              <a:rPr lang="en-IN" b="1" dirty="0" err="1" smtClean="0">
                <a:solidFill>
                  <a:srgbClr val="00B0F0"/>
                </a:solidFill>
              </a:rPr>
              <a:t>সৃজনীমূলক</a:t>
            </a:r>
            <a:r>
              <a:rPr lang="en-IN" b="1" dirty="0" smtClean="0">
                <a:solidFill>
                  <a:srgbClr val="00B0F0"/>
                </a:solidFill>
              </a:rPr>
              <a:t> </a:t>
            </a:r>
            <a:r>
              <a:rPr lang="en-IN" b="1" dirty="0" err="1" smtClean="0">
                <a:solidFill>
                  <a:srgbClr val="00B0F0"/>
                </a:solidFill>
              </a:rPr>
              <a:t>লিখনি</a:t>
            </a:r>
            <a:r>
              <a:rPr lang="en-IN" b="1" dirty="0" smtClean="0">
                <a:solidFill>
                  <a:srgbClr val="00B0F0"/>
                </a:solidFill>
              </a:rPr>
              <a:t> )</a:t>
            </a:r>
            <a:br>
              <a:rPr lang="en-IN" b="1" dirty="0" smtClean="0">
                <a:solidFill>
                  <a:srgbClr val="00B0F0"/>
                </a:solidFill>
              </a:rPr>
            </a:br>
            <a:r>
              <a:rPr lang="en-IN" b="1" dirty="0" smtClean="0">
                <a:solidFill>
                  <a:srgbClr val="00B0F0"/>
                </a:solidFill>
              </a:rPr>
              <a:t>          </a:t>
            </a:r>
          </a:p>
          <a:p>
            <a:pPr marL="0" indent="0">
              <a:buNone/>
            </a:pPr>
            <a:r>
              <a:rPr lang="en-IN" b="1" dirty="0" smtClean="0">
                <a:solidFill>
                  <a:srgbClr val="00B0F0"/>
                </a:solidFill>
              </a:rPr>
              <a:t>*</a:t>
            </a:r>
            <a:r>
              <a:rPr lang="en-US" dirty="0" smtClean="0">
                <a:solidFill>
                  <a:schemeClr val="lt2"/>
                </a:solidFill>
                <a:latin typeface="Gantari ExtraBold"/>
                <a:ea typeface="Gantari ExtraBold"/>
                <a:cs typeface="Gantari ExtraBold"/>
                <a:sym typeface="Gantari ExtraBold"/>
              </a:rPr>
              <a:t>2.ASL activities are conducted to enhance student’s LSRW skills.</a:t>
            </a:r>
          </a:p>
          <a:p>
            <a:pPr marL="0" lvl="0" indent="0">
              <a:buNone/>
            </a:pPr>
            <a:endParaRPr lang="en-IN" b="1" dirty="0" smtClean="0">
              <a:solidFill>
                <a:srgbClr val="00B0F0"/>
              </a:solidFill>
            </a:endParaRPr>
          </a:p>
          <a:p>
            <a:pPr marL="0" lvl="0" indent="0">
              <a:buNone/>
            </a:pPr>
            <a:r>
              <a:rPr lang="en-US" b="1" dirty="0" smtClean="0">
                <a:solidFill>
                  <a:srgbClr val="00B0F0"/>
                </a:solidFill>
              </a:rPr>
              <a:t/>
            </a:r>
            <a:br>
              <a:rPr lang="en-US" b="1" dirty="0" smtClean="0">
                <a:solidFill>
                  <a:srgbClr val="00B0F0"/>
                </a:solidFill>
              </a:rPr>
            </a:br>
            <a:endParaRPr dirty="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0065;p47">
            <a:extLst>
              <a:ext uri="{FF2B5EF4-FFF2-40B4-BE49-F238E27FC236}">
                <a16:creationId xmlns:a16="http://schemas.microsoft.com/office/drawing/2014/main" xmlns="" id="{7A596ED5-5B45-01CF-C40D-FA92245B15E8}"/>
              </a:ext>
            </a:extLst>
          </p:cNvPr>
          <p:cNvSpPr txBox="1">
            <a:spLocks/>
          </p:cNvSpPr>
          <p:nvPr/>
        </p:nvSpPr>
        <p:spPr>
          <a:xfrm>
            <a:off x="1270650" y="629375"/>
            <a:ext cx="7020000" cy="572700"/>
          </a:xfrm>
          <a:prstGeom prst="rect">
            <a:avLst/>
          </a:prstGeom>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buClr>
                <a:schemeClr val="lt2"/>
              </a:buClr>
              <a:buSzPts val="3300"/>
            </a:pPr>
            <a:r>
              <a:rPr lang="en-IN" sz="3300" dirty="0">
                <a:solidFill>
                  <a:schemeClr val="lt2"/>
                </a:solidFill>
                <a:latin typeface="Gantari ExtraBold"/>
                <a:sym typeface="Gantari ExtraBold"/>
              </a:rPr>
              <a:t>PICTURES</a:t>
            </a:r>
          </a:p>
        </p:txBody>
      </p:sp>
      <p:pic>
        <p:nvPicPr>
          <p:cNvPr id="6" name="Picture 5" descr="C:\Users\User\Downloads\20260613_160604.jpg"/>
          <p:cNvPicPr/>
          <p:nvPr/>
        </p:nvPicPr>
        <p:blipFill>
          <a:blip r:embed="rId2"/>
          <a:srcRect/>
          <a:stretch>
            <a:fillRect/>
          </a:stretch>
        </p:blipFill>
        <p:spPr bwMode="auto">
          <a:xfrm>
            <a:off x="5152029" y="1433015"/>
            <a:ext cx="2504365" cy="2434135"/>
          </a:xfrm>
          <a:prstGeom prst="rect">
            <a:avLst/>
          </a:prstGeom>
          <a:noFill/>
          <a:ln w="9525">
            <a:noFill/>
            <a:miter lim="800000"/>
            <a:headEnd/>
            <a:tailEnd/>
          </a:ln>
        </p:spPr>
      </p:pic>
      <p:pic>
        <p:nvPicPr>
          <p:cNvPr id="7" name="Picture 6" descr="C:\Users\User\Downloads\20260613_161925.jpg"/>
          <p:cNvPicPr/>
          <p:nvPr/>
        </p:nvPicPr>
        <p:blipFill>
          <a:blip r:embed="rId3"/>
          <a:srcRect/>
          <a:stretch>
            <a:fillRect/>
          </a:stretch>
        </p:blipFill>
        <p:spPr bwMode="auto">
          <a:xfrm>
            <a:off x="3405116" y="928047"/>
            <a:ext cx="1583141" cy="3132161"/>
          </a:xfrm>
          <a:prstGeom prst="rect">
            <a:avLst/>
          </a:prstGeom>
          <a:noFill/>
          <a:ln w="9525">
            <a:noFill/>
            <a:miter lim="800000"/>
            <a:headEnd/>
            <a:tailEnd/>
          </a:ln>
        </p:spPr>
      </p:pic>
      <p:sp>
        <p:nvSpPr>
          <p:cNvPr id="8" name="Rectangle 7"/>
          <p:cNvSpPr/>
          <p:nvPr/>
        </p:nvSpPr>
        <p:spPr>
          <a:xfrm>
            <a:off x="1630908" y="1617260"/>
            <a:ext cx="1671850" cy="1384995"/>
          </a:xfrm>
          <a:prstGeom prst="rect">
            <a:avLst/>
          </a:prstGeom>
        </p:spPr>
        <p:txBody>
          <a:bodyPr wrap="square">
            <a:spAutoFit/>
          </a:bodyPr>
          <a:lstStyle/>
          <a:p>
            <a:r>
              <a:rPr lang="en-US" dirty="0" smtClean="0"/>
              <a:t>https://</a:t>
            </a:r>
            <a:r>
              <a:rPr lang="en-US" dirty="0" smtClean="0"/>
              <a:t>drive.google.com/file/d/1OwtEBFrgU7eYNCkSiiRZgPmLxBbroL4A/view?usp=drive_link</a:t>
            </a:r>
            <a:endParaRPr lang="en-US" dirty="0"/>
          </a:p>
        </p:txBody>
      </p:sp>
    </p:spTree>
    <p:extLst>
      <p:ext uri="{BB962C8B-B14F-4D97-AF65-F5344CB8AC3E}">
        <p14:creationId xmlns:p14="http://schemas.microsoft.com/office/powerpoint/2010/main" xmlns="" val="296637720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9881"/>
        <p:cNvGrpSpPr/>
        <p:nvPr/>
      </p:nvGrpSpPr>
      <p:grpSpPr>
        <a:xfrm>
          <a:off x="0" y="0"/>
          <a:ext cx="0" cy="0"/>
          <a:chOff x="0" y="0"/>
          <a:chExt cx="0" cy="0"/>
        </a:xfrm>
      </p:grpSpPr>
      <p:sp>
        <p:nvSpPr>
          <p:cNvPr id="9882" name="Google Shape;9882;p3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p:cNvSpPr txBox="1">
            <a:spLocks noGrp="1"/>
          </p:cNvSpPr>
          <p:nvPr>
            <p:ph type="title"/>
          </p:nvPr>
        </p:nvSpPr>
        <p:spPr>
          <a:xfrm>
            <a:off x="3199353" y="1395663"/>
            <a:ext cx="4541400" cy="2450179"/>
          </a:xfrm>
          <a:prstGeom prst="rect">
            <a:avLst/>
          </a:prstGeom>
        </p:spPr>
        <p:txBody>
          <a:bodyPr spcFirstLastPara="1" wrap="square" lIns="91425" tIns="91425" rIns="91425" bIns="91425" anchor="b" anchorCtr="0">
            <a:noAutofit/>
          </a:bodyPr>
          <a:lstStyle/>
          <a:p>
            <a:r>
              <a:rPr lang="en-US" dirty="0" smtClean="0">
                <a:solidFill>
                  <a:schemeClr val="accent2"/>
                </a:solidFill>
                <a:highlight>
                  <a:schemeClr val="lt2"/>
                </a:highlight>
              </a:rPr>
              <a:t/>
            </a:r>
            <a:br>
              <a:rPr lang="en-US" dirty="0" smtClean="0">
                <a:solidFill>
                  <a:schemeClr val="accent2"/>
                </a:solidFill>
                <a:highlight>
                  <a:schemeClr val="lt2"/>
                </a:highlight>
              </a:rPr>
            </a:br>
            <a:r>
              <a:rPr lang="en-US" dirty="0" smtClean="0">
                <a:solidFill>
                  <a:schemeClr val="accent2"/>
                </a:solidFill>
                <a:highlight>
                  <a:schemeClr val="lt2"/>
                </a:highlight>
              </a:rPr>
              <a:t/>
            </a:r>
            <a:br>
              <a:rPr lang="en-US" dirty="0" smtClean="0">
                <a:solidFill>
                  <a:schemeClr val="accent2"/>
                </a:solidFill>
                <a:highlight>
                  <a:schemeClr val="lt2"/>
                </a:highlight>
              </a:rPr>
            </a:br>
            <a:r>
              <a:rPr lang="en-US" dirty="0" smtClean="0">
                <a:solidFill>
                  <a:schemeClr val="accent2"/>
                </a:solidFill>
                <a:highlight>
                  <a:schemeClr val="lt2"/>
                </a:highlight>
              </a:rPr>
              <a:t/>
            </a:r>
            <a:br>
              <a:rPr lang="en-US" dirty="0" smtClean="0">
                <a:solidFill>
                  <a:schemeClr val="accent2"/>
                </a:solidFill>
                <a:highlight>
                  <a:schemeClr val="lt2"/>
                </a:highlight>
              </a:rPr>
            </a:br>
            <a:r>
              <a:rPr lang="en-US" dirty="0" smtClean="0">
                <a:solidFill>
                  <a:schemeClr val="accent2"/>
                </a:solidFill>
                <a:highlight>
                  <a:schemeClr val="lt2"/>
                </a:highlight>
              </a:rPr>
              <a:t/>
            </a:r>
            <a:br>
              <a:rPr lang="en-US" dirty="0" smtClean="0">
                <a:solidFill>
                  <a:schemeClr val="accent2"/>
                </a:solidFill>
                <a:highlight>
                  <a:schemeClr val="lt2"/>
                </a:highlight>
              </a:rPr>
            </a:br>
            <a:r>
              <a:rPr lang="en-US" dirty="0" smtClean="0">
                <a:solidFill>
                  <a:schemeClr val="accent2"/>
                </a:solidFill>
                <a:highlight>
                  <a:schemeClr val="lt2"/>
                </a:highlight>
              </a:rPr>
              <a:t/>
            </a:r>
            <a:br>
              <a:rPr lang="en-US" dirty="0" smtClean="0">
                <a:solidFill>
                  <a:schemeClr val="accent2"/>
                </a:solidFill>
                <a:highlight>
                  <a:schemeClr val="lt2"/>
                </a:highlight>
              </a:rPr>
            </a:br>
            <a:r>
              <a:rPr lang="en-US" sz="3600" dirty="0" smtClean="0">
                <a:solidFill>
                  <a:schemeClr val="accent2"/>
                </a:solidFill>
                <a:highlight>
                  <a:schemeClr val="lt2"/>
                </a:highlight>
              </a:rPr>
              <a:t>ASSESSMENTS TAKEN &amp; EXAM PERFORMANCE</a:t>
            </a:r>
            <a:br>
              <a:rPr lang="en-US" sz="3600" dirty="0" smtClean="0">
                <a:solidFill>
                  <a:schemeClr val="accent2"/>
                </a:solidFill>
                <a:highlight>
                  <a:schemeClr val="lt2"/>
                </a:highlight>
              </a:rPr>
            </a:br>
            <a:endParaRPr sz="3600" dirty="0"/>
          </a:p>
        </p:txBody>
      </p:sp>
      <p:sp>
        <p:nvSpPr>
          <p:cNvPr id="9884" name="Google Shape;9884;p35"/>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01</a:t>
            </a:r>
            <a:endParaRPr dirty="0"/>
          </a:p>
        </p:txBody>
      </p:sp>
      <p:sp>
        <p:nvSpPr>
          <p:cNvPr id="9885" name="Google Shape;9885;p3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oogle Shape;9888;p35"/>
          <p:cNvGrpSpPr/>
          <p:nvPr/>
        </p:nvGrpSpPr>
        <p:grpSpPr>
          <a:xfrm>
            <a:off x="6538223" y="163649"/>
            <a:ext cx="1356637" cy="1528669"/>
            <a:chOff x="6638425" y="262025"/>
            <a:chExt cx="1356637" cy="1528669"/>
          </a:xfrm>
        </p:grpSpPr>
        <p:sp>
          <p:nvSpPr>
            <p:cNvPr id="9889" name="Google Shape;9889;p3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p:cNvGraphicFramePr>
            <a:graphicFrameLocks noGrp="1"/>
          </p:cNvGraphicFramePr>
          <p:nvPr/>
        </p:nvGraphicFramePr>
        <p:xfrm>
          <a:off x="1524000" y="727710"/>
          <a:ext cx="6096000" cy="3870960"/>
        </p:xfrm>
        <a:graphic>
          <a:graphicData uri="http://schemas.openxmlformats.org/drawingml/2006/table">
            <a:tbl>
              <a:tblPr firstRow="1" bandRow="1">
                <a:tableStyleId>{21C143D7-1FD1-4383-B171-BECE701B5733}</a:tableStyleId>
              </a:tblPr>
              <a:tblGrid>
                <a:gridCol w="1219200"/>
                <a:gridCol w="1219200"/>
                <a:gridCol w="1219200"/>
                <a:gridCol w="1219200"/>
                <a:gridCol w="1219200"/>
              </a:tblGrid>
              <a:tr h="0">
                <a:tc>
                  <a:txBody>
                    <a:bodyPr/>
                    <a:lstStyle/>
                    <a:p>
                      <a:r>
                        <a:rPr lang="en-US" sz="1200" dirty="0" smtClean="0"/>
                        <a:t>X A</a:t>
                      </a:r>
                      <a:endParaRPr 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200" dirty="0" smtClean="0"/>
                        <a:t>Monday test (20/4) - 25</a:t>
                      </a:r>
                      <a:endParaRPr 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C.T (19/5)</a:t>
                      </a:r>
                    </a:p>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Reading(6/5)</a:t>
                      </a:r>
                    </a:p>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ASL(4/6)</a:t>
                      </a:r>
                    </a:p>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Ashriya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13</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Anahita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Adisha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err="1" smtClean="0"/>
                        <a:t>ab</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11</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Adri</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12</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smtClean="0"/>
                        <a:t>Dona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12</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12</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Esha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20</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12</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Jiya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18</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11</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13</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Krishnav</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17</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8</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10</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Padmarag</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20</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8</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7</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Sumit</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20</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6</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9</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Trinayana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16</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8</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13</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p:cNvGraphicFramePr>
            <a:graphicFrameLocks noGrp="1"/>
          </p:cNvGraphicFramePr>
          <p:nvPr/>
        </p:nvGraphicFramePr>
        <p:xfrm>
          <a:off x="1524000" y="727710"/>
          <a:ext cx="6096000" cy="3870960"/>
        </p:xfrm>
        <a:graphic>
          <a:graphicData uri="http://schemas.openxmlformats.org/drawingml/2006/table">
            <a:tbl>
              <a:tblPr firstRow="1" bandRow="1">
                <a:tableStyleId>{21C143D7-1FD1-4383-B171-BECE701B5733}</a:tableStyleId>
              </a:tblPr>
              <a:tblGrid>
                <a:gridCol w="1219200"/>
                <a:gridCol w="1219200"/>
                <a:gridCol w="1219200"/>
                <a:gridCol w="1219200"/>
                <a:gridCol w="1219200"/>
              </a:tblGrid>
              <a:tr h="0">
                <a:tc>
                  <a:txBody>
                    <a:bodyPr/>
                    <a:lstStyle/>
                    <a:p>
                      <a:r>
                        <a:rPr lang="en-US" sz="1200" dirty="0" smtClean="0"/>
                        <a:t>X B</a:t>
                      </a:r>
                      <a:endParaRPr 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200" dirty="0" smtClean="0"/>
                        <a:t>Monday test (20/4) - 25</a:t>
                      </a:r>
                      <a:endParaRPr lang="en-US" sz="12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C.T (19/5)</a:t>
                      </a:r>
                    </a:p>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Reading(6/5)</a:t>
                      </a:r>
                    </a:p>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ASL(4/6)</a:t>
                      </a:r>
                    </a:p>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Adishree</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13</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10</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Affan</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9</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Bastav</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err="1" smtClean="0"/>
                        <a:t>ab</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11</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11</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Bisteerna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12</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Chaitanya</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12</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err="1" smtClean="0"/>
                        <a:t>ab</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Riyaan</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20</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12</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9</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Rishav</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18</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11</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err="1" smtClean="0"/>
                        <a:t>ab</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Sidhant</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17</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8</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4</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9</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r>
                        <a:rPr lang="en-US" dirty="0" err="1" smtClean="0"/>
                        <a:t>Farhan</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20</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8</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5</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dirty="0" smtClean="0"/>
                        <a:t>9</a:t>
                      </a:r>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58794">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bl>
          </a:graphicData>
        </a:graphic>
      </p:graphicFrame>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116850" y="818865"/>
            <a:ext cx="4541400" cy="2995684"/>
          </a:xfrm>
        </p:spPr>
        <p:txBody>
          <a:bodyPr/>
          <a:lstStyle/>
          <a:p>
            <a:pPr lvl="0"/>
            <a:r>
              <a:rPr lang="en-IN" dirty="0" smtClean="0">
                <a:solidFill>
                  <a:schemeClr val="accent2"/>
                </a:solidFill>
                <a:highlight>
                  <a:schemeClr val="lt2"/>
                </a:highlight>
              </a:rPr>
              <a:t>COPY CORRECTION &amp; MAINTENENCE</a:t>
            </a:r>
            <a:br>
              <a:rPr lang="en-IN" dirty="0" smtClean="0">
                <a:solidFill>
                  <a:schemeClr val="accent2"/>
                </a:solidFill>
                <a:highlight>
                  <a:schemeClr val="lt2"/>
                </a:highlight>
              </a:rPr>
            </a:br>
            <a:endParaRPr lang="en-US" dirty="0"/>
          </a:p>
        </p:txBody>
      </p:sp>
      <p:sp>
        <p:nvSpPr>
          <p:cNvPr id="3" name="Title 2"/>
          <p:cNvSpPr>
            <a:spLocks noGrp="1"/>
          </p:cNvSpPr>
          <p:nvPr>
            <p:ph type="title" idx="2"/>
          </p:nvPr>
        </p:nvSpPr>
        <p:spPr/>
        <p:txBody>
          <a:bodyPr/>
          <a:lstStyle/>
          <a:p>
            <a:endParaRPr lang="en-US"/>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448366"/>
            <a:ext cx="4572000" cy="2677656"/>
          </a:xfrm>
          <a:prstGeom prst="rect">
            <a:avLst/>
          </a:prstGeom>
        </p:spPr>
        <p:txBody>
          <a:bodyPr>
            <a:spAutoFit/>
          </a:bodyPr>
          <a:lstStyle/>
          <a:p>
            <a:pPr marL="342900" indent="-342900">
              <a:buAutoNum type="arabicPeriod"/>
            </a:pPr>
            <a:r>
              <a:rPr lang="en-US" dirty="0" smtClean="0"/>
              <a:t>Students’ notebooks are checked on a regular basis after completing each chapter or </a:t>
            </a:r>
            <a:r>
              <a:rPr lang="en-US" dirty="0" err="1" smtClean="0"/>
              <a:t>topic.Any</a:t>
            </a:r>
            <a:r>
              <a:rPr lang="en-US" dirty="0" smtClean="0"/>
              <a:t> unfinished </a:t>
            </a:r>
            <a:r>
              <a:rPr lang="en-US" dirty="0" err="1" smtClean="0"/>
              <a:t>classwork</a:t>
            </a:r>
            <a:r>
              <a:rPr lang="en-US" dirty="0" smtClean="0"/>
              <a:t> or homework is completed by students during free periods such as sports or assembly under proper guidance.</a:t>
            </a:r>
          </a:p>
          <a:p>
            <a:pPr marL="342900" indent="-342900">
              <a:buAutoNum type="arabicPeriod"/>
            </a:pPr>
            <a:endParaRPr lang="en-US" dirty="0" smtClean="0"/>
          </a:p>
          <a:p>
            <a:pPr algn="just"/>
            <a:r>
              <a:rPr lang="en-US" dirty="0" smtClean="0"/>
              <a:t>2.Work missed due to absence is shared through Google Classroom or given separately to students whenever required.</a:t>
            </a:r>
          </a:p>
          <a:p>
            <a:pPr algn="just"/>
            <a:endParaRPr lang="en-US" dirty="0" smtClean="0"/>
          </a:p>
          <a:p>
            <a:pPr algn="just"/>
            <a:r>
              <a:rPr lang="en-US" dirty="0" smtClean="0"/>
              <a:t>3.Students are encouraged to maintain neat and updated notebooks at all times.</a:t>
            </a:r>
            <a:endParaRPr lang="en-US" dirty="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9881"/>
        <p:cNvGrpSpPr/>
        <p:nvPr/>
      </p:nvGrpSpPr>
      <p:grpSpPr>
        <a:xfrm>
          <a:off x="0" y="0"/>
          <a:ext cx="0" cy="0"/>
          <a:chOff x="0" y="0"/>
          <a:chExt cx="0" cy="0"/>
        </a:xfrm>
      </p:grpSpPr>
      <p:sp>
        <p:nvSpPr>
          <p:cNvPr id="9882" name="Google Shape;9882;p3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p:cNvSpPr txBox="1">
            <a:spLocks noGrp="1"/>
          </p:cNvSpPr>
          <p:nvPr>
            <p:ph type="title"/>
          </p:nvPr>
        </p:nvSpPr>
        <p:spPr>
          <a:xfrm>
            <a:off x="3116850" y="1433015"/>
            <a:ext cx="4541400" cy="2790967"/>
          </a:xfrm>
          <a:prstGeom prst="rect">
            <a:avLst/>
          </a:prstGeom>
        </p:spPr>
        <p:txBody>
          <a:bodyPr spcFirstLastPara="1" wrap="square" lIns="91425" tIns="91425" rIns="91425" bIns="91425" anchor="b" anchorCtr="0">
            <a:noAutofit/>
          </a:bodyPr>
          <a:lstStyle/>
          <a:p>
            <a:r>
              <a:rPr lang="en-US" dirty="0" smtClean="0">
                <a:solidFill>
                  <a:schemeClr val="accent2"/>
                </a:solidFill>
                <a:highlight>
                  <a:schemeClr val="lt2"/>
                </a:highlight>
              </a:rPr>
              <a:t>BEHAVIOURAL OBSERVATION OF STUDENTS</a:t>
            </a:r>
            <a:br>
              <a:rPr lang="en-US" dirty="0" smtClean="0">
                <a:solidFill>
                  <a:schemeClr val="accent2"/>
                </a:solidFill>
                <a:highlight>
                  <a:schemeClr val="lt2"/>
                </a:highlight>
              </a:rPr>
            </a:br>
            <a:endParaRPr dirty="0"/>
          </a:p>
        </p:txBody>
      </p:sp>
      <p:sp>
        <p:nvSpPr>
          <p:cNvPr id="9884" name="Google Shape;9884;p35"/>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01</a:t>
            </a:r>
            <a:endParaRPr dirty="0"/>
          </a:p>
        </p:txBody>
      </p:sp>
      <p:sp>
        <p:nvSpPr>
          <p:cNvPr id="9885" name="Google Shape;9885;p3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oogle Shape;9888;p35"/>
          <p:cNvGrpSpPr/>
          <p:nvPr/>
        </p:nvGrpSpPr>
        <p:grpSpPr>
          <a:xfrm>
            <a:off x="6538223" y="163649"/>
            <a:ext cx="1356637" cy="1528669"/>
            <a:chOff x="6638425" y="262025"/>
            <a:chExt cx="1356637" cy="1528669"/>
          </a:xfrm>
        </p:grpSpPr>
        <p:sp>
          <p:nvSpPr>
            <p:cNvPr id="9889" name="Google Shape;9889;p3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235122"/>
            <a:ext cx="4572000" cy="2893100"/>
          </a:xfrm>
          <a:prstGeom prst="rect">
            <a:avLst/>
          </a:prstGeom>
        </p:spPr>
        <p:txBody>
          <a:bodyPr wrap="square">
            <a:spAutoFit/>
          </a:bodyPr>
          <a:lstStyle/>
          <a:p>
            <a:pPr marL="342900" indent="-342900">
              <a:buAutoNum type="arabicPeriod"/>
            </a:pPr>
            <a:r>
              <a:rPr lang="en-US" dirty="0" err="1" smtClean="0">
                <a:solidFill>
                  <a:srgbClr val="FF0000"/>
                </a:solidFill>
              </a:rPr>
              <a:t>Affan</a:t>
            </a:r>
            <a:r>
              <a:rPr lang="en-US" dirty="0" smtClean="0"/>
              <a:t> is energetic but often engages in disruptive </a:t>
            </a:r>
            <a:r>
              <a:rPr lang="en-US" dirty="0" err="1" smtClean="0"/>
              <a:t>behaviour</a:t>
            </a:r>
            <a:r>
              <a:rPr lang="en-US" dirty="0" smtClean="0"/>
              <a:t> during class. Frequently distracts peers and requires regular reminders to stay focused.</a:t>
            </a:r>
          </a:p>
          <a:p>
            <a:pPr marL="342900" indent="-342900">
              <a:buAutoNum type="arabicPeriod"/>
            </a:pPr>
            <a:r>
              <a:rPr lang="en-US" dirty="0" err="1" smtClean="0">
                <a:solidFill>
                  <a:srgbClr val="FF0000"/>
                </a:solidFill>
              </a:rPr>
              <a:t>Riyaan’s</a:t>
            </a:r>
            <a:r>
              <a:rPr lang="en-US" dirty="0" smtClean="0"/>
              <a:t> writing speed is slow and needs improvement.*</a:t>
            </a:r>
          </a:p>
          <a:p>
            <a:pPr marL="342900" indent="-342900">
              <a:buAutoNum type="arabicPeriod"/>
            </a:pPr>
            <a:r>
              <a:rPr lang="en-US" dirty="0" smtClean="0"/>
              <a:t>Often unable to complete </a:t>
            </a:r>
            <a:r>
              <a:rPr lang="en-US" dirty="0" err="1" smtClean="0"/>
              <a:t>classwork</a:t>
            </a:r>
            <a:r>
              <a:rPr lang="en-US" dirty="0" smtClean="0"/>
              <a:t> within the given time.</a:t>
            </a:r>
            <a:br>
              <a:rPr lang="en-US" dirty="0" smtClean="0"/>
            </a:br>
            <a:r>
              <a:rPr lang="en-US" dirty="0" smtClean="0"/>
              <a:t>• Needs to practice writing regularly to increase speed and accuracy.</a:t>
            </a:r>
          </a:p>
          <a:p>
            <a:pPr marL="342900" indent="-342900">
              <a:buAutoNum type="arabicPeriod"/>
            </a:pPr>
            <a:r>
              <a:rPr lang="en-US" dirty="0" err="1" smtClean="0">
                <a:solidFill>
                  <a:srgbClr val="FF0000"/>
                </a:solidFill>
              </a:rPr>
              <a:t>Rishav</a:t>
            </a:r>
            <a:r>
              <a:rPr lang="en-US" dirty="0" smtClean="0">
                <a:solidFill>
                  <a:srgbClr val="FF0000"/>
                </a:solidFill>
              </a:rPr>
              <a:t> </a:t>
            </a:r>
            <a:r>
              <a:rPr lang="en-US" dirty="0" smtClean="0"/>
              <a:t> is performing below the expected grade level and needs additional support.</a:t>
            </a:r>
            <a:br>
              <a:rPr lang="en-US" dirty="0" smtClean="0"/>
            </a:br>
            <a:r>
              <a:rPr lang="en-US" dirty="0" smtClean="0"/>
              <a:t>• Requires regular practice to improve basic language skills.</a:t>
            </a:r>
            <a:endParaRPr lang="en-US" dirty="0">
              <a:solidFill>
                <a:srgbClr val="FF0000"/>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9881"/>
        <p:cNvGrpSpPr/>
        <p:nvPr/>
      </p:nvGrpSpPr>
      <p:grpSpPr>
        <a:xfrm>
          <a:off x="0" y="0"/>
          <a:ext cx="0" cy="0"/>
          <a:chOff x="0" y="0"/>
          <a:chExt cx="0" cy="0"/>
        </a:xfrm>
      </p:grpSpPr>
      <p:sp>
        <p:nvSpPr>
          <p:cNvPr id="9882" name="Google Shape;9882;p3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p:cNvSpPr txBox="1">
            <a:spLocks noGrp="1"/>
          </p:cNvSpPr>
          <p:nvPr>
            <p:ph type="title"/>
          </p:nvPr>
        </p:nvSpPr>
        <p:spPr>
          <a:xfrm>
            <a:off x="3116850" y="1473957"/>
            <a:ext cx="4541400" cy="2224585"/>
          </a:xfrm>
          <a:prstGeom prst="rect">
            <a:avLst/>
          </a:prstGeom>
        </p:spPr>
        <p:txBody>
          <a:bodyPr spcFirstLastPara="1" wrap="square" lIns="91425" tIns="91425" rIns="91425" bIns="91425" anchor="b" anchorCtr="0">
            <a:noAutofit/>
          </a:bodyPr>
          <a:lstStyle/>
          <a:p>
            <a:pPr lvl="0"/>
            <a:r>
              <a:rPr lang="en-US" sz="2000" dirty="0" smtClean="0">
                <a:solidFill>
                  <a:schemeClr val="accent2"/>
                </a:solidFill>
                <a:highlight>
                  <a:schemeClr val="lt2"/>
                </a:highlight>
              </a:rPr>
              <a:t>MEASURES TAKEN WHEN STUDENTS MISS CLASSES AND COMMUNICATION/INSTRUCTIONS PROVIDED TO PARENTS</a:t>
            </a:r>
            <a:br>
              <a:rPr lang="en-US" sz="2000" dirty="0" smtClean="0">
                <a:solidFill>
                  <a:schemeClr val="accent2"/>
                </a:solidFill>
                <a:highlight>
                  <a:schemeClr val="lt2"/>
                </a:highlight>
              </a:rPr>
            </a:br>
            <a:endParaRPr sz="2000" dirty="0"/>
          </a:p>
        </p:txBody>
      </p:sp>
      <p:sp>
        <p:nvSpPr>
          <p:cNvPr id="9884" name="Google Shape;9884;p35"/>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01</a:t>
            </a:r>
            <a:endParaRPr dirty="0"/>
          </a:p>
        </p:txBody>
      </p:sp>
      <p:sp>
        <p:nvSpPr>
          <p:cNvPr id="9885" name="Google Shape;9885;p3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oogle Shape;9888;p35"/>
          <p:cNvGrpSpPr/>
          <p:nvPr/>
        </p:nvGrpSpPr>
        <p:grpSpPr>
          <a:xfrm>
            <a:off x="6538223" y="163649"/>
            <a:ext cx="1356637" cy="1528669"/>
            <a:chOff x="6638425" y="262025"/>
            <a:chExt cx="1356637" cy="1528669"/>
          </a:xfrm>
        </p:grpSpPr>
        <p:sp>
          <p:nvSpPr>
            <p:cNvPr id="9889" name="Google Shape;9889;p3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845"/>
        <p:cNvGrpSpPr/>
        <p:nvPr/>
      </p:nvGrpSpPr>
      <p:grpSpPr>
        <a:xfrm>
          <a:off x="0" y="0"/>
          <a:ext cx="0" cy="0"/>
          <a:chOff x="0" y="0"/>
          <a:chExt cx="0" cy="0"/>
        </a:xfrm>
      </p:grpSpPr>
      <p:sp>
        <p:nvSpPr>
          <p:cNvPr id="9846" name="Google Shape;9846;p33"/>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dirty="0"/>
              <a:t>TOPICS</a:t>
            </a:r>
            <a:endParaRPr dirty="0"/>
          </a:p>
        </p:txBody>
      </p:sp>
      <p:sp>
        <p:nvSpPr>
          <p:cNvPr id="9847" name="Google Shape;9847;p33"/>
          <p:cNvSpPr/>
          <p:nvPr/>
        </p:nvSpPr>
        <p:spPr>
          <a:xfrm>
            <a:off x="1724173"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01</a:t>
            </a:r>
            <a:endParaRPr sz="1600">
              <a:solidFill>
                <a:schemeClr val="lt2"/>
              </a:solidFill>
              <a:latin typeface="Gantari ExtraBold"/>
              <a:ea typeface="Gantari ExtraBold"/>
              <a:cs typeface="Gantari ExtraBold"/>
              <a:sym typeface="Gantari ExtraBold"/>
            </a:endParaRPr>
          </a:p>
        </p:txBody>
      </p:sp>
      <p:sp>
        <p:nvSpPr>
          <p:cNvPr id="9848" name="Google Shape;9848;p33"/>
          <p:cNvSpPr txBox="1">
            <a:spLocks noGrp="1"/>
          </p:cNvSpPr>
          <p:nvPr>
            <p:ph type="subTitle" idx="4294967295"/>
          </p:nvPr>
        </p:nvSpPr>
        <p:spPr>
          <a:xfrm>
            <a:off x="2324778" y="1673925"/>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SYLLABUS COMPLETION</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49" name="Google Shape;9849;p33"/>
          <p:cNvSpPr/>
          <p:nvPr/>
        </p:nvSpPr>
        <p:spPr>
          <a:xfrm>
            <a:off x="1724173"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02</a:t>
            </a:r>
            <a:endParaRPr sz="1600">
              <a:solidFill>
                <a:schemeClr val="lt2"/>
              </a:solidFill>
              <a:latin typeface="Gantari ExtraBold"/>
              <a:ea typeface="Gantari ExtraBold"/>
              <a:cs typeface="Gantari ExtraBold"/>
              <a:sym typeface="Gantari ExtraBold"/>
            </a:endParaRPr>
          </a:p>
        </p:txBody>
      </p:sp>
      <p:sp>
        <p:nvSpPr>
          <p:cNvPr id="9850" name="Google Shape;9850;p33"/>
          <p:cNvSpPr txBox="1">
            <a:spLocks noGrp="1"/>
          </p:cNvSpPr>
          <p:nvPr>
            <p:ph type="subTitle" idx="4294967295"/>
          </p:nvPr>
        </p:nvSpPr>
        <p:spPr>
          <a:xfrm>
            <a:off x="2324778" y="2445383"/>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LESSON PLANNING</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1" name="Google Shape;9851;p33"/>
          <p:cNvSpPr/>
          <p:nvPr/>
        </p:nvSpPr>
        <p:spPr>
          <a:xfrm>
            <a:off x="1724147"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03</a:t>
            </a:r>
            <a:endParaRPr sz="1600">
              <a:solidFill>
                <a:schemeClr val="lt2"/>
              </a:solidFill>
              <a:latin typeface="Gantari ExtraBold"/>
              <a:ea typeface="Gantari ExtraBold"/>
              <a:cs typeface="Gantari ExtraBold"/>
              <a:sym typeface="Gantari ExtraBold"/>
            </a:endParaRPr>
          </a:p>
        </p:txBody>
      </p:sp>
      <p:sp>
        <p:nvSpPr>
          <p:cNvPr id="9852" name="Google Shape;9852;p33"/>
          <p:cNvSpPr txBox="1">
            <a:spLocks noGrp="1"/>
          </p:cNvSpPr>
          <p:nvPr>
            <p:ph type="subTitle" idx="4294967295"/>
          </p:nvPr>
        </p:nvSpPr>
        <p:spPr>
          <a:xfrm>
            <a:off x="2324778" y="3216842"/>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BEST PRACTICES IN YOUR SUBJECTS</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3" name="Google Shape;9853;p33"/>
          <p:cNvSpPr/>
          <p:nvPr/>
        </p:nvSpPr>
        <p:spPr>
          <a:xfrm>
            <a:off x="4862639"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04</a:t>
            </a:r>
            <a:endParaRPr sz="1600">
              <a:solidFill>
                <a:schemeClr val="lt2"/>
              </a:solidFill>
              <a:latin typeface="Gantari ExtraBold"/>
              <a:ea typeface="Gantari ExtraBold"/>
              <a:cs typeface="Gantari ExtraBold"/>
              <a:sym typeface="Gantari ExtraBold"/>
            </a:endParaRPr>
          </a:p>
        </p:txBody>
      </p:sp>
      <p:sp>
        <p:nvSpPr>
          <p:cNvPr id="9854" name="Google Shape;9854;p33"/>
          <p:cNvSpPr txBox="1">
            <a:spLocks noGrp="1"/>
          </p:cNvSpPr>
          <p:nvPr>
            <p:ph type="subTitle" idx="4294967295"/>
          </p:nvPr>
        </p:nvSpPr>
        <p:spPr>
          <a:xfrm>
            <a:off x="5463253" y="1673925"/>
            <a:ext cx="2373900" cy="515100"/>
          </a:xfrm>
          <a:prstGeom prst="rect">
            <a:avLst/>
          </a:prstGeom>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TOURS &amp; FIELD VISITS DONE</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5" name="Google Shape;9855;p33"/>
          <p:cNvSpPr/>
          <p:nvPr/>
        </p:nvSpPr>
        <p:spPr>
          <a:xfrm>
            <a:off x="4862639"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05</a:t>
            </a:r>
            <a:endParaRPr sz="1600">
              <a:solidFill>
                <a:schemeClr val="lt2"/>
              </a:solidFill>
              <a:latin typeface="Gantari ExtraBold"/>
              <a:ea typeface="Gantari ExtraBold"/>
              <a:cs typeface="Gantari ExtraBold"/>
              <a:sym typeface="Gantari ExtraBold"/>
            </a:endParaRPr>
          </a:p>
        </p:txBody>
      </p:sp>
      <p:sp>
        <p:nvSpPr>
          <p:cNvPr id="9856" name="Google Shape;9856;p33"/>
          <p:cNvSpPr txBox="1">
            <a:spLocks noGrp="1"/>
          </p:cNvSpPr>
          <p:nvPr>
            <p:ph type="subTitle" idx="4294967295"/>
          </p:nvPr>
        </p:nvSpPr>
        <p:spPr>
          <a:xfrm>
            <a:off x="5463253" y="2445383"/>
            <a:ext cx="2373900" cy="515100"/>
          </a:xfrm>
          <a:prstGeom prst="rect">
            <a:avLst/>
          </a:prstGeom>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ASSESSMENTS TAKEN &amp; EXAM PERFORMANCE</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7" name="Google Shape;9857;p33"/>
          <p:cNvSpPr/>
          <p:nvPr/>
        </p:nvSpPr>
        <p:spPr>
          <a:xfrm>
            <a:off x="4862639"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06</a:t>
            </a:r>
            <a:endParaRPr sz="1600">
              <a:solidFill>
                <a:schemeClr val="lt2"/>
              </a:solidFill>
              <a:latin typeface="Gantari ExtraBold"/>
              <a:ea typeface="Gantari ExtraBold"/>
              <a:cs typeface="Gantari ExtraBold"/>
              <a:sym typeface="Gantari ExtraBold"/>
            </a:endParaRPr>
          </a:p>
        </p:txBody>
      </p:sp>
      <p:sp>
        <p:nvSpPr>
          <p:cNvPr id="9858" name="Google Shape;9858;p33"/>
          <p:cNvSpPr txBox="1">
            <a:spLocks noGrp="1"/>
          </p:cNvSpPr>
          <p:nvPr>
            <p:ph type="subTitle" idx="4294967295"/>
          </p:nvPr>
        </p:nvSpPr>
        <p:spPr>
          <a:xfrm>
            <a:off x="5463253" y="3216842"/>
            <a:ext cx="2373900" cy="515100"/>
          </a:xfrm>
          <a:prstGeom prst="rect">
            <a:avLst/>
          </a:prstGeom>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IN" dirty="0">
                <a:solidFill>
                  <a:schemeClr val="accent2"/>
                </a:solidFill>
                <a:highlight>
                  <a:schemeClr val="lt2"/>
                </a:highlight>
                <a:latin typeface="Gantari ExtraBold"/>
                <a:ea typeface="Gantari ExtraBold"/>
                <a:cs typeface="Gantari ExtraBold"/>
                <a:sym typeface="Gantari ExtraBold"/>
              </a:rPr>
              <a:t>COPY CORRECTION &amp; MAINTENENCE</a:t>
            </a:r>
            <a:endParaRPr dirty="0">
              <a:solidFill>
                <a:schemeClr val="accent2"/>
              </a:solidFill>
              <a:highlight>
                <a:schemeClr val="lt2"/>
              </a:highlight>
              <a:latin typeface="Gantari ExtraBold"/>
              <a:ea typeface="Gantari ExtraBold"/>
              <a:cs typeface="Gantari ExtraBold"/>
              <a:sym typeface="Gantari ExtraBold"/>
            </a:endParaRPr>
          </a:p>
        </p:txBody>
      </p:sp>
      <p:cxnSp>
        <p:nvCxnSpPr>
          <p:cNvPr id="9859" name="Google Shape;9859;p33"/>
          <p:cNvCxnSpPr>
            <a:stCxn id="9847" idx="2"/>
            <a:endCxn id="9849" idx="0"/>
          </p:cNvCxnSpPr>
          <p:nvPr/>
        </p:nvCxnSpPr>
        <p:spPr>
          <a:xfrm>
            <a:off x="1981723" y="2189025"/>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0" name="Google Shape;9860;p33"/>
          <p:cNvCxnSpPr>
            <a:stCxn id="9849" idx="2"/>
            <a:endCxn id="9851" idx="0"/>
          </p:cNvCxnSpPr>
          <p:nvPr/>
        </p:nvCxnSpPr>
        <p:spPr>
          <a:xfrm>
            <a:off x="1981723" y="2960483"/>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1" name="Google Shape;9861;p33"/>
          <p:cNvCxnSpPr>
            <a:stCxn id="9853" idx="2"/>
            <a:endCxn id="9855" idx="0"/>
          </p:cNvCxnSpPr>
          <p:nvPr/>
        </p:nvCxnSpPr>
        <p:spPr>
          <a:xfrm>
            <a:off x="5120189" y="2189025"/>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2" name="Google Shape;9862;p33"/>
          <p:cNvCxnSpPr>
            <a:stCxn id="9855" idx="2"/>
            <a:endCxn id="9857" idx="0"/>
          </p:cNvCxnSpPr>
          <p:nvPr/>
        </p:nvCxnSpPr>
        <p:spPr>
          <a:xfrm>
            <a:off x="5120189" y="2960483"/>
            <a:ext cx="0" cy="256500"/>
          </a:xfrm>
          <a:prstGeom prst="straightConnector1">
            <a:avLst/>
          </a:prstGeom>
          <a:noFill/>
          <a:ln w="9525" cap="flat" cmpd="sng">
            <a:solidFill>
              <a:schemeClr val="dk1"/>
            </a:solidFill>
            <a:prstDash val="solid"/>
            <a:round/>
            <a:headEnd type="none" w="med" len="med"/>
            <a:tailEnd type="none" w="med" len="med"/>
          </a:ln>
        </p:spPr>
      </p:cxnSp>
      <p:sp>
        <p:nvSpPr>
          <p:cNvPr id="9863" name="Google Shape;9863;p33"/>
          <p:cNvSpPr/>
          <p:nvPr/>
        </p:nvSpPr>
        <p:spPr>
          <a:xfrm>
            <a:off x="7922650" y="35643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33"/>
          <p:cNvSpPr/>
          <p:nvPr/>
        </p:nvSpPr>
        <p:spPr>
          <a:xfrm>
            <a:off x="7203538" y="39252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33"/>
          <p:cNvSpPr/>
          <p:nvPr/>
        </p:nvSpPr>
        <p:spPr>
          <a:xfrm rot="-4499992">
            <a:off x="6847733" y="393814"/>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33"/>
          <p:cNvSpPr/>
          <p:nvPr/>
        </p:nvSpPr>
        <p:spPr>
          <a:xfrm>
            <a:off x="6587700" y="9707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33"/>
          <p:cNvSpPr/>
          <p:nvPr/>
        </p:nvSpPr>
        <p:spPr>
          <a:xfrm>
            <a:off x="7805125" y="8073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Rectangle 23"/>
          <p:cNvSpPr/>
          <p:nvPr/>
        </p:nvSpPr>
        <p:spPr>
          <a:xfrm>
            <a:off x="5116513" y="3629353"/>
            <a:ext cx="2286000" cy="523220"/>
          </a:xfrm>
          <a:prstGeom prst="rect">
            <a:avLst/>
          </a:prstGeom>
        </p:spPr>
        <p:txBody>
          <a:bodyPr>
            <a:spAutoFit/>
          </a:bodyPr>
          <a:lstStyle/>
          <a:p>
            <a:pPr lvl="0">
              <a:buClr>
                <a:srgbClr val="222828"/>
              </a:buClr>
              <a:buSzPts val="1400"/>
            </a:pPr>
            <a:r>
              <a:rPr lang="en-IN" dirty="0" smtClean="0">
                <a:solidFill>
                  <a:srgbClr val="FBFEE9"/>
                </a:solidFill>
                <a:highlight>
                  <a:srgbClr val="005051"/>
                </a:highlight>
                <a:latin typeface="Gantari ExtraBold"/>
                <a:ea typeface="Gantari ExtraBold"/>
                <a:cs typeface="Gantari ExtraBold"/>
                <a:sym typeface="Gantari ExtraBold"/>
              </a:rPr>
              <a:t>COPY CORRECTION &amp; MAINTENENCE</a:t>
            </a:r>
            <a:endParaRPr lang="en-IN" dirty="0">
              <a:solidFill>
                <a:srgbClr val="FBFEE9"/>
              </a:solidFill>
              <a:highlight>
                <a:srgbClr val="005051"/>
              </a:highlight>
              <a:latin typeface="Gantari ExtraBold"/>
              <a:ea typeface="Gantari ExtraBold"/>
              <a:cs typeface="Gantari ExtraBold"/>
              <a:sym typeface="Gantari ExtraBold"/>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0" y="1651379"/>
            <a:ext cx="4572000" cy="2585323"/>
          </a:xfrm>
          <a:prstGeom prst="rect">
            <a:avLst/>
          </a:prstGeom>
        </p:spPr>
        <p:txBody>
          <a:bodyPr wrap="square">
            <a:spAutoFit/>
          </a:bodyPr>
          <a:lstStyle/>
          <a:p>
            <a:r>
              <a:rPr lang="en-US" dirty="0" smtClean="0"/>
              <a:t>1. </a:t>
            </a:r>
            <a:r>
              <a:rPr lang="en-US" sz="1800" dirty="0" smtClean="0"/>
              <a:t>Give </a:t>
            </a:r>
            <a:r>
              <a:rPr lang="en-US" sz="1800" b="1" dirty="0" smtClean="0"/>
              <a:t>individual attention</a:t>
            </a:r>
            <a:r>
              <a:rPr lang="en-US" sz="1800" dirty="0" smtClean="0"/>
              <a:t> during class. </a:t>
            </a:r>
          </a:p>
          <a:p>
            <a:r>
              <a:rPr lang="en-US" sz="1800" dirty="0" smtClean="0"/>
              <a:t>2. Use </a:t>
            </a:r>
            <a:r>
              <a:rPr lang="en-US" sz="1800" b="1" dirty="0" smtClean="0"/>
              <a:t>simple and easy language</a:t>
            </a:r>
            <a:r>
              <a:rPr lang="en-US" sz="1800" dirty="0" smtClean="0"/>
              <a:t> for explanation. </a:t>
            </a:r>
          </a:p>
          <a:p>
            <a:r>
              <a:rPr lang="en-US" sz="1800" dirty="0" smtClean="0"/>
              <a:t>3. Repeat important points for better understanding. </a:t>
            </a:r>
          </a:p>
          <a:p>
            <a:r>
              <a:rPr lang="en-US" sz="1800" dirty="0" smtClean="0"/>
              <a:t>4. Provide </a:t>
            </a:r>
            <a:r>
              <a:rPr lang="en-US" sz="1800" b="1" dirty="0" smtClean="0"/>
              <a:t>revision worksheets</a:t>
            </a:r>
            <a:r>
              <a:rPr lang="en-US" sz="1800" dirty="0" smtClean="0"/>
              <a:t> for practice. </a:t>
            </a:r>
          </a:p>
          <a:p>
            <a:r>
              <a:rPr lang="en-US" sz="1800" dirty="0" smtClean="0"/>
              <a:t>5. In every chapter ends will give extra worksheets/practice papers.</a:t>
            </a:r>
            <a:endParaRPr lang="en-US" sz="1800" dirty="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0079"/>
        <p:cNvGrpSpPr/>
        <p:nvPr/>
      </p:nvGrpSpPr>
      <p:grpSpPr>
        <a:xfrm>
          <a:off x="0" y="0"/>
          <a:ext cx="0" cy="0"/>
          <a:chOff x="0" y="0"/>
          <a:chExt cx="0" cy="0"/>
        </a:xfrm>
      </p:grpSpPr>
      <p:sp>
        <p:nvSpPr>
          <p:cNvPr id="10080" name="Google Shape;10080;p48"/>
          <p:cNvSpPr txBox="1">
            <a:spLocks noGrp="1"/>
          </p:cNvSpPr>
          <p:nvPr>
            <p:ph type="ctrTitle"/>
          </p:nvPr>
        </p:nvSpPr>
        <p:spPr>
          <a:xfrm>
            <a:off x="2788950" y="685350"/>
            <a:ext cx="3684300" cy="949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t>THANKS!</a:t>
            </a:r>
            <a:endParaRPr/>
          </a:p>
        </p:txBody>
      </p:sp>
      <p:sp>
        <p:nvSpPr>
          <p:cNvPr id="10081" name="Google Shape;10081;p48"/>
          <p:cNvSpPr txBox="1">
            <a:spLocks noGrp="1"/>
          </p:cNvSpPr>
          <p:nvPr>
            <p:ph type="subTitle" idx="1"/>
          </p:nvPr>
        </p:nvSpPr>
        <p:spPr>
          <a:xfrm>
            <a:off x="2788950" y="1482750"/>
            <a:ext cx="3684300" cy="129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s" dirty="0"/>
              <a:t>Are there any questions?</a:t>
            </a:r>
            <a:endParaRPr dirty="0"/>
          </a:p>
          <a:p>
            <a:pPr marL="0" lvl="0" indent="0" algn="ctr" rtl="0">
              <a:spcBef>
                <a:spcPts val="1000"/>
              </a:spcBef>
              <a:spcAft>
                <a:spcPts val="0"/>
              </a:spcAft>
              <a:buNone/>
            </a:pPr>
            <a:r>
              <a:rPr lang="es" dirty="0"/>
              <a:t>yourmail@freepik.com</a:t>
            </a:r>
            <a:endParaRPr dirty="0"/>
          </a:p>
          <a:p>
            <a:pPr marL="0" lvl="0" indent="0" algn="ctr" rtl="0">
              <a:spcBef>
                <a:spcPts val="0"/>
              </a:spcBef>
              <a:spcAft>
                <a:spcPts val="0"/>
              </a:spcAft>
              <a:buNone/>
            </a:pPr>
            <a:r>
              <a:rPr lang="es" dirty="0"/>
              <a:t>+34 654 321 432</a:t>
            </a:r>
            <a:endParaRPr dirty="0"/>
          </a:p>
          <a:p>
            <a:pPr marL="0" lvl="0" indent="0" algn="ctr" rtl="0">
              <a:spcBef>
                <a:spcPts val="0"/>
              </a:spcBef>
              <a:spcAft>
                <a:spcPts val="0"/>
              </a:spcAft>
              <a:buNone/>
            </a:pPr>
            <a:r>
              <a:rPr lang="es" dirty="0"/>
              <a:t>yourwebsite.com</a:t>
            </a:r>
            <a:endParaRPr dirty="0"/>
          </a:p>
        </p:txBody>
      </p:sp>
      <p:sp>
        <p:nvSpPr>
          <p:cNvPr id="10082" name="Google Shape;10082;p48"/>
          <p:cNvSpPr txBox="1"/>
          <p:nvPr/>
        </p:nvSpPr>
        <p:spPr>
          <a:xfrm>
            <a:off x="2788950" y="3993100"/>
            <a:ext cx="3684300" cy="28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100">
                <a:solidFill>
                  <a:schemeClr val="dk1"/>
                </a:solidFill>
                <a:latin typeface="Gantari"/>
                <a:ea typeface="Gantari"/>
                <a:cs typeface="Gantari"/>
                <a:sym typeface="Gantari"/>
              </a:rPr>
              <a:t>Please keep this slide for attribution</a:t>
            </a:r>
            <a:endParaRPr sz="1100">
              <a:solidFill>
                <a:schemeClr val="dk1"/>
              </a:solidFill>
              <a:latin typeface="Gantari"/>
              <a:ea typeface="Gantari"/>
              <a:cs typeface="Gantari"/>
              <a:sym typeface="Gantari"/>
            </a:endParaRPr>
          </a:p>
        </p:txBody>
      </p:sp>
      <p:grpSp>
        <p:nvGrpSpPr>
          <p:cNvPr id="2" name="Google Shape;10083;p48"/>
          <p:cNvGrpSpPr/>
          <p:nvPr/>
        </p:nvGrpSpPr>
        <p:grpSpPr>
          <a:xfrm>
            <a:off x="4962389" y="2843646"/>
            <a:ext cx="296118" cy="291877"/>
            <a:chOff x="1190200" y="238125"/>
            <a:chExt cx="5306767" cy="5212083"/>
          </a:xfrm>
        </p:grpSpPr>
        <p:grpSp>
          <p:nvGrpSpPr>
            <p:cNvPr id="3" name="Google Shape;10084;p48"/>
            <p:cNvGrpSpPr/>
            <p:nvPr/>
          </p:nvGrpSpPr>
          <p:grpSpPr>
            <a:xfrm>
              <a:off x="1190200" y="238125"/>
              <a:ext cx="5212075" cy="5212075"/>
              <a:chOff x="1190200" y="238125"/>
              <a:chExt cx="5212075" cy="5212075"/>
            </a:xfrm>
          </p:grpSpPr>
          <p:sp>
            <p:nvSpPr>
              <p:cNvPr id="10085" name="Google Shape;10085;p48"/>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48"/>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7" name="Google Shape;10087;p48"/>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 name="Google Shape;10088;p48"/>
          <p:cNvGrpSpPr/>
          <p:nvPr/>
        </p:nvGrpSpPr>
        <p:grpSpPr>
          <a:xfrm>
            <a:off x="4603550" y="2846901"/>
            <a:ext cx="290575" cy="285475"/>
            <a:chOff x="4211985" y="3817357"/>
            <a:chExt cx="362947" cy="356576"/>
          </a:xfrm>
        </p:grpSpPr>
        <p:sp>
          <p:nvSpPr>
            <p:cNvPr id="10089" name="Google Shape;10089;p48"/>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48"/>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48"/>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 name="Google Shape;10092;p48"/>
          <p:cNvGrpSpPr/>
          <p:nvPr/>
        </p:nvGrpSpPr>
        <p:grpSpPr>
          <a:xfrm>
            <a:off x="4244493" y="2846901"/>
            <a:ext cx="290554" cy="285706"/>
            <a:chOff x="3314750" y="3817357"/>
            <a:chExt cx="362920" cy="356865"/>
          </a:xfrm>
        </p:grpSpPr>
        <p:grpSp>
          <p:nvGrpSpPr>
            <p:cNvPr id="6" name="Google Shape;10093;p48"/>
            <p:cNvGrpSpPr/>
            <p:nvPr/>
          </p:nvGrpSpPr>
          <p:grpSpPr>
            <a:xfrm>
              <a:off x="3314750" y="3817357"/>
              <a:ext cx="362920" cy="356865"/>
              <a:chOff x="3314750" y="3817357"/>
              <a:chExt cx="362920" cy="356865"/>
            </a:xfrm>
          </p:grpSpPr>
          <p:sp>
            <p:nvSpPr>
              <p:cNvPr id="10094" name="Google Shape;10094;p48"/>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48"/>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 name="Google Shape;10096;p48"/>
            <p:cNvGrpSpPr/>
            <p:nvPr/>
          </p:nvGrpSpPr>
          <p:grpSpPr>
            <a:xfrm>
              <a:off x="3394986" y="3894612"/>
              <a:ext cx="202339" cy="202323"/>
              <a:chOff x="935197" y="1793977"/>
              <a:chExt cx="256451" cy="256430"/>
            </a:xfrm>
          </p:grpSpPr>
          <p:sp>
            <p:nvSpPr>
              <p:cNvPr id="10097" name="Google Shape;10097;p4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4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 name="Google Shape;10099;p48"/>
          <p:cNvGrpSpPr/>
          <p:nvPr/>
        </p:nvGrpSpPr>
        <p:grpSpPr>
          <a:xfrm>
            <a:off x="3885477" y="2846901"/>
            <a:ext cx="290554" cy="285706"/>
            <a:chOff x="2866317" y="3817357"/>
            <a:chExt cx="362920" cy="356865"/>
          </a:xfrm>
        </p:grpSpPr>
        <p:sp>
          <p:nvSpPr>
            <p:cNvPr id="10100" name="Google Shape;10100;p48"/>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48"/>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48"/>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 name="Google Shape;10103;p48"/>
          <p:cNvGrpSpPr/>
          <p:nvPr/>
        </p:nvGrpSpPr>
        <p:grpSpPr>
          <a:xfrm rot="-8100000">
            <a:off x="6160889" y="979832"/>
            <a:ext cx="2270043" cy="183536"/>
            <a:chOff x="5419725" y="2413000"/>
            <a:chExt cx="2169725" cy="175425"/>
          </a:xfrm>
        </p:grpSpPr>
        <p:sp>
          <p:nvSpPr>
            <p:cNvPr id="10104" name="Google Shape;10104;p48"/>
            <p:cNvSpPr/>
            <p:nvPr/>
          </p:nvSpPr>
          <p:spPr>
            <a:xfrm>
              <a:off x="5419725" y="2413000"/>
              <a:ext cx="2027325" cy="175425"/>
            </a:xfrm>
            <a:custGeom>
              <a:avLst/>
              <a:gdLst/>
              <a:ahLst/>
              <a:cxnLst/>
              <a:rect l="l" t="t" r="r" b="b"/>
              <a:pathLst>
                <a:path w="81093" h="7017" extrusionOk="0">
                  <a:moveTo>
                    <a:pt x="3509" y="0"/>
                  </a:moveTo>
                  <a:cubicBezTo>
                    <a:pt x="1571" y="0"/>
                    <a:pt x="0" y="1571"/>
                    <a:pt x="0" y="3508"/>
                  </a:cubicBezTo>
                  <a:cubicBezTo>
                    <a:pt x="0" y="5446"/>
                    <a:pt x="1571" y="7017"/>
                    <a:pt x="3509" y="7017"/>
                  </a:cubicBezTo>
                  <a:lnTo>
                    <a:pt x="81093" y="7017"/>
                  </a:lnTo>
                  <a:lnTo>
                    <a:pt x="810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48"/>
            <p:cNvSpPr/>
            <p:nvPr/>
          </p:nvSpPr>
          <p:spPr>
            <a:xfrm>
              <a:off x="7447025" y="2413000"/>
              <a:ext cx="142425" cy="175425"/>
            </a:xfrm>
            <a:custGeom>
              <a:avLst/>
              <a:gdLst/>
              <a:ahLst/>
              <a:cxnLst/>
              <a:rect l="l" t="t" r="r" b="b"/>
              <a:pathLst>
                <a:path w="5697" h="7017" extrusionOk="0">
                  <a:moveTo>
                    <a:pt x="1" y="0"/>
                  </a:moveTo>
                  <a:lnTo>
                    <a:pt x="1" y="7017"/>
                  </a:lnTo>
                  <a:lnTo>
                    <a:pt x="5410" y="3880"/>
                  </a:lnTo>
                  <a:cubicBezTo>
                    <a:pt x="5696" y="3714"/>
                    <a:pt x="5696" y="3300"/>
                    <a:pt x="5410" y="3134"/>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48"/>
            <p:cNvSpPr/>
            <p:nvPr/>
          </p:nvSpPr>
          <p:spPr>
            <a:xfrm>
              <a:off x="6846100" y="2459400"/>
              <a:ext cx="492625" cy="82550"/>
            </a:xfrm>
            <a:custGeom>
              <a:avLst/>
              <a:gdLst/>
              <a:ahLst/>
              <a:cxnLst/>
              <a:rect l="l" t="t" r="r" b="b"/>
              <a:pathLst>
                <a:path w="19705" h="3302" extrusionOk="0">
                  <a:moveTo>
                    <a:pt x="1650" y="1"/>
                  </a:moveTo>
                  <a:cubicBezTo>
                    <a:pt x="740" y="1"/>
                    <a:pt x="1" y="740"/>
                    <a:pt x="1" y="1652"/>
                  </a:cubicBezTo>
                  <a:cubicBezTo>
                    <a:pt x="1" y="2562"/>
                    <a:pt x="740" y="3301"/>
                    <a:pt x="1650" y="3301"/>
                  </a:cubicBezTo>
                  <a:lnTo>
                    <a:pt x="18054" y="3301"/>
                  </a:lnTo>
                  <a:cubicBezTo>
                    <a:pt x="18966" y="3301"/>
                    <a:pt x="19705" y="2562"/>
                    <a:pt x="19705" y="1652"/>
                  </a:cubicBezTo>
                  <a:cubicBezTo>
                    <a:pt x="19705" y="740"/>
                    <a:pt x="18966" y="1"/>
                    <a:pt x="180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7" name="Google Shape;10107;p48"/>
          <p:cNvSpPr/>
          <p:nvPr/>
        </p:nvSpPr>
        <p:spPr>
          <a:xfrm>
            <a:off x="2378250" y="37913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48"/>
          <p:cNvSpPr/>
          <p:nvPr/>
        </p:nvSpPr>
        <p:spPr>
          <a:xfrm>
            <a:off x="6956213" y="35550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48"/>
          <p:cNvSpPr/>
          <p:nvPr/>
        </p:nvSpPr>
        <p:spPr>
          <a:xfrm>
            <a:off x="2463325" y="83128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0113"/>
        <p:cNvGrpSpPr/>
        <p:nvPr/>
      </p:nvGrpSpPr>
      <p:grpSpPr>
        <a:xfrm>
          <a:off x="0" y="0"/>
          <a:ext cx="0" cy="0"/>
          <a:chOff x="0" y="0"/>
          <a:chExt cx="0" cy="0"/>
        </a:xfrm>
      </p:grpSpPr>
      <p:sp>
        <p:nvSpPr>
          <p:cNvPr id="10114" name="Google Shape;10114;p49"/>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s"/>
              <a:t>ALTERNATIVE RESOURCES</a:t>
            </a:r>
            <a:endParaRPr/>
          </a:p>
        </p:txBody>
      </p:sp>
      <p:sp>
        <p:nvSpPr>
          <p:cNvPr id="10115" name="Google Shape;10115;p49"/>
          <p:cNvSpPr txBox="1">
            <a:spLocks noGrp="1"/>
          </p:cNvSpPr>
          <p:nvPr>
            <p:ph type="body" idx="4294967295"/>
          </p:nvPr>
        </p:nvSpPr>
        <p:spPr>
          <a:xfrm>
            <a:off x="1270650" y="1202075"/>
            <a:ext cx="7020000" cy="1061100"/>
          </a:xfrm>
          <a:prstGeom prst="rect">
            <a:avLst/>
          </a:prstGeom>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s"/>
              <a:t>Here’s an assortment of alternative resources whose style fits the one of this creative template:</a:t>
            </a:r>
            <a:endParaRPr/>
          </a:p>
          <a:p>
            <a:pPr marL="457200" marR="0" lvl="0" indent="-317500" algn="l" rtl="0">
              <a:lnSpc>
                <a:spcPct val="100000"/>
              </a:lnSpc>
              <a:spcBef>
                <a:spcPts val="0"/>
              </a:spcBef>
              <a:spcAft>
                <a:spcPts val="0"/>
              </a:spcAft>
              <a:buClr>
                <a:schemeClr val="accent6"/>
              </a:buClr>
              <a:buSzPts val="1400"/>
              <a:buChar char="●"/>
            </a:pPr>
            <a:r>
              <a:rPr lang="es">
                <a:uFill>
                  <a:noFill/>
                </a:uFill>
                <a:hlinkClick r:id="rId3"/>
              </a:rPr>
              <a:t>Hand drawn back to school background</a:t>
            </a:r>
            <a:endParaRPr/>
          </a:p>
          <a:p>
            <a:pPr marL="457200" marR="0" lvl="0" indent="-317500" algn="l" rtl="0">
              <a:lnSpc>
                <a:spcPct val="100000"/>
              </a:lnSpc>
              <a:spcBef>
                <a:spcPts val="0"/>
              </a:spcBef>
              <a:spcAft>
                <a:spcPts val="0"/>
              </a:spcAft>
              <a:buClr>
                <a:schemeClr val="accent6"/>
              </a:buClr>
              <a:buSzPts val="1400"/>
              <a:buChar char="●"/>
            </a:pPr>
            <a:r>
              <a:rPr lang="es">
                <a:uFill>
                  <a:noFill/>
                </a:uFill>
                <a:hlinkClick r:id="rId4"/>
              </a:rPr>
              <a:t>Flat back to school pattern design</a:t>
            </a:r>
            <a:endParaRPr/>
          </a:p>
        </p:txBody>
      </p:sp>
      <p:grpSp>
        <p:nvGrpSpPr>
          <p:cNvPr id="10116" name="Google Shape;10116;p49"/>
          <p:cNvGrpSpPr/>
          <p:nvPr/>
        </p:nvGrpSpPr>
        <p:grpSpPr>
          <a:xfrm>
            <a:off x="1836525" y="2517900"/>
            <a:ext cx="1520850" cy="1689100"/>
            <a:chOff x="1850625" y="2395250"/>
            <a:chExt cx="1520850" cy="1689100"/>
          </a:xfrm>
        </p:grpSpPr>
        <p:sp>
          <p:nvSpPr>
            <p:cNvPr id="10117" name="Google Shape;10117;p49"/>
            <p:cNvSpPr/>
            <p:nvPr/>
          </p:nvSpPr>
          <p:spPr>
            <a:xfrm>
              <a:off x="1859125" y="2395250"/>
              <a:ext cx="1512350" cy="1689100"/>
            </a:xfrm>
            <a:custGeom>
              <a:avLst/>
              <a:gdLst/>
              <a:ahLst/>
              <a:cxnLst/>
              <a:rect l="l" t="t" r="r" b="b"/>
              <a:pathLst>
                <a:path w="60494" h="67564" extrusionOk="0">
                  <a:moveTo>
                    <a:pt x="27015" y="1"/>
                  </a:moveTo>
                  <a:cubicBezTo>
                    <a:pt x="26228" y="1625"/>
                    <a:pt x="1814" y="46076"/>
                    <a:pt x="0" y="49022"/>
                  </a:cubicBezTo>
                  <a:cubicBezTo>
                    <a:pt x="525" y="49325"/>
                    <a:pt x="32478" y="66753"/>
                    <a:pt x="33942" y="67564"/>
                  </a:cubicBezTo>
                  <a:cubicBezTo>
                    <a:pt x="34333" y="66977"/>
                    <a:pt x="59686" y="20421"/>
                    <a:pt x="60493" y="19117"/>
                  </a:cubicBezTo>
                  <a:cubicBezTo>
                    <a:pt x="59284" y="18447"/>
                    <a:pt x="28160" y="752"/>
                    <a:pt x="27361" y="245"/>
                  </a:cubicBezTo>
                  <a:cubicBezTo>
                    <a:pt x="27246" y="172"/>
                    <a:pt x="27130" y="88"/>
                    <a:pt x="2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49"/>
            <p:cNvSpPr/>
            <p:nvPr/>
          </p:nvSpPr>
          <p:spPr>
            <a:xfrm>
              <a:off x="2342575" y="3255450"/>
              <a:ext cx="454075" cy="256850"/>
            </a:xfrm>
            <a:custGeom>
              <a:avLst/>
              <a:gdLst/>
              <a:ahLst/>
              <a:cxnLst/>
              <a:rect l="l" t="t" r="r" b="b"/>
              <a:pathLst>
                <a:path w="18163" h="10274" extrusionOk="0">
                  <a:moveTo>
                    <a:pt x="348" y="0"/>
                  </a:moveTo>
                  <a:cubicBezTo>
                    <a:pt x="232" y="0"/>
                    <a:pt x="131" y="47"/>
                    <a:pt x="82" y="137"/>
                  </a:cubicBezTo>
                  <a:cubicBezTo>
                    <a:pt x="1" y="288"/>
                    <a:pt x="98" y="501"/>
                    <a:pt x="303" y="614"/>
                  </a:cubicBezTo>
                  <a:lnTo>
                    <a:pt x="17556" y="10205"/>
                  </a:lnTo>
                  <a:cubicBezTo>
                    <a:pt x="17640" y="10251"/>
                    <a:pt x="17729" y="10274"/>
                    <a:pt x="17810" y="10274"/>
                  </a:cubicBezTo>
                  <a:cubicBezTo>
                    <a:pt x="17927" y="10274"/>
                    <a:pt x="18029" y="10227"/>
                    <a:pt x="18079" y="10139"/>
                  </a:cubicBezTo>
                  <a:cubicBezTo>
                    <a:pt x="18163" y="9990"/>
                    <a:pt x="18065" y="9777"/>
                    <a:pt x="17862" y="9664"/>
                  </a:cubicBezTo>
                  <a:lnTo>
                    <a:pt x="599" y="69"/>
                  </a:lnTo>
                  <a:cubicBezTo>
                    <a:pt x="517" y="23"/>
                    <a:pt x="429" y="0"/>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49"/>
            <p:cNvSpPr/>
            <p:nvPr/>
          </p:nvSpPr>
          <p:spPr>
            <a:xfrm>
              <a:off x="2304325" y="3324300"/>
              <a:ext cx="454050" cy="256850"/>
            </a:xfrm>
            <a:custGeom>
              <a:avLst/>
              <a:gdLst/>
              <a:ahLst/>
              <a:cxnLst/>
              <a:rect l="l" t="t" r="r" b="b"/>
              <a:pathLst>
                <a:path w="18162" h="10274" extrusionOk="0">
                  <a:moveTo>
                    <a:pt x="347" y="0"/>
                  </a:moveTo>
                  <a:cubicBezTo>
                    <a:pt x="231" y="0"/>
                    <a:pt x="130" y="47"/>
                    <a:pt x="82" y="136"/>
                  </a:cubicBezTo>
                  <a:cubicBezTo>
                    <a:pt x="0" y="287"/>
                    <a:pt x="97" y="500"/>
                    <a:pt x="302" y="614"/>
                  </a:cubicBezTo>
                  <a:lnTo>
                    <a:pt x="17557" y="10204"/>
                  </a:lnTo>
                  <a:cubicBezTo>
                    <a:pt x="17640" y="10251"/>
                    <a:pt x="17728" y="10273"/>
                    <a:pt x="17809" y="10273"/>
                  </a:cubicBezTo>
                  <a:cubicBezTo>
                    <a:pt x="17926" y="10273"/>
                    <a:pt x="18028" y="10227"/>
                    <a:pt x="18078" y="10139"/>
                  </a:cubicBezTo>
                  <a:cubicBezTo>
                    <a:pt x="18162" y="9990"/>
                    <a:pt x="18064" y="9777"/>
                    <a:pt x="17861" y="9664"/>
                  </a:cubicBezTo>
                  <a:lnTo>
                    <a:pt x="598" y="69"/>
                  </a:lnTo>
                  <a:cubicBezTo>
                    <a:pt x="516" y="22"/>
                    <a:pt x="428" y="0"/>
                    <a:pt x="3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49"/>
            <p:cNvSpPr/>
            <p:nvPr/>
          </p:nvSpPr>
          <p:spPr>
            <a:xfrm>
              <a:off x="2266050" y="3393150"/>
              <a:ext cx="454050" cy="256825"/>
            </a:xfrm>
            <a:custGeom>
              <a:avLst/>
              <a:gdLst/>
              <a:ahLst/>
              <a:cxnLst/>
              <a:rect l="l" t="t" r="r" b="b"/>
              <a:pathLst>
                <a:path w="18162" h="10273" extrusionOk="0">
                  <a:moveTo>
                    <a:pt x="349" y="0"/>
                  </a:moveTo>
                  <a:cubicBezTo>
                    <a:pt x="232" y="0"/>
                    <a:pt x="130" y="47"/>
                    <a:pt x="82" y="136"/>
                  </a:cubicBezTo>
                  <a:cubicBezTo>
                    <a:pt x="0" y="287"/>
                    <a:pt x="98" y="500"/>
                    <a:pt x="302" y="613"/>
                  </a:cubicBezTo>
                  <a:lnTo>
                    <a:pt x="17557" y="10204"/>
                  </a:lnTo>
                  <a:cubicBezTo>
                    <a:pt x="17641" y="10250"/>
                    <a:pt x="17729" y="10273"/>
                    <a:pt x="17810" y="10273"/>
                  </a:cubicBezTo>
                  <a:cubicBezTo>
                    <a:pt x="17927" y="10273"/>
                    <a:pt x="18029" y="10226"/>
                    <a:pt x="18078" y="10138"/>
                  </a:cubicBezTo>
                  <a:cubicBezTo>
                    <a:pt x="18162" y="9989"/>
                    <a:pt x="18064" y="9776"/>
                    <a:pt x="17862" y="9663"/>
                  </a:cubicBezTo>
                  <a:lnTo>
                    <a:pt x="601" y="68"/>
                  </a:lnTo>
                  <a:cubicBezTo>
                    <a:pt x="517" y="22"/>
                    <a:pt x="430" y="0"/>
                    <a:pt x="3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49"/>
            <p:cNvSpPr/>
            <p:nvPr/>
          </p:nvSpPr>
          <p:spPr>
            <a:xfrm>
              <a:off x="2227775" y="3462025"/>
              <a:ext cx="454050" cy="256800"/>
            </a:xfrm>
            <a:custGeom>
              <a:avLst/>
              <a:gdLst/>
              <a:ahLst/>
              <a:cxnLst/>
              <a:rect l="l" t="t" r="r" b="b"/>
              <a:pathLst>
                <a:path w="18162" h="10272" extrusionOk="0">
                  <a:moveTo>
                    <a:pt x="349" y="0"/>
                  </a:moveTo>
                  <a:cubicBezTo>
                    <a:pt x="232" y="0"/>
                    <a:pt x="131" y="47"/>
                    <a:pt x="82" y="136"/>
                  </a:cubicBezTo>
                  <a:cubicBezTo>
                    <a:pt x="0" y="286"/>
                    <a:pt x="100" y="500"/>
                    <a:pt x="303" y="614"/>
                  </a:cubicBezTo>
                  <a:lnTo>
                    <a:pt x="17558" y="10202"/>
                  </a:lnTo>
                  <a:cubicBezTo>
                    <a:pt x="17641" y="10249"/>
                    <a:pt x="17729" y="10271"/>
                    <a:pt x="17810" y="10271"/>
                  </a:cubicBezTo>
                  <a:cubicBezTo>
                    <a:pt x="17927" y="10271"/>
                    <a:pt x="18029" y="10225"/>
                    <a:pt x="18078" y="10137"/>
                  </a:cubicBezTo>
                  <a:cubicBezTo>
                    <a:pt x="18162" y="9988"/>
                    <a:pt x="18066" y="9775"/>
                    <a:pt x="17862" y="9662"/>
                  </a:cubicBezTo>
                  <a:lnTo>
                    <a:pt x="601" y="69"/>
                  </a:lnTo>
                  <a:cubicBezTo>
                    <a:pt x="517" y="23"/>
                    <a:pt x="429" y="0"/>
                    <a:pt x="3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49"/>
            <p:cNvSpPr/>
            <p:nvPr/>
          </p:nvSpPr>
          <p:spPr>
            <a:xfrm>
              <a:off x="1859125" y="2395250"/>
              <a:ext cx="718325" cy="1248050"/>
            </a:xfrm>
            <a:custGeom>
              <a:avLst/>
              <a:gdLst/>
              <a:ahLst/>
              <a:cxnLst/>
              <a:rect l="l" t="t" r="r" b="b"/>
              <a:pathLst>
                <a:path w="28733" h="49922" extrusionOk="0">
                  <a:moveTo>
                    <a:pt x="27015" y="1"/>
                  </a:moveTo>
                  <a:cubicBezTo>
                    <a:pt x="26228" y="1625"/>
                    <a:pt x="1814" y="46076"/>
                    <a:pt x="0" y="49022"/>
                  </a:cubicBezTo>
                  <a:cubicBezTo>
                    <a:pt x="84" y="49070"/>
                    <a:pt x="148" y="49098"/>
                    <a:pt x="1653" y="49921"/>
                  </a:cubicBezTo>
                  <a:cubicBezTo>
                    <a:pt x="7128" y="40746"/>
                    <a:pt x="25037" y="7854"/>
                    <a:pt x="28733" y="1057"/>
                  </a:cubicBezTo>
                  <a:cubicBezTo>
                    <a:pt x="27429" y="309"/>
                    <a:pt x="27480" y="321"/>
                    <a:pt x="27361" y="245"/>
                  </a:cubicBezTo>
                  <a:cubicBezTo>
                    <a:pt x="27246" y="172"/>
                    <a:pt x="27130" y="88"/>
                    <a:pt x="2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49"/>
            <p:cNvSpPr/>
            <p:nvPr/>
          </p:nvSpPr>
          <p:spPr>
            <a:xfrm>
              <a:off x="2546575" y="2483300"/>
              <a:ext cx="40725" cy="36325"/>
            </a:xfrm>
            <a:custGeom>
              <a:avLst/>
              <a:gdLst/>
              <a:ahLst/>
              <a:cxnLst/>
              <a:rect l="l" t="t" r="r" b="b"/>
              <a:pathLst>
                <a:path w="1629" h="1453" extrusionOk="0">
                  <a:moveTo>
                    <a:pt x="869" y="0"/>
                  </a:moveTo>
                  <a:cubicBezTo>
                    <a:pt x="614" y="0"/>
                    <a:pt x="366" y="153"/>
                    <a:pt x="215" y="423"/>
                  </a:cubicBezTo>
                  <a:cubicBezTo>
                    <a:pt x="0" y="809"/>
                    <a:pt x="50" y="1163"/>
                    <a:pt x="398" y="1356"/>
                  </a:cubicBezTo>
                  <a:cubicBezTo>
                    <a:pt x="514" y="1420"/>
                    <a:pt x="643" y="1453"/>
                    <a:pt x="770" y="1453"/>
                  </a:cubicBezTo>
                  <a:cubicBezTo>
                    <a:pt x="1023" y="1453"/>
                    <a:pt x="1272" y="1325"/>
                    <a:pt x="1414" y="1069"/>
                  </a:cubicBezTo>
                  <a:cubicBezTo>
                    <a:pt x="1629" y="684"/>
                    <a:pt x="1537" y="278"/>
                    <a:pt x="1191" y="85"/>
                  </a:cubicBezTo>
                  <a:cubicBezTo>
                    <a:pt x="1087" y="28"/>
                    <a:pt x="978"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49"/>
            <p:cNvSpPr/>
            <p:nvPr/>
          </p:nvSpPr>
          <p:spPr>
            <a:xfrm>
              <a:off x="2442975" y="2439750"/>
              <a:ext cx="134775" cy="71450"/>
            </a:xfrm>
            <a:custGeom>
              <a:avLst/>
              <a:gdLst/>
              <a:ahLst/>
              <a:cxnLst/>
              <a:rect l="l" t="t" r="r" b="b"/>
              <a:pathLst>
                <a:path w="5391" h="2858" extrusionOk="0">
                  <a:moveTo>
                    <a:pt x="822" y="1"/>
                  </a:moveTo>
                  <a:cubicBezTo>
                    <a:pt x="700" y="1"/>
                    <a:pt x="563" y="21"/>
                    <a:pt x="393" y="90"/>
                  </a:cubicBezTo>
                  <a:cubicBezTo>
                    <a:pt x="313" y="125"/>
                    <a:pt x="220" y="193"/>
                    <a:pt x="144" y="287"/>
                  </a:cubicBezTo>
                  <a:cubicBezTo>
                    <a:pt x="71" y="384"/>
                    <a:pt x="23" y="509"/>
                    <a:pt x="17" y="615"/>
                  </a:cubicBezTo>
                  <a:cubicBezTo>
                    <a:pt x="1" y="829"/>
                    <a:pt x="65" y="966"/>
                    <a:pt x="118" y="1082"/>
                  </a:cubicBezTo>
                  <a:cubicBezTo>
                    <a:pt x="234" y="1306"/>
                    <a:pt x="371" y="1448"/>
                    <a:pt x="510" y="1587"/>
                  </a:cubicBezTo>
                  <a:cubicBezTo>
                    <a:pt x="790" y="1853"/>
                    <a:pt x="1090" y="2056"/>
                    <a:pt x="1397" y="2239"/>
                  </a:cubicBezTo>
                  <a:cubicBezTo>
                    <a:pt x="1410" y="2246"/>
                    <a:pt x="1425" y="2250"/>
                    <a:pt x="1441" y="2250"/>
                  </a:cubicBezTo>
                  <a:cubicBezTo>
                    <a:pt x="1532" y="2250"/>
                    <a:pt x="1662" y="2137"/>
                    <a:pt x="1756" y="1968"/>
                  </a:cubicBezTo>
                  <a:cubicBezTo>
                    <a:pt x="1866" y="1768"/>
                    <a:pt x="1894" y="1569"/>
                    <a:pt x="1816" y="1525"/>
                  </a:cubicBezTo>
                  <a:cubicBezTo>
                    <a:pt x="1548" y="1366"/>
                    <a:pt x="1289" y="1187"/>
                    <a:pt x="1084" y="990"/>
                  </a:cubicBezTo>
                  <a:cubicBezTo>
                    <a:pt x="1035" y="943"/>
                    <a:pt x="985" y="891"/>
                    <a:pt x="945" y="841"/>
                  </a:cubicBezTo>
                  <a:lnTo>
                    <a:pt x="945" y="841"/>
                  </a:lnTo>
                  <a:cubicBezTo>
                    <a:pt x="963" y="843"/>
                    <a:pt x="979" y="841"/>
                    <a:pt x="999" y="845"/>
                  </a:cubicBezTo>
                  <a:cubicBezTo>
                    <a:pt x="1130" y="867"/>
                    <a:pt x="1273" y="907"/>
                    <a:pt x="1415" y="957"/>
                  </a:cubicBezTo>
                  <a:cubicBezTo>
                    <a:pt x="1705" y="1064"/>
                    <a:pt x="2013" y="1195"/>
                    <a:pt x="2307" y="1326"/>
                  </a:cubicBezTo>
                  <a:cubicBezTo>
                    <a:pt x="3490" y="1877"/>
                    <a:pt x="3757" y="2086"/>
                    <a:pt x="4828" y="2843"/>
                  </a:cubicBezTo>
                  <a:cubicBezTo>
                    <a:pt x="4841" y="2853"/>
                    <a:pt x="4858" y="2857"/>
                    <a:pt x="4876" y="2857"/>
                  </a:cubicBezTo>
                  <a:cubicBezTo>
                    <a:pt x="4962" y="2857"/>
                    <a:pt x="5095" y="2759"/>
                    <a:pt x="5210" y="2609"/>
                  </a:cubicBezTo>
                  <a:cubicBezTo>
                    <a:pt x="5347" y="2426"/>
                    <a:pt x="5391" y="2229"/>
                    <a:pt x="5311" y="2171"/>
                  </a:cubicBezTo>
                  <a:cubicBezTo>
                    <a:pt x="4196" y="1382"/>
                    <a:pt x="3904" y="1159"/>
                    <a:pt x="2653" y="577"/>
                  </a:cubicBezTo>
                  <a:cubicBezTo>
                    <a:pt x="2337" y="434"/>
                    <a:pt x="2029" y="300"/>
                    <a:pt x="1689" y="175"/>
                  </a:cubicBezTo>
                  <a:cubicBezTo>
                    <a:pt x="1514" y="116"/>
                    <a:pt x="1333" y="62"/>
                    <a:pt x="1132" y="30"/>
                  </a:cubicBezTo>
                  <a:cubicBezTo>
                    <a:pt x="1034" y="19"/>
                    <a:pt x="935"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49"/>
            <p:cNvSpPr/>
            <p:nvPr/>
          </p:nvSpPr>
          <p:spPr>
            <a:xfrm>
              <a:off x="2443425" y="2450700"/>
              <a:ext cx="127325" cy="60500"/>
            </a:xfrm>
            <a:custGeom>
              <a:avLst/>
              <a:gdLst/>
              <a:ahLst/>
              <a:cxnLst/>
              <a:rect l="l" t="t" r="r" b="b"/>
              <a:pathLst>
                <a:path w="5093" h="2420" extrusionOk="0">
                  <a:moveTo>
                    <a:pt x="760" y="1"/>
                  </a:moveTo>
                  <a:cubicBezTo>
                    <a:pt x="412" y="1"/>
                    <a:pt x="160" y="108"/>
                    <a:pt x="1" y="258"/>
                  </a:cubicBezTo>
                  <a:cubicBezTo>
                    <a:pt x="5" y="427"/>
                    <a:pt x="55" y="546"/>
                    <a:pt x="100" y="644"/>
                  </a:cubicBezTo>
                  <a:cubicBezTo>
                    <a:pt x="216" y="868"/>
                    <a:pt x="353" y="1010"/>
                    <a:pt x="492" y="1149"/>
                  </a:cubicBezTo>
                  <a:cubicBezTo>
                    <a:pt x="772" y="1417"/>
                    <a:pt x="1072" y="1618"/>
                    <a:pt x="1379" y="1801"/>
                  </a:cubicBezTo>
                  <a:cubicBezTo>
                    <a:pt x="1392" y="1809"/>
                    <a:pt x="1407" y="1812"/>
                    <a:pt x="1423" y="1812"/>
                  </a:cubicBezTo>
                  <a:cubicBezTo>
                    <a:pt x="1482" y="1812"/>
                    <a:pt x="1559" y="1763"/>
                    <a:pt x="1629" y="1682"/>
                  </a:cubicBezTo>
                  <a:cubicBezTo>
                    <a:pt x="452" y="827"/>
                    <a:pt x="542" y="680"/>
                    <a:pt x="548" y="528"/>
                  </a:cubicBezTo>
                  <a:cubicBezTo>
                    <a:pt x="553" y="421"/>
                    <a:pt x="747" y="404"/>
                    <a:pt x="874" y="404"/>
                  </a:cubicBezTo>
                  <a:cubicBezTo>
                    <a:pt x="895" y="404"/>
                    <a:pt x="913" y="405"/>
                    <a:pt x="929" y="405"/>
                  </a:cubicBezTo>
                  <a:cubicBezTo>
                    <a:pt x="929" y="405"/>
                    <a:pt x="927" y="403"/>
                    <a:pt x="927" y="403"/>
                  </a:cubicBezTo>
                  <a:lnTo>
                    <a:pt x="927" y="403"/>
                  </a:lnTo>
                  <a:cubicBezTo>
                    <a:pt x="947" y="405"/>
                    <a:pt x="961" y="405"/>
                    <a:pt x="981" y="409"/>
                  </a:cubicBezTo>
                  <a:cubicBezTo>
                    <a:pt x="1112" y="429"/>
                    <a:pt x="1255" y="471"/>
                    <a:pt x="1397" y="521"/>
                  </a:cubicBezTo>
                  <a:cubicBezTo>
                    <a:pt x="1687" y="626"/>
                    <a:pt x="1995" y="757"/>
                    <a:pt x="2289" y="890"/>
                  </a:cubicBezTo>
                  <a:cubicBezTo>
                    <a:pt x="3472" y="1441"/>
                    <a:pt x="3739" y="1648"/>
                    <a:pt x="4810" y="2405"/>
                  </a:cubicBezTo>
                  <a:cubicBezTo>
                    <a:pt x="4823" y="2415"/>
                    <a:pt x="4840" y="2419"/>
                    <a:pt x="4858" y="2419"/>
                  </a:cubicBezTo>
                  <a:cubicBezTo>
                    <a:pt x="4920" y="2419"/>
                    <a:pt x="5006" y="2369"/>
                    <a:pt x="5090" y="2286"/>
                  </a:cubicBezTo>
                  <a:lnTo>
                    <a:pt x="5092" y="2286"/>
                  </a:lnTo>
                  <a:cubicBezTo>
                    <a:pt x="3474" y="938"/>
                    <a:pt x="2385" y="403"/>
                    <a:pt x="1426" y="111"/>
                  </a:cubicBezTo>
                  <a:cubicBezTo>
                    <a:pt x="1175"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49"/>
            <p:cNvSpPr/>
            <p:nvPr/>
          </p:nvSpPr>
          <p:spPr>
            <a:xfrm>
              <a:off x="2498900" y="2573950"/>
              <a:ext cx="40725" cy="36325"/>
            </a:xfrm>
            <a:custGeom>
              <a:avLst/>
              <a:gdLst/>
              <a:ahLst/>
              <a:cxnLst/>
              <a:rect l="l" t="t" r="r" b="b"/>
              <a:pathLst>
                <a:path w="1629" h="1453" extrusionOk="0">
                  <a:moveTo>
                    <a:pt x="870" y="1"/>
                  </a:moveTo>
                  <a:cubicBezTo>
                    <a:pt x="615" y="1"/>
                    <a:pt x="366" y="153"/>
                    <a:pt x="215" y="424"/>
                  </a:cubicBezTo>
                  <a:cubicBezTo>
                    <a:pt x="1" y="807"/>
                    <a:pt x="50" y="1163"/>
                    <a:pt x="398" y="1356"/>
                  </a:cubicBezTo>
                  <a:cubicBezTo>
                    <a:pt x="515" y="1421"/>
                    <a:pt x="643" y="1453"/>
                    <a:pt x="770" y="1453"/>
                  </a:cubicBezTo>
                  <a:cubicBezTo>
                    <a:pt x="1024" y="1453"/>
                    <a:pt x="1273" y="1325"/>
                    <a:pt x="1414" y="1070"/>
                  </a:cubicBezTo>
                  <a:cubicBezTo>
                    <a:pt x="1629" y="684"/>
                    <a:pt x="1539" y="279"/>
                    <a:pt x="1191" y="86"/>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49"/>
            <p:cNvSpPr/>
            <p:nvPr/>
          </p:nvSpPr>
          <p:spPr>
            <a:xfrm>
              <a:off x="2395325" y="2530425"/>
              <a:ext cx="134775" cy="71425"/>
            </a:xfrm>
            <a:custGeom>
              <a:avLst/>
              <a:gdLst/>
              <a:ahLst/>
              <a:cxnLst/>
              <a:rect l="l" t="t" r="r" b="b"/>
              <a:pathLst>
                <a:path w="5391" h="2857" extrusionOk="0">
                  <a:moveTo>
                    <a:pt x="823" y="0"/>
                  </a:moveTo>
                  <a:cubicBezTo>
                    <a:pt x="702" y="0"/>
                    <a:pt x="564" y="20"/>
                    <a:pt x="392" y="89"/>
                  </a:cubicBezTo>
                  <a:cubicBezTo>
                    <a:pt x="312" y="125"/>
                    <a:pt x="217" y="192"/>
                    <a:pt x="143" y="286"/>
                  </a:cubicBezTo>
                  <a:cubicBezTo>
                    <a:pt x="70" y="383"/>
                    <a:pt x="22" y="509"/>
                    <a:pt x="16" y="612"/>
                  </a:cubicBezTo>
                  <a:cubicBezTo>
                    <a:pt x="0" y="829"/>
                    <a:pt x="64" y="966"/>
                    <a:pt x="118" y="1079"/>
                  </a:cubicBezTo>
                  <a:cubicBezTo>
                    <a:pt x="233" y="1306"/>
                    <a:pt x="370" y="1447"/>
                    <a:pt x="509" y="1584"/>
                  </a:cubicBezTo>
                  <a:cubicBezTo>
                    <a:pt x="790" y="1853"/>
                    <a:pt x="1090" y="2055"/>
                    <a:pt x="1396" y="2238"/>
                  </a:cubicBezTo>
                  <a:cubicBezTo>
                    <a:pt x="1409" y="2246"/>
                    <a:pt x="1424" y="2249"/>
                    <a:pt x="1440" y="2249"/>
                  </a:cubicBezTo>
                  <a:cubicBezTo>
                    <a:pt x="1531" y="2249"/>
                    <a:pt x="1661" y="2136"/>
                    <a:pt x="1756" y="1966"/>
                  </a:cubicBezTo>
                  <a:cubicBezTo>
                    <a:pt x="1865" y="1767"/>
                    <a:pt x="1893" y="1568"/>
                    <a:pt x="1816" y="1524"/>
                  </a:cubicBezTo>
                  <a:cubicBezTo>
                    <a:pt x="1547" y="1365"/>
                    <a:pt x="1289" y="1187"/>
                    <a:pt x="1084" y="990"/>
                  </a:cubicBezTo>
                  <a:cubicBezTo>
                    <a:pt x="1034" y="942"/>
                    <a:pt x="984" y="888"/>
                    <a:pt x="945" y="839"/>
                  </a:cubicBezTo>
                  <a:lnTo>
                    <a:pt x="945" y="839"/>
                  </a:lnTo>
                  <a:cubicBezTo>
                    <a:pt x="963" y="843"/>
                    <a:pt x="979" y="841"/>
                    <a:pt x="998" y="845"/>
                  </a:cubicBezTo>
                  <a:cubicBezTo>
                    <a:pt x="1130" y="866"/>
                    <a:pt x="1273" y="906"/>
                    <a:pt x="1414" y="956"/>
                  </a:cubicBezTo>
                  <a:cubicBezTo>
                    <a:pt x="1704" y="1061"/>
                    <a:pt x="2012" y="1192"/>
                    <a:pt x="2307" y="1326"/>
                  </a:cubicBezTo>
                  <a:cubicBezTo>
                    <a:pt x="3490" y="1876"/>
                    <a:pt x="3756" y="2083"/>
                    <a:pt x="4828" y="2843"/>
                  </a:cubicBezTo>
                  <a:cubicBezTo>
                    <a:pt x="4841" y="2852"/>
                    <a:pt x="4857" y="2857"/>
                    <a:pt x="4875" y="2857"/>
                  </a:cubicBezTo>
                  <a:cubicBezTo>
                    <a:pt x="4961" y="2857"/>
                    <a:pt x="5095" y="2759"/>
                    <a:pt x="5209" y="2608"/>
                  </a:cubicBezTo>
                  <a:cubicBezTo>
                    <a:pt x="5346" y="2425"/>
                    <a:pt x="5390" y="2226"/>
                    <a:pt x="5311" y="2171"/>
                  </a:cubicBezTo>
                  <a:cubicBezTo>
                    <a:pt x="4193" y="1381"/>
                    <a:pt x="3903" y="1157"/>
                    <a:pt x="2653" y="574"/>
                  </a:cubicBezTo>
                  <a:cubicBezTo>
                    <a:pt x="2336" y="431"/>
                    <a:pt x="2026" y="300"/>
                    <a:pt x="1686" y="175"/>
                  </a:cubicBezTo>
                  <a:cubicBezTo>
                    <a:pt x="1513" y="115"/>
                    <a:pt x="1332" y="61"/>
                    <a:pt x="1132" y="27"/>
                  </a:cubicBezTo>
                  <a:cubicBezTo>
                    <a:pt x="1034" y="17"/>
                    <a:pt x="936" y="0"/>
                    <a:pt x="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49"/>
            <p:cNvSpPr/>
            <p:nvPr/>
          </p:nvSpPr>
          <p:spPr>
            <a:xfrm>
              <a:off x="2395775" y="2541375"/>
              <a:ext cx="127250" cy="60475"/>
            </a:xfrm>
            <a:custGeom>
              <a:avLst/>
              <a:gdLst/>
              <a:ahLst/>
              <a:cxnLst/>
              <a:rect l="l" t="t" r="r" b="b"/>
              <a:pathLst>
                <a:path w="5090" h="2419" extrusionOk="0">
                  <a:moveTo>
                    <a:pt x="759" y="0"/>
                  </a:moveTo>
                  <a:cubicBezTo>
                    <a:pt x="411" y="0"/>
                    <a:pt x="159" y="108"/>
                    <a:pt x="0" y="257"/>
                  </a:cubicBezTo>
                  <a:cubicBezTo>
                    <a:pt x="2" y="426"/>
                    <a:pt x="54" y="544"/>
                    <a:pt x="100" y="643"/>
                  </a:cubicBezTo>
                  <a:cubicBezTo>
                    <a:pt x="215" y="868"/>
                    <a:pt x="352" y="1009"/>
                    <a:pt x="491" y="1148"/>
                  </a:cubicBezTo>
                  <a:cubicBezTo>
                    <a:pt x="772" y="1415"/>
                    <a:pt x="1072" y="1617"/>
                    <a:pt x="1378" y="1800"/>
                  </a:cubicBezTo>
                  <a:cubicBezTo>
                    <a:pt x="1391" y="1808"/>
                    <a:pt x="1406" y="1811"/>
                    <a:pt x="1421" y="1811"/>
                  </a:cubicBezTo>
                  <a:cubicBezTo>
                    <a:pt x="1481" y="1811"/>
                    <a:pt x="1558" y="1761"/>
                    <a:pt x="1629" y="1681"/>
                  </a:cubicBezTo>
                  <a:cubicBezTo>
                    <a:pt x="450" y="826"/>
                    <a:pt x="539" y="677"/>
                    <a:pt x="547" y="528"/>
                  </a:cubicBezTo>
                  <a:cubicBezTo>
                    <a:pt x="550" y="420"/>
                    <a:pt x="746" y="404"/>
                    <a:pt x="873" y="404"/>
                  </a:cubicBezTo>
                  <a:cubicBezTo>
                    <a:pt x="894" y="404"/>
                    <a:pt x="913" y="404"/>
                    <a:pt x="929" y="405"/>
                  </a:cubicBezTo>
                  <a:cubicBezTo>
                    <a:pt x="929" y="403"/>
                    <a:pt x="928" y="403"/>
                    <a:pt x="927" y="403"/>
                  </a:cubicBezTo>
                  <a:lnTo>
                    <a:pt x="927" y="403"/>
                  </a:lnTo>
                  <a:cubicBezTo>
                    <a:pt x="945" y="405"/>
                    <a:pt x="961" y="403"/>
                    <a:pt x="980" y="407"/>
                  </a:cubicBezTo>
                  <a:cubicBezTo>
                    <a:pt x="1112" y="428"/>
                    <a:pt x="1255" y="468"/>
                    <a:pt x="1396" y="518"/>
                  </a:cubicBezTo>
                  <a:cubicBezTo>
                    <a:pt x="1686" y="625"/>
                    <a:pt x="1994" y="756"/>
                    <a:pt x="2289" y="888"/>
                  </a:cubicBezTo>
                  <a:cubicBezTo>
                    <a:pt x="3472" y="1438"/>
                    <a:pt x="3738" y="1645"/>
                    <a:pt x="4810" y="2405"/>
                  </a:cubicBezTo>
                  <a:cubicBezTo>
                    <a:pt x="4823" y="2414"/>
                    <a:pt x="4839" y="2419"/>
                    <a:pt x="4857" y="2419"/>
                  </a:cubicBezTo>
                  <a:cubicBezTo>
                    <a:pt x="4919" y="2419"/>
                    <a:pt x="5006" y="2368"/>
                    <a:pt x="5090" y="2283"/>
                  </a:cubicBezTo>
                  <a:cubicBezTo>
                    <a:pt x="3472" y="935"/>
                    <a:pt x="2384" y="403"/>
                    <a:pt x="1426" y="110"/>
                  </a:cubicBezTo>
                  <a:cubicBezTo>
                    <a:pt x="1174" y="33"/>
                    <a:pt x="952"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49"/>
            <p:cNvSpPr/>
            <p:nvPr/>
          </p:nvSpPr>
          <p:spPr>
            <a:xfrm>
              <a:off x="2449150" y="2663475"/>
              <a:ext cx="40725" cy="36325"/>
            </a:xfrm>
            <a:custGeom>
              <a:avLst/>
              <a:gdLst/>
              <a:ahLst/>
              <a:cxnLst/>
              <a:rect l="l" t="t" r="r" b="b"/>
              <a:pathLst>
                <a:path w="1629" h="1453" extrusionOk="0">
                  <a:moveTo>
                    <a:pt x="870" y="0"/>
                  </a:moveTo>
                  <a:cubicBezTo>
                    <a:pt x="615" y="0"/>
                    <a:pt x="366" y="152"/>
                    <a:pt x="215" y="421"/>
                  </a:cubicBezTo>
                  <a:cubicBezTo>
                    <a:pt x="0" y="807"/>
                    <a:pt x="50" y="1163"/>
                    <a:pt x="398" y="1356"/>
                  </a:cubicBezTo>
                  <a:cubicBezTo>
                    <a:pt x="514" y="1420"/>
                    <a:pt x="643" y="1452"/>
                    <a:pt x="770" y="1452"/>
                  </a:cubicBezTo>
                  <a:cubicBezTo>
                    <a:pt x="1023" y="1452"/>
                    <a:pt x="1272" y="1324"/>
                    <a:pt x="1414" y="1067"/>
                  </a:cubicBezTo>
                  <a:cubicBezTo>
                    <a:pt x="1629" y="684"/>
                    <a:pt x="1539" y="278"/>
                    <a:pt x="1191" y="85"/>
                  </a:cubicBezTo>
                  <a:cubicBezTo>
                    <a:pt x="1088" y="28"/>
                    <a:pt x="979" y="0"/>
                    <a:pt x="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49"/>
            <p:cNvSpPr/>
            <p:nvPr/>
          </p:nvSpPr>
          <p:spPr>
            <a:xfrm>
              <a:off x="2345575" y="2619900"/>
              <a:ext cx="134775" cy="71475"/>
            </a:xfrm>
            <a:custGeom>
              <a:avLst/>
              <a:gdLst/>
              <a:ahLst/>
              <a:cxnLst/>
              <a:rect l="l" t="t" r="r" b="b"/>
              <a:pathLst>
                <a:path w="5391" h="2859" extrusionOk="0">
                  <a:moveTo>
                    <a:pt x="823" y="0"/>
                  </a:moveTo>
                  <a:cubicBezTo>
                    <a:pt x="701" y="0"/>
                    <a:pt x="563" y="21"/>
                    <a:pt x="392" y="91"/>
                  </a:cubicBezTo>
                  <a:cubicBezTo>
                    <a:pt x="312" y="126"/>
                    <a:pt x="219" y="192"/>
                    <a:pt x="143" y="286"/>
                  </a:cubicBezTo>
                  <a:cubicBezTo>
                    <a:pt x="70" y="385"/>
                    <a:pt x="22" y="510"/>
                    <a:pt x="16" y="614"/>
                  </a:cubicBezTo>
                  <a:cubicBezTo>
                    <a:pt x="0" y="830"/>
                    <a:pt x="64" y="967"/>
                    <a:pt x="118" y="1081"/>
                  </a:cubicBezTo>
                  <a:cubicBezTo>
                    <a:pt x="233" y="1305"/>
                    <a:pt x="370" y="1447"/>
                    <a:pt x="509" y="1586"/>
                  </a:cubicBezTo>
                  <a:cubicBezTo>
                    <a:pt x="790" y="1854"/>
                    <a:pt x="1090" y="2055"/>
                    <a:pt x="1396" y="2238"/>
                  </a:cubicBezTo>
                  <a:cubicBezTo>
                    <a:pt x="1410" y="2246"/>
                    <a:pt x="1426" y="2250"/>
                    <a:pt x="1443" y="2250"/>
                  </a:cubicBezTo>
                  <a:cubicBezTo>
                    <a:pt x="1534" y="2250"/>
                    <a:pt x="1663" y="2137"/>
                    <a:pt x="1756" y="1968"/>
                  </a:cubicBezTo>
                  <a:cubicBezTo>
                    <a:pt x="1865" y="1767"/>
                    <a:pt x="1893" y="1570"/>
                    <a:pt x="1817" y="1526"/>
                  </a:cubicBezTo>
                  <a:cubicBezTo>
                    <a:pt x="1547" y="1367"/>
                    <a:pt x="1289" y="1188"/>
                    <a:pt x="1084" y="991"/>
                  </a:cubicBezTo>
                  <a:cubicBezTo>
                    <a:pt x="1034" y="944"/>
                    <a:pt x="984" y="890"/>
                    <a:pt x="945" y="840"/>
                  </a:cubicBezTo>
                  <a:lnTo>
                    <a:pt x="945" y="840"/>
                  </a:lnTo>
                  <a:cubicBezTo>
                    <a:pt x="964" y="842"/>
                    <a:pt x="978" y="842"/>
                    <a:pt x="998" y="846"/>
                  </a:cubicBezTo>
                  <a:cubicBezTo>
                    <a:pt x="1129" y="868"/>
                    <a:pt x="1273" y="908"/>
                    <a:pt x="1414" y="958"/>
                  </a:cubicBezTo>
                  <a:cubicBezTo>
                    <a:pt x="1704" y="1063"/>
                    <a:pt x="2012" y="1194"/>
                    <a:pt x="2306" y="1327"/>
                  </a:cubicBezTo>
                  <a:cubicBezTo>
                    <a:pt x="3489" y="1878"/>
                    <a:pt x="3756" y="2085"/>
                    <a:pt x="4827" y="2844"/>
                  </a:cubicBezTo>
                  <a:cubicBezTo>
                    <a:pt x="4841" y="2854"/>
                    <a:pt x="4857" y="2858"/>
                    <a:pt x="4875" y="2858"/>
                  </a:cubicBezTo>
                  <a:cubicBezTo>
                    <a:pt x="4961" y="2858"/>
                    <a:pt x="5094" y="2759"/>
                    <a:pt x="5209" y="2610"/>
                  </a:cubicBezTo>
                  <a:cubicBezTo>
                    <a:pt x="5346" y="2427"/>
                    <a:pt x="5390" y="2228"/>
                    <a:pt x="5311" y="2172"/>
                  </a:cubicBezTo>
                  <a:cubicBezTo>
                    <a:pt x="4195" y="1381"/>
                    <a:pt x="3903" y="1158"/>
                    <a:pt x="2652" y="576"/>
                  </a:cubicBezTo>
                  <a:cubicBezTo>
                    <a:pt x="2336" y="433"/>
                    <a:pt x="2028" y="299"/>
                    <a:pt x="1688" y="176"/>
                  </a:cubicBezTo>
                  <a:cubicBezTo>
                    <a:pt x="1513" y="117"/>
                    <a:pt x="1332" y="63"/>
                    <a:pt x="1133" y="29"/>
                  </a:cubicBezTo>
                  <a:cubicBezTo>
                    <a:pt x="1035" y="18"/>
                    <a:pt x="936" y="0"/>
                    <a:pt x="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49"/>
            <p:cNvSpPr/>
            <p:nvPr/>
          </p:nvSpPr>
          <p:spPr>
            <a:xfrm>
              <a:off x="2346025" y="2630875"/>
              <a:ext cx="127300" cy="60500"/>
            </a:xfrm>
            <a:custGeom>
              <a:avLst/>
              <a:gdLst/>
              <a:ahLst/>
              <a:cxnLst/>
              <a:rect l="l" t="t" r="r" b="b"/>
              <a:pathLst>
                <a:path w="5092" h="2420" extrusionOk="0">
                  <a:moveTo>
                    <a:pt x="762" y="0"/>
                  </a:moveTo>
                  <a:cubicBezTo>
                    <a:pt x="413" y="0"/>
                    <a:pt x="160" y="108"/>
                    <a:pt x="0" y="258"/>
                  </a:cubicBezTo>
                  <a:cubicBezTo>
                    <a:pt x="4" y="425"/>
                    <a:pt x="54" y="544"/>
                    <a:pt x="100" y="642"/>
                  </a:cubicBezTo>
                  <a:cubicBezTo>
                    <a:pt x="215" y="866"/>
                    <a:pt x="354" y="1008"/>
                    <a:pt x="491" y="1147"/>
                  </a:cubicBezTo>
                  <a:cubicBezTo>
                    <a:pt x="772" y="1415"/>
                    <a:pt x="1072" y="1616"/>
                    <a:pt x="1378" y="1799"/>
                  </a:cubicBezTo>
                  <a:cubicBezTo>
                    <a:pt x="1391" y="1807"/>
                    <a:pt x="1407" y="1810"/>
                    <a:pt x="1423" y="1810"/>
                  </a:cubicBezTo>
                  <a:cubicBezTo>
                    <a:pt x="1483" y="1810"/>
                    <a:pt x="1558" y="1761"/>
                    <a:pt x="1630" y="1680"/>
                  </a:cubicBezTo>
                  <a:cubicBezTo>
                    <a:pt x="451" y="825"/>
                    <a:pt x="541" y="678"/>
                    <a:pt x="547" y="526"/>
                  </a:cubicBezTo>
                  <a:cubicBezTo>
                    <a:pt x="552" y="423"/>
                    <a:pt x="739" y="404"/>
                    <a:pt x="865" y="404"/>
                  </a:cubicBezTo>
                  <a:cubicBezTo>
                    <a:pt x="889" y="404"/>
                    <a:pt x="911" y="404"/>
                    <a:pt x="929" y="405"/>
                  </a:cubicBezTo>
                  <a:cubicBezTo>
                    <a:pt x="929" y="403"/>
                    <a:pt x="927" y="403"/>
                    <a:pt x="927" y="401"/>
                  </a:cubicBezTo>
                  <a:lnTo>
                    <a:pt x="927" y="401"/>
                  </a:lnTo>
                  <a:cubicBezTo>
                    <a:pt x="946" y="405"/>
                    <a:pt x="960" y="403"/>
                    <a:pt x="980" y="407"/>
                  </a:cubicBezTo>
                  <a:cubicBezTo>
                    <a:pt x="1111" y="429"/>
                    <a:pt x="1255" y="469"/>
                    <a:pt x="1398" y="519"/>
                  </a:cubicBezTo>
                  <a:cubicBezTo>
                    <a:pt x="1686" y="624"/>
                    <a:pt x="1994" y="755"/>
                    <a:pt x="2288" y="888"/>
                  </a:cubicBezTo>
                  <a:cubicBezTo>
                    <a:pt x="3471" y="1439"/>
                    <a:pt x="3738" y="1646"/>
                    <a:pt x="4809" y="2405"/>
                  </a:cubicBezTo>
                  <a:cubicBezTo>
                    <a:pt x="4823" y="2415"/>
                    <a:pt x="4839" y="2419"/>
                    <a:pt x="4857" y="2419"/>
                  </a:cubicBezTo>
                  <a:cubicBezTo>
                    <a:pt x="4919" y="2419"/>
                    <a:pt x="5006" y="2368"/>
                    <a:pt x="5090" y="2284"/>
                  </a:cubicBezTo>
                  <a:lnTo>
                    <a:pt x="5092" y="2284"/>
                  </a:lnTo>
                  <a:cubicBezTo>
                    <a:pt x="3473" y="936"/>
                    <a:pt x="2384" y="403"/>
                    <a:pt x="1426" y="109"/>
                  </a:cubicBezTo>
                  <a:cubicBezTo>
                    <a:pt x="1175" y="33"/>
                    <a:pt x="954"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49"/>
            <p:cNvSpPr/>
            <p:nvPr/>
          </p:nvSpPr>
          <p:spPr>
            <a:xfrm>
              <a:off x="2401875" y="2754325"/>
              <a:ext cx="40750" cy="36325"/>
            </a:xfrm>
            <a:custGeom>
              <a:avLst/>
              <a:gdLst/>
              <a:ahLst/>
              <a:cxnLst/>
              <a:rect l="l" t="t" r="r" b="b"/>
              <a:pathLst>
                <a:path w="1630" h="1453" extrusionOk="0">
                  <a:moveTo>
                    <a:pt x="870" y="1"/>
                  </a:moveTo>
                  <a:cubicBezTo>
                    <a:pt x="614" y="1"/>
                    <a:pt x="365" y="153"/>
                    <a:pt x="215" y="424"/>
                  </a:cubicBezTo>
                  <a:cubicBezTo>
                    <a:pt x="1" y="807"/>
                    <a:pt x="50" y="1163"/>
                    <a:pt x="398" y="1356"/>
                  </a:cubicBezTo>
                  <a:cubicBezTo>
                    <a:pt x="514" y="1421"/>
                    <a:pt x="642" y="1453"/>
                    <a:pt x="769" y="1453"/>
                  </a:cubicBezTo>
                  <a:cubicBezTo>
                    <a:pt x="1023" y="1453"/>
                    <a:pt x="1273" y="1325"/>
                    <a:pt x="1414" y="1068"/>
                  </a:cubicBezTo>
                  <a:cubicBezTo>
                    <a:pt x="1629" y="684"/>
                    <a:pt x="1538" y="279"/>
                    <a:pt x="1192" y="86"/>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49"/>
            <p:cNvSpPr/>
            <p:nvPr/>
          </p:nvSpPr>
          <p:spPr>
            <a:xfrm>
              <a:off x="2298300" y="2710775"/>
              <a:ext cx="134775" cy="71450"/>
            </a:xfrm>
            <a:custGeom>
              <a:avLst/>
              <a:gdLst/>
              <a:ahLst/>
              <a:cxnLst/>
              <a:rect l="l" t="t" r="r" b="b"/>
              <a:pathLst>
                <a:path w="5391" h="2858" extrusionOk="0">
                  <a:moveTo>
                    <a:pt x="821" y="0"/>
                  </a:moveTo>
                  <a:cubicBezTo>
                    <a:pt x="700" y="0"/>
                    <a:pt x="563" y="20"/>
                    <a:pt x="392" y="90"/>
                  </a:cubicBezTo>
                  <a:cubicBezTo>
                    <a:pt x="313" y="124"/>
                    <a:pt x="217" y="191"/>
                    <a:pt x="144" y="285"/>
                  </a:cubicBezTo>
                  <a:cubicBezTo>
                    <a:pt x="70" y="384"/>
                    <a:pt x="22" y="510"/>
                    <a:pt x="16" y="613"/>
                  </a:cubicBezTo>
                  <a:cubicBezTo>
                    <a:pt x="1" y="830"/>
                    <a:pt x="64" y="967"/>
                    <a:pt x="118" y="1080"/>
                  </a:cubicBezTo>
                  <a:cubicBezTo>
                    <a:pt x="233" y="1305"/>
                    <a:pt x="370" y="1446"/>
                    <a:pt x="509" y="1585"/>
                  </a:cubicBezTo>
                  <a:cubicBezTo>
                    <a:pt x="790" y="1854"/>
                    <a:pt x="1090" y="2054"/>
                    <a:pt x="1396" y="2237"/>
                  </a:cubicBezTo>
                  <a:cubicBezTo>
                    <a:pt x="1410" y="2245"/>
                    <a:pt x="1425" y="2249"/>
                    <a:pt x="1442" y="2249"/>
                  </a:cubicBezTo>
                  <a:cubicBezTo>
                    <a:pt x="1533" y="2249"/>
                    <a:pt x="1662" y="2136"/>
                    <a:pt x="1756" y="1967"/>
                  </a:cubicBezTo>
                  <a:cubicBezTo>
                    <a:pt x="1865" y="1766"/>
                    <a:pt x="1893" y="1569"/>
                    <a:pt x="1816" y="1525"/>
                  </a:cubicBezTo>
                  <a:cubicBezTo>
                    <a:pt x="1547" y="1366"/>
                    <a:pt x="1289" y="1187"/>
                    <a:pt x="1084" y="991"/>
                  </a:cubicBezTo>
                  <a:cubicBezTo>
                    <a:pt x="1034" y="941"/>
                    <a:pt x="985" y="889"/>
                    <a:pt x="945" y="840"/>
                  </a:cubicBezTo>
                  <a:lnTo>
                    <a:pt x="945" y="840"/>
                  </a:lnTo>
                  <a:cubicBezTo>
                    <a:pt x="963" y="842"/>
                    <a:pt x="979" y="842"/>
                    <a:pt x="999" y="846"/>
                  </a:cubicBezTo>
                  <a:cubicBezTo>
                    <a:pt x="1130" y="867"/>
                    <a:pt x="1273" y="907"/>
                    <a:pt x="1414" y="957"/>
                  </a:cubicBezTo>
                  <a:cubicBezTo>
                    <a:pt x="1704" y="1062"/>
                    <a:pt x="2012" y="1193"/>
                    <a:pt x="2307" y="1327"/>
                  </a:cubicBezTo>
                  <a:cubicBezTo>
                    <a:pt x="3490" y="1877"/>
                    <a:pt x="3756" y="2084"/>
                    <a:pt x="4828" y="2844"/>
                  </a:cubicBezTo>
                  <a:cubicBezTo>
                    <a:pt x="4841" y="2853"/>
                    <a:pt x="4857" y="2857"/>
                    <a:pt x="4875" y="2857"/>
                  </a:cubicBezTo>
                  <a:cubicBezTo>
                    <a:pt x="4961" y="2857"/>
                    <a:pt x="5095" y="2758"/>
                    <a:pt x="5209" y="2609"/>
                  </a:cubicBezTo>
                  <a:cubicBezTo>
                    <a:pt x="5347" y="2426"/>
                    <a:pt x="5390" y="2227"/>
                    <a:pt x="5311" y="2172"/>
                  </a:cubicBezTo>
                  <a:cubicBezTo>
                    <a:pt x="4195" y="1380"/>
                    <a:pt x="3903" y="1158"/>
                    <a:pt x="2653" y="575"/>
                  </a:cubicBezTo>
                  <a:cubicBezTo>
                    <a:pt x="2337" y="432"/>
                    <a:pt x="2026" y="299"/>
                    <a:pt x="1686" y="176"/>
                  </a:cubicBezTo>
                  <a:cubicBezTo>
                    <a:pt x="1513" y="116"/>
                    <a:pt x="1333" y="62"/>
                    <a:pt x="1132" y="28"/>
                  </a:cubicBezTo>
                  <a:cubicBezTo>
                    <a:pt x="1034" y="18"/>
                    <a:pt x="935" y="0"/>
                    <a:pt x="8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49"/>
            <p:cNvSpPr/>
            <p:nvPr/>
          </p:nvSpPr>
          <p:spPr>
            <a:xfrm>
              <a:off x="2298700" y="2721725"/>
              <a:ext cx="127325" cy="60500"/>
            </a:xfrm>
            <a:custGeom>
              <a:avLst/>
              <a:gdLst/>
              <a:ahLst/>
              <a:cxnLst/>
              <a:rect l="l" t="t" r="r" b="b"/>
              <a:pathLst>
                <a:path w="5093" h="2420" extrusionOk="0">
                  <a:moveTo>
                    <a:pt x="930" y="403"/>
                  </a:moveTo>
                  <a:cubicBezTo>
                    <a:pt x="930" y="404"/>
                    <a:pt x="930" y="404"/>
                    <a:pt x="931" y="404"/>
                  </a:cubicBezTo>
                  <a:cubicBezTo>
                    <a:pt x="930" y="404"/>
                    <a:pt x="930" y="404"/>
                    <a:pt x="930" y="403"/>
                  </a:cubicBezTo>
                  <a:close/>
                  <a:moveTo>
                    <a:pt x="764" y="0"/>
                  </a:moveTo>
                  <a:cubicBezTo>
                    <a:pt x="415" y="0"/>
                    <a:pt x="161" y="108"/>
                    <a:pt x="0" y="258"/>
                  </a:cubicBezTo>
                  <a:cubicBezTo>
                    <a:pt x="4" y="425"/>
                    <a:pt x="54" y="545"/>
                    <a:pt x="102" y="642"/>
                  </a:cubicBezTo>
                  <a:cubicBezTo>
                    <a:pt x="217" y="867"/>
                    <a:pt x="354" y="1008"/>
                    <a:pt x="493" y="1147"/>
                  </a:cubicBezTo>
                  <a:cubicBezTo>
                    <a:pt x="774" y="1416"/>
                    <a:pt x="1074" y="1616"/>
                    <a:pt x="1380" y="1799"/>
                  </a:cubicBezTo>
                  <a:cubicBezTo>
                    <a:pt x="1393" y="1807"/>
                    <a:pt x="1408" y="1811"/>
                    <a:pt x="1424" y="1811"/>
                  </a:cubicBezTo>
                  <a:cubicBezTo>
                    <a:pt x="1483" y="1811"/>
                    <a:pt x="1559" y="1761"/>
                    <a:pt x="1631" y="1680"/>
                  </a:cubicBezTo>
                  <a:cubicBezTo>
                    <a:pt x="452" y="825"/>
                    <a:pt x="541" y="678"/>
                    <a:pt x="549" y="527"/>
                  </a:cubicBezTo>
                  <a:cubicBezTo>
                    <a:pt x="553" y="420"/>
                    <a:pt x="753" y="403"/>
                    <a:pt x="880" y="403"/>
                  </a:cubicBezTo>
                  <a:cubicBezTo>
                    <a:pt x="898" y="403"/>
                    <a:pt x="915" y="403"/>
                    <a:pt x="930" y="403"/>
                  </a:cubicBezTo>
                  <a:lnTo>
                    <a:pt x="930" y="403"/>
                  </a:lnTo>
                  <a:cubicBezTo>
                    <a:pt x="929" y="403"/>
                    <a:pt x="929" y="403"/>
                    <a:pt x="929" y="402"/>
                  </a:cubicBezTo>
                  <a:lnTo>
                    <a:pt x="929" y="402"/>
                  </a:lnTo>
                  <a:cubicBezTo>
                    <a:pt x="947" y="404"/>
                    <a:pt x="963" y="404"/>
                    <a:pt x="983" y="408"/>
                  </a:cubicBezTo>
                  <a:cubicBezTo>
                    <a:pt x="1114" y="429"/>
                    <a:pt x="1257" y="469"/>
                    <a:pt x="1398" y="519"/>
                  </a:cubicBezTo>
                  <a:cubicBezTo>
                    <a:pt x="1688" y="624"/>
                    <a:pt x="1996" y="755"/>
                    <a:pt x="2291" y="889"/>
                  </a:cubicBezTo>
                  <a:cubicBezTo>
                    <a:pt x="3474" y="1439"/>
                    <a:pt x="3740" y="1646"/>
                    <a:pt x="4812" y="2406"/>
                  </a:cubicBezTo>
                  <a:cubicBezTo>
                    <a:pt x="4825" y="2415"/>
                    <a:pt x="4841" y="2420"/>
                    <a:pt x="4859" y="2420"/>
                  </a:cubicBezTo>
                  <a:cubicBezTo>
                    <a:pt x="4921" y="2420"/>
                    <a:pt x="5006" y="2369"/>
                    <a:pt x="5092" y="2284"/>
                  </a:cubicBezTo>
                  <a:cubicBezTo>
                    <a:pt x="3474" y="936"/>
                    <a:pt x="2384" y="404"/>
                    <a:pt x="1428" y="109"/>
                  </a:cubicBezTo>
                  <a:cubicBezTo>
                    <a:pt x="1177" y="33"/>
                    <a:pt x="956" y="0"/>
                    <a:pt x="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49"/>
            <p:cNvSpPr/>
            <p:nvPr/>
          </p:nvSpPr>
          <p:spPr>
            <a:xfrm>
              <a:off x="2352125" y="2843800"/>
              <a:ext cx="40725" cy="36325"/>
            </a:xfrm>
            <a:custGeom>
              <a:avLst/>
              <a:gdLst/>
              <a:ahLst/>
              <a:cxnLst/>
              <a:rect l="l" t="t" r="r" b="b"/>
              <a:pathLst>
                <a:path w="1629" h="1453" extrusionOk="0">
                  <a:moveTo>
                    <a:pt x="872" y="1"/>
                  </a:moveTo>
                  <a:cubicBezTo>
                    <a:pt x="616" y="1"/>
                    <a:pt x="366" y="154"/>
                    <a:pt x="215" y="423"/>
                  </a:cubicBezTo>
                  <a:cubicBezTo>
                    <a:pt x="1" y="809"/>
                    <a:pt x="52" y="1163"/>
                    <a:pt x="398" y="1356"/>
                  </a:cubicBezTo>
                  <a:cubicBezTo>
                    <a:pt x="515" y="1420"/>
                    <a:pt x="644" y="1453"/>
                    <a:pt x="772" y="1453"/>
                  </a:cubicBezTo>
                  <a:cubicBezTo>
                    <a:pt x="1024" y="1453"/>
                    <a:pt x="1273" y="1326"/>
                    <a:pt x="1414" y="1069"/>
                  </a:cubicBezTo>
                  <a:cubicBezTo>
                    <a:pt x="1629" y="684"/>
                    <a:pt x="1539" y="278"/>
                    <a:pt x="1192" y="85"/>
                  </a:cubicBezTo>
                  <a:cubicBezTo>
                    <a:pt x="1089" y="28"/>
                    <a:pt x="980" y="1"/>
                    <a:pt x="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49"/>
            <p:cNvSpPr/>
            <p:nvPr/>
          </p:nvSpPr>
          <p:spPr>
            <a:xfrm>
              <a:off x="2248550" y="2800250"/>
              <a:ext cx="134775" cy="71450"/>
            </a:xfrm>
            <a:custGeom>
              <a:avLst/>
              <a:gdLst/>
              <a:ahLst/>
              <a:cxnLst/>
              <a:rect l="l" t="t" r="r" b="b"/>
              <a:pathLst>
                <a:path w="5391" h="2858" extrusionOk="0">
                  <a:moveTo>
                    <a:pt x="821" y="1"/>
                  </a:moveTo>
                  <a:cubicBezTo>
                    <a:pt x="700" y="1"/>
                    <a:pt x="562" y="21"/>
                    <a:pt x="392" y="90"/>
                  </a:cubicBezTo>
                  <a:cubicBezTo>
                    <a:pt x="313" y="125"/>
                    <a:pt x="219" y="193"/>
                    <a:pt x="144" y="287"/>
                  </a:cubicBezTo>
                  <a:cubicBezTo>
                    <a:pt x="70" y="384"/>
                    <a:pt x="22" y="509"/>
                    <a:pt x="16" y="615"/>
                  </a:cubicBezTo>
                  <a:cubicBezTo>
                    <a:pt x="0" y="829"/>
                    <a:pt x="64" y="968"/>
                    <a:pt x="118" y="1082"/>
                  </a:cubicBezTo>
                  <a:cubicBezTo>
                    <a:pt x="233" y="1306"/>
                    <a:pt x="370" y="1448"/>
                    <a:pt x="509" y="1587"/>
                  </a:cubicBezTo>
                  <a:cubicBezTo>
                    <a:pt x="790" y="1853"/>
                    <a:pt x="1090" y="2056"/>
                    <a:pt x="1396" y="2239"/>
                  </a:cubicBezTo>
                  <a:cubicBezTo>
                    <a:pt x="1409" y="2246"/>
                    <a:pt x="1424" y="2250"/>
                    <a:pt x="1440" y="2250"/>
                  </a:cubicBezTo>
                  <a:cubicBezTo>
                    <a:pt x="1531" y="2250"/>
                    <a:pt x="1661" y="2137"/>
                    <a:pt x="1756" y="1968"/>
                  </a:cubicBezTo>
                  <a:cubicBezTo>
                    <a:pt x="1865" y="1768"/>
                    <a:pt x="1893" y="1569"/>
                    <a:pt x="1816" y="1525"/>
                  </a:cubicBezTo>
                  <a:cubicBezTo>
                    <a:pt x="1547" y="1366"/>
                    <a:pt x="1289" y="1187"/>
                    <a:pt x="1084" y="990"/>
                  </a:cubicBezTo>
                  <a:cubicBezTo>
                    <a:pt x="1034" y="943"/>
                    <a:pt x="985" y="891"/>
                    <a:pt x="945" y="841"/>
                  </a:cubicBezTo>
                  <a:lnTo>
                    <a:pt x="945" y="841"/>
                  </a:lnTo>
                  <a:cubicBezTo>
                    <a:pt x="965" y="843"/>
                    <a:pt x="979" y="841"/>
                    <a:pt x="998" y="845"/>
                  </a:cubicBezTo>
                  <a:cubicBezTo>
                    <a:pt x="1130" y="867"/>
                    <a:pt x="1273" y="909"/>
                    <a:pt x="1414" y="957"/>
                  </a:cubicBezTo>
                  <a:cubicBezTo>
                    <a:pt x="1704" y="1064"/>
                    <a:pt x="2012" y="1195"/>
                    <a:pt x="2307" y="1328"/>
                  </a:cubicBezTo>
                  <a:cubicBezTo>
                    <a:pt x="3490" y="1877"/>
                    <a:pt x="3756" y="2086"/>
                    <a:pt x="4828" y="2843"/>
                  </a:cubicBezTo>
                  <a:cubicBezTo>
                    <a:pt x="4841" y="2853"/>
                    <a:pt x="4857" y="2857"/>
                    <a:pt x="4876" y="2857"/>
                  </a:cubicBezTo>
                  <a:cubicBezTo>
                    <a:pt x="4962" y="2857"/>
                    <a:pt x="5096" y="2759"/>
                    <a:pt x="5209" y="2609"/>
                  </a:cubicBezTo>
                  <a:cubicBezTo>
                    <a:pt x="5346" y="2426"/>
                    <a:pt x="5390" y="2229"/>
                    <a:pt x="5311" y="2171"/>
                  </a:cubicBezTo>
                  <a:cubicBezTo>
                    <a:pt x="4195" y="1382"/>
                    <a:pt x="3903" y="1159"/>
                    <a:pt x="2653" y="577"/>
                  </a:cubicBezTo>
                  <a:cubicBezTo>
                    <a:pt x="2336" y="434"/>
                    <a:pt x="2028" y="300"/>
                    <a:pt x="1688" y="175"/>
                  </a:cubicBezTo>
                  <a:cubicBezTo>
                    <a:pt x="1513" y="116"/>
                    <a:pt x="1332" y="62"/>
                    <a:pt x="1132" y="30"/>
                  </a:cubicBezTo>
                  <a:cubicBezTo>
                    <a:pt x="1034" y="18"/>
                    <a:pt x="934" y="1"/>
                    <a:pt x="8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49"/>
            <p:cNvSpPr/>
            <p:nvPr/>
          </p:nvSpPr>
          <p:spPr>
            <a:xfrm>
              <a:off x="2249000" y="2811200"/>
              <a:ext cx="127300" cy="60525"/>
            </a:xfrm>
            <a:custGeom>
              <a:avLst/>
              <a:gdLst/>
              <a:ahLst/>
              <a:cxnLst/>
              <a:rect l="l" t="t" r="r" b="b"/>
              <a:pathLst>
                <a:path w="5092" h="2421" extrusionOk="0">
                  <a:moveTo>
                    <a:pt x="759" y="1"/>
                  </a:moveTo>
                  <a:cubicBezTo>
                    <a:pt x="411" y="1"/>
                    <a:pt x="159" y="108"/>
                    <a:pt x="0" y="258"/>
                  </a:cubicBezTo>
                  <a:cubicBezTo>
                    <a:pt x="4" y="427"/>
                    <a:pt x="54" y="546"/>
                    <a:pt x="100" y="644"/>
                  </a:cubicBezTo>
                  <a:cubicBezTo>
                    <a:pt x="215" y="868"/>
                    <a:pt x="352" y="1010"/>
                    <a:pt x="491" y="1149"/>
                  </a:cubicBezTo>
                  <a:cubicBezTo>
                    <a:pt x="772" y="1417"/>
                    <a:pt x="1072" y="1618"/>
                    <a:pt x="1378" y="1801"/>
                  </a:cubicBezTo>
                  <a:cubicBezTo>
                    <a:pt x="1391" y="1808"/>
                    <a:pt x="1406" y="1812"/>
                    <a:pt x="1422" y="1812"/>
                  </a:cubicBezTo>
                  <a:cubicBezTo>
                    <a:pt x="1481" y="1812"/>
                    <a:pt x="1558" y="1762"/>
                    <a:pt x="1629" y="1682"/>
                  </a:cubicBezTo>
                  <a:cubicBezTo>
                    <a:pt x="452" y="827"/>
                    <a:pt x="541" y="678"/>
                    <a:pt x="547" y="528"/>
                  </a:cubicBezTo>
                  <a:cubicBezTo>
                    <a:pt x="552" y="421"/>
                    <a:pt x="747" y="404"/>
                    <a:pt x="873" y="404"/>
                  </a:cubicBezTo>
                  <a:cubicBezTo>
                    <a:pt x="894" y="404"/>
                    <a:pt x="913" y="405"/>
                    <a:pt x="929" y="405"/>
                  </a:cubicBezTo>
                  <a:cubicBezTo>
                    <a:pt x="929" y="405"/>
                    <a:pt x="927" y="403"/>
                    <a:pt x="927" y="403"/>
                  </a:cubicBezTo>
                  <a:lnTo>
                    <a:pt x="927" y="403"/>
                  </a:lnTo>
                  <a:cubicBezTo>
                    <a:pt x="947" y="405"/>
                    <a:pt x="961" y="405"/>
                    <a:pt x="980" y="407"/>
                  </a:cubicBezTo>
                  <a:cubicBezTo>
                    <a:pt x="1112" y="429"/>
                    <a:pt x="1255" y="471"/>
                    <a:pt x="1396" y="520"/>
                  </a:cubicBezTo>
                  <a:cubicBezTo>
                    <a:pt x="1686" y="626"/>
                    <a:pt x="1994" y="757"/>
                    <a:pt x="2289" y="890"/>
                  </a:cubicBezTo>
                  <a:cubicBezTo>
                    <a:pt x="3472" y="1441"/>
                    <a:pt x="3738" y="1648"/>
                    <a:pt x="4810" y="2407"/>
                  </a:cubicBezTo>
                  <a:cubicBezTo>
                    <a:pt x="4822" y="2416"/>
                    <a:pt x="4838" y="2420"/>
                    <a:pt x="4856" y="2420"/>
                  </a:cubicBezTo>
                  <a:cubicBezTo>
                    <a:pt x="4918" y="2420"/>
                    <a:pt x="5005" y="2369"/>
                    <a:pt x="5090" y="2286"/>
                  </a:cubicBezTo>
                  <a:lnTo>
                    <a:pt x="5092" y="2286"/>
                  </a:lnTo>
                  <a:cubicBezTo>
                    <a:pt x="3474" y="938"/>
                    <a:pt x="2384" y="403"/>
                    <a:pt x="1426" y="111"/>
                  </a:cubicBezTo>
                  <a:cubicBezTo>
                    <a:pt x="1174" y="34"/>
                    <a:pt x="952"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49"/>
            <p:cNvSpPr/>
            <p:nvPr/>
          </p:nvSpPr>
          <p:spPr>
            <a:xfrm>
              <a:off x="2302425" y="2933325"/>
              <a:ext cx="40675" cy="36325"/>
            </a:xfrm>
            <a:custGeom>
              <a:avLst/>
              <a:gdLst/>
              <a:ahLst/>
              <a:cxnLst/>
              <a:rect l="l" t="t" r="r" b="b"/>
              <a:pathLst>
                <a:path w="1627" h="1453" extrusionOk="0">
                  <a:moveTo>
                    <a:pt x="869" y="0"/>
                  </a:moveTo>
                  <a:cubicBezTo>
                    <a:pt x="614" y="0"/>
                    <a:pt x="364" y="152"/>
                    <a:pt x="213" y="423"/>
                  </a:cubicBezTo>
                  <a:cubicBezTo>
                    <a:pt x="1" y="807"/>
                    <a:pt x="50" y="1163"/>
                    <a:pt x="396" y="1355"/>
                  </a:cubicBezTo>
                  <a:cubicBezTo>
                    <a:pt x="513" y="1420"/>
                    <a:pt x="641" y="1452"/>
                    <a:pt x="768" y="1452"/>
                  </a:cubicBezTo>
                  <a:cubicBezTo>
                    <a:pt x="1022" y="1452"/>
                    <a:pt x="1271" y="1324"/>
                    <a:pt x="1414" y="1069"/>
                  </a:cubicBezTo>
                  <a:cubicBezTo>
                    <a:pt x="1627" y="683"/>
                    <a:pt x="1537" y="278"/>
                    <a:pt x="1189" y="85"/>
                  </a:cubicBezTo>
                  <a:cubicBezTo>
                    <a:pt x="1086" y="27"/>
                    <a:pt x="977"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49"/>
            <p:cNvSpPr/>
            <p:nvPr/>
          </p:nvSpPr>
          <p:spPr>
            <a:xfrm>
              <a:off x="2198800" y="2889750"/>
              <a:ext cx="134775" cy="71450"/>
            </a:xfrm>
            <a:custGeom>
              <a:avLst/>
              <a:gdLst/>
              <a:ahLst/>
              <a:cxnLst/>
              <a:rect l="l" t="t" r="r" b="b"/>
              <a:pathLst>
                <a:path w="5391" h="2858" extrusionOk="0">
                  <a:moveTo>
                    <a:pt x="821" y="1"/>
                  </a:moveTo>
                  <a:cubicBezTo>
                    <a:pt x="700" y="1"/>
                    <a:pt x="563" y="21"/>
                    <a:pt x="394" y="90"/>
                  </a:cubicBezTo>
                  <a:cubicBezTo>
                    <a:pt x="312" y="126"/>
                    <a:pt x="219" y="194"/>
                    <a:pt x="143" y="287"/>
                  </a:cubicBezTo>
                  <a:cubicBezTo>
                    <a:pt x="70" y="385"/>
                    <a:pt x="24" y="510"/>
                    <a:pt x="16" y="613"/>
                  </a:cubicBezTo>
                  <a:cubicBezTo>
                    <a:pt x="0" y="830"/>
                    <a:pt x="64" y="967"/>
                    <a:pt x="118" y="1080"/>
                  </a:cubicBezTo>
                  <a:cubicBezTo>
                    <a:pt x="233" y="1305"/>
                    <a:pt x="372" y="1448"/>
                    <a:pt x="509" y="1585"/>
                  </a:cubicBezTo>
                  <a:cubicBezTo>
                    <a:pt x="790" y="1854"/>
                    <a:pt x="1090" y="2057"/>
                    <a:pt x="1396" y="2239"/>
                  </a:cubicBezTo>
                  <a:cubicBezTo>
                    <a:pt x="1409" y="2247"/>
                    <a:pt x="1425" y="2251"/>
                    <a:pt x="1441" y="2251"/>
                  </a:cubicBezTo>
                  <a:cubicBezTo>
                    <a:pt x="1533" y="2251"/>
                    <a:pt x="1663" y="2138"/>
                    <a:pt x="1756" y="1967"/>
                  </a:cubicBezTo>
                  <a:cubicBezTo>
                    <a:pt x="1865" y="1768"/>
                    <a:pt x="1893" y="1569"/>
                    <a:pt x="1817" y="1526"/>
                  </a:cubicBezTo>
                  <a:cubicBezTo>
                    <a:pt x="1547" y="1367"/>
                    <a:pt x="1291" y="1188"/>
                    <a:pt x="1086" y="991"/>
                  </a:cubicBezTo>
                  <a:cubicBezTo>
                    <a:pt x="1034" y="943"/>
                    <a:pt x="986" y="890"/>
                    <a:pt x="945" y="840"/>
                  </a:cubicBezTo>
                  <a:lnTo>
                    <a:pt x="945" y="840"/>
                  </a:lnTo>
                  <a:cubicBezTo>
                    <a:pt x="965" y="844"/>
                    <a:pt x="978" y="842"/>
                    <a:pt x="998" y="846"/>
                  </a:cubicBezTo>
                  <a:cubicBezTo>
                    <a:pt x="1130" y="868"/>
                    <a:pt x="1273" y="907"/>
                    <a:pt x="1416" y="957"/>
                  </a:cubicBezTo>
                  <a:cubicBezTo>
                    <a:pt x="1706" y="1063"/>
                    <a:pt x="2014" y="1194"/>
                    <a:pt x="2307" y="1327"/>
                  </a:cubicBezTo>
                  <a:cubicBezTo>
                    <a:pt x="3489" y="1878"/>
                    <a:pt x="3756" y="2084"/>
                    <a:pt x="4829" y="2844"/>
                  </a:cubicBezTo>
                  <a:cubicBezTo>
                    <a:pt x="4842" y="2853"/>
                    <a:pt x="4858" y="2858"/>
                    <a:pt x="4877" y="2858"/>
                  </a:cubicBezTo>
                  <a:cubicBezTo>
                    <a:pt x="4962" y="2858"/>
                    <a:pt x="5096" y="2760"/>
                    <a:pt x="5209" y="2609"/>
                  </a:cubicBezTo>
                  <a:cubicBezTo>
                    <a:pt x="5346" y="2426"/>
                    <a:pt x="5390" y="2228"/>
                    <a:pt x="5311" y="2172"/>
                  </a:cubicBezTo>
                  <a:lnTo>
                    <a:pt x="5313" y="2172"/>
                  </a:lnTo>
                  <a:cubicBezTo>
                    <a:pt x="4195" y="1383"/>
                    <a:pt x="3903" y="1158"/>
                    <a:pt x="2654" y="575"/>
                  </a:cubicBezTo>
                  <a:cubicBezTo>
                    <a:pt x="2336" y="432"/>
                    <a:pt x="2028" y="301"/>
                    <a:pt x="1688" y="176"/>
                  </a:cubicBezTo>
                  <a:cubicBezTo>
                    <a:pt x="1513" y="116"/>
                    <a:pt x="1332" y="62"/>
                    <a:pt x="1134" y="29"/>
                  </a:cubicBezTo>
                  <a:cubicBezTo>
                    <a:pt x="1034" y="18"/>
                    <a:pt x="935" y="1"/>
                    <a:pt x="8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49"/>
            <p:cNvSpPr/>
            <p:nvPr/>
          </p:nvSpPr>
          <p:spPr>
            <a:xfrm>
              <a:off x="2199250" y="2900725"/>
              <a:ext cx="127300" cy="60500"/>
            </a:xfrm>
            <a:custGeom>
              <a:avLst/>
              <a:gdLst/>
              <a:ahLst/>
              <a:cxnLst/>
              <a:rect l="l" t="t" r="r" b="b"/>
              <a:pathLst>
                <a:path w="5092" h="2420" extrusionOk="0">
                  <a:moveTo>
                    <a:pt x="760" y="0"/>
                  </a:moveTo>
                  <a:cubicBezTo>
                    <a:pt x="412" y="0"/>
                    <a:pt x="160" y="108"/>
                    <a:pt x="0" y="258"/>
                  </a:cubicBezTo>
                  <a:cubicBezTo>
                    <a:pt x="4" y="425"/>
                    <a:pt x="54" y="544"/>
                    <a:pt x="100" y="641"/>
                  </a:cubicBezTo>
                  <a:cubicBezTo>
                    <a:pt x="215" y="868"/>
                    <a:pt x="354" y="1009"/>
                    <a:pt x="491" y="1146"/>
                  </a:cubicBezTo>
                  <a:cubicBezTo>
                    <a:pt x="772" y="1415"/>
                    <a:pt x="1072" y="1618"/>
                    <a:pt x="1378" y="1800"/>
                  </a:cubicBezTo>
                  <a:cubicBezTo>
                    <a:pt x="1391" y="1808"/>
                    <a:pt x="1406" y="1812"/>
                    <a:pt x="1422" y="1812"/>
                  </a:cubicBezTo>
                  <a:cubicBezTo>
                    <a:pt x="1482" y="1812"/>
                    <a:pt x="1558" y="1761"/>
                    <a:pt x="1630" y="1681"/>
                  </a:cubicBezTo>
                  <a:cubicBezTo>
                    <a:pt x="451" y="824"/>
                    <a:pt x="541" y="677"/>
                    <a:pt x="547" y="528"/>
                  </a:cubicBezTo>
                  <a:cubicBezTo>
                    <a:pt x="552" y="420"/>
                    <a:pt x="748" y="404"/>
                    <a:pt x="874" y="404"/>
                  </a:cubicBezTo>
                  <a:cubicBezTo>
                    <a:pt x="894" y="404"/>
                    <a:pt x="913" y="404"/>
                    <a:pt x="929" y="405"/>
                  </a:cubicBezTo>
                  <a:cubicBezTo>
                    <a:pt x="929" y="404"/>
                    <a:pt x="929" y="403"/>
                    <a:pt x="928" y="403"/>
                  </a:cubicBezTo>
                  <a:lnTo>
                    <a:pt x="928" y="403"/>
                  </a:lnTo>
                  <a:cubicBezTo>
                    <a:pt x="947" y="405"/>
                    <a:pt x="961" y="403"/>
                    <a:pt x="980" y="407"/>
                  </a:cubicBezTo>
                  <a:cubicBezTo>
                    <a:pt x="1112" y="429"/>
                    <a:pt x="1255" y="468"/>
                    <a:pt x="1398" y="518"/>
                  </a:cubicBezTo>
                  <a:cubicBezTo>
                    <a:pt x="1688" y="626"/>
                    <a:pt x="1996" y="755"/>
                    <a:pt x="2289" y="888"/>
                  </a:cubicBezTo>
                  <a:cubicBezTo>
                    <a:pt x="3471" y="1439"/>
                    <a:pt x="3740" y="1645"/>
                    <a:pt x="4811" y="2405"/>
                  </a:cubicBezTo>
                  <a:cubicBezTo>
                    <a:pt x="4825" y="2414"/>
                    <a:pt x="4841" y="2419"/>
                    <a:pt x="4859" y="2419"/>
                  </a:cubicBezTo>
                  <a:cubicBezTo>
                    <a:pt x="4920" y="2419"/>
                    <a:pt x="5006" y="2368"/>
                    <a:pt x="5092" y="2284"/>
                  </a:cubicBezTo>
                  <a:cubicBezTo>
                    <a:pt x="3473" y="936"/>
                    <a:pt x="2384" y="403"/>
                    <a:pt x="1426" y="111"/>
                  </a:cubicBezTo>
                  <a:cubicBezTo>
                    <a:pt x="1174" y="33"/>
                    <a:pt x="952"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49"/>
            <p:cNvSpPr/>
            <p:nvPr/>
          </p:nvSpPr>
          <p:spPr>
            <a:xfrm>
              <a:off x="2252675" y="3022800"/>
              <a:ext cx="40675" cy="36325"/>
            </a:xfrm>
            <a:custGeom>
              <a:avLst/>
              <a:gdLst/>
              <a:ahLst/>
              <a:cxnLst/>
              <a:rect l="l" t="t" r="r" b="b"/>
              <a:pathLst>
                <a:path w="1627" h="1453" extrusionOk="0">
                  <a:moveTo>
                    <a:pt x="870" y="0"/>
                  </a:moveTo>
                  <a:cubicBezTo>
                    <a:pt x="614" y="0"/>
                    <a:pt x="364" y="153"/>
                    <a:pt x="213" y="423"/>
                  </a:cubicBezTo>
                  <a:cubicBezTo>
                    <a:pt x="0" y="808"/>
                    <a:pt x="50" y="1162"/>
                    <a:pt x="396" y="1355"/>
                  </a:cubicBezTo>
                  <a:cubicBezTo>
                    <a:pt x="513" y="1420"/>
                    <a:pt x="642" y="1452"/>
                    <a:pt x="769" y="1452"/>
                  </a:cubicBezTo>
                  <a:cubicBezTo>
                    <a:pt x="1022" y="1452"/>
                    <a:pt x="1271" y="1325"/>
                    <a:pt x="1414" y="1069"/>
                  </a:cubicBezTo>
                  <a:cubicBezTo>
                    <a:pt x="1627" y="685"/>
                    <a:pt x="1537" y="277"/>
                    <a:pt x="1189" y="85"/>
                  </a:cubicBezTo>
                  <a:cubicBezTo>
                    <a:pt x="1087" y="27"/>
                    <a:pt x="978" y="0"/>
                    <a:pt x="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49"/>
            <p:cNvSpPr/>
            <p:nvPr/>
          </p:nvSpPr>
          <p:spPr>
            <a:xfrm>
              <a:off x="2149100" y="2979250"/>
              <a:ext cx="134750" cy="71475"/>
            </a:xfrm>
            <a:custGeom>
              <a:avLst/>
              <a:gdLst/>
              <a:ahLst/>
              <a:cxnLst/>
              <a:rect l="l" t="t" r="r" b="b"/>
              <a:pathLst>
                <a:path w="5390" h="2859" extrusionOk="0">
                  <a:moveTo>
                    <a:pt x="819" y="0"/>
                  </a:moveTo>
                  <a:cubicBezTo>
                    <a:pt x="698" y="0"/>
                    <a:pt x="561" y="20"/>
                    <a:pt x="392" y="89"/>
                  </a:cubicBezTo>
                  <a:cubicBezTo>
                    <a:pt x="310" y="125"/>
                    <a:pt x="217" y="192"/>
                    <a:pt x="141" y="286"/>
                  </a:cubicBezTo>
                  <a:cubicBezTo>
                    <a:pt x="70" y="383"/>
                    <a:pt x="22" y="510"/>
                    <a:pt x="16" y="614"/>
                  </a:cubicBezTo>
                  <a:cubicBezTo>
                    <a:pt x="0" y="831"/>
                    <a:pt x="62" y="968"/>
                    <a:pt x="115" y="1081"/>
                  </a:cubicBezTo>
                  <a:cubicBezTo>
                    <a:pt x="231" y="1306"/>
                    <a:pt x="370" y="1447"/>
                    <a:pt x="509" y="1586"/>
                  </a:cubicBezTo>
                  <a:cubicBezTo>
                    <a:pt x="787" y="1854"/>
                    <a:pt x="1088" y="2055"/>
                    <a:pt x="1396" y="2238"/>
                  </a:cubicBezTo>
                  <a:cubicBezTo>
                    <a:pt x="1409" y="2246"/>
                    <a:pt x="1425" y="2250"/>
                    <a:pt x="1442" y="2250"/>
                  </a:cubicBezTo>
                  <a:cubicBezTo>
                    <a:pt x="1532" y="2250"/>
                    <a:pt x="1661" y="2137"/>
                    <a:pt x="1754" y="1968"/>
                  </a:cubicBezTo>
                  <a:cubicBezTo>
                    <a:pt x="1865" y="1767"/>
                    <a:pt x="1891" y="1570"/>
                    <a:pt x="1815" y="1526"/>
                  </a:cubicBezTo>
                  <a:cubicBezTo>
                    <a:pt x="1547" y="1365"/>
                    <a:pt x="1288" y="1188"/>
                    <a:pt x="1084" y="992"/>
                  </a:cubicBezTo>
                  <a:cubicBezTo>
                    <a:pt x="1032" y="942"/>
                    <a:pt x="984" y="890"/>
                    <a:pt x="944" y="840"/>
                  </a:cubicBezTo>
                  <a:lnTo>
                    <a:pt x="944" y="840"/>
                  </a:lnTo>
                  <a:cubicBezTo>
                    <a:pt x="962" y="842"/>
                    <a:pt x="978" y="842"/>
                    <a:pt x="998" y="846"/>
                  </a:cubicBezTo>
                  <a:cubicBezTo>
                    <a:pt x="1129" y="866"/>
                    <a:pt x="1271" y="908"/>
                    <a:pt x="1414" y="958"/>
                  </a:cubicBezTo>
                  <a:cubicBezTo>
                    <a:pt x="1704" y="1063"/>
                    <a:pt x="2012" y="1194"/>
                    <a:pt x="2306" y="1328"/>
                  </a:cubicBezTo>
                  <a:cubicBezTo>
                    <a:pt x="3487" y="1878"/>
                    <a:pt x="3756" y="2085"/>
                    <a:pt x="4827" y="2845"/>
                  </a:cubicBezTo>
                  <a:cubicBezTo>
                    <a:pt x="4841" y="2854"/>
                    <a:pt x="4857" y="2858"/>
                    <a:pt x="4875" y="2858"/>
                  </a:cubicBezTo>
                  <a:cubicBezTo>
                    <a:pt x="4960" y="2858"/>
                    <a:pt x="5094" y="2759"/>
                    <a:pt x="5207" y="2608"/>
                  </a:cubicBezTo>
                  <a:cubicBezTo>
                    <a:pt x="5344" y="2427"/>
                    <a:pt x="5390" y="2228"/>
                    <a:pt x="5310" y="2173"/>
                  </a:cubicBezTo>
                  <a:cubicBezTo>
                    <a:pt x="4193" y="1381"/>
                    <a:pt x="3901" y="1159"/>
                    <a:pt x="2652" y="576"/>
                  </a:cubicBezTo>
                  <a:cubicBezTo>
                    <a:pt x="2334" y="433"/>
                    <a:pt x="2026" y="300"/>
                    <a:pt x="1686" y="176"/>
                  </a:cubicBezTo>
                  <a:cubicBezTo>
                    <a:pt x="1511" y="115"/>
                    <a:pt x="1332" y="63"/>
                    <a:pt x="1131" y="29"/>
                  </a:cubicBezTo>
                  <a:cubicBezTo>
                    <a:pt x="1032" y="18"/>
                    <a:pt x="933" y="0"/>
                    <a:pt x="8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49"/>
            <p:cNvSpPr/>
            <p:nvPr/>
          </p:nvSpPr>
          <p:spPr>
            <a:xfrm>
              <a:off x="2149500" y="2990225"/>
              <a:ext cx="127300" cy="60500"/>
            </a:xfrm>
            <a:custGeom>
              <a:avLst/>
              <a:gdLst/>
              <a:ahLst/>
              <a:cxnLst/>
              <a:rect l="l" t="t" r="r" b="b"/>
              <a:pathLst>
                <a:path w="5092" h="2420" extrusionOk="0">
                  <a:moveTo>
                    <a:pt x="929" y="403"/>
                  </a:moveTo>
                  <a:cubicBezTo>
                    <a:pt x="930" y="403"/>
                    <a:pt x="930" y="403"/>
                    <a:pt x="930" y="403"/>
                  </a:cubicBezTo>
                  <a:cubicBezTo>
                    <a:pt x="930" y="403"/>
                    <a:pt x="930" y="403"/>
                    <a:pt x="929" y="403"/>
                  </a:cubicBezTo>
                  <a:close/>
                  <a:moveTo>
                    <a:pt x="763" y="0"/>
                  </a:moveTo>
                  <a:cubicBezTo>
                    <a:pt x="413" y="0"/>
                    <a:pt x="160" y="108"/>
                    <a:pt x="0" y="258"/>
                  </a:cubicBezTo>
                  <a:cubicBezTo>
                    <a:pt x="4" y="425"/>
                    <a:pt x="54" y="545"/>
                    <a:pt x="99" y="642"/>
                  </a:cubicBezTo>
                  <a:cubicBezTo>
                    <a:pt x="217" y="867"/>
                    <a:pt x="354" y="1008"/>
                    <a:pt x="493" y="1147"/>
                  </a:cubicBezTo>
                  <a:cubicBezTo>
                    <a:pt x="773" y="1415"/>
                    <a:pt x="1072" y="1616"/>
                    <a:pt x="1380" y="1799"/>
                  </a:cubicBezTo>
                  <a:cubicBezTo>
                    <a:pt x="1393" y="1807"/>
                    <a:pt x="1408" y="1810"/>
                    <a:pt x="1424" y="1810"/>
                  </a:cubicBezTo>
                  <a:cubicBezTo>
                    <a:pt x="1483" y="1810"/>
                    <a:pt x="1558" y="1761"/>
                    <a:pt x="1630" y="1680"/>
                  </a:cubicBezTo>
                  <a:cubicBezTo>
                    <a:pt x="451" y="825"/>
                    <a:pt x="541" y="678"/>
                    <a:pt x="547" y="527"/>
                  </a:cubicBezTo>
                  <a:cubicBezTo>
                    <a:pt x="552" y="420"/>
                    <a:pt x="753" y="403"/>
                    <a:pt x="879" y="403"/>
                  </a:cubicBezTo>
                  <a:cubicBezTo>
                    <a:pt x="898" y="403"/>
                    <a:pt x="915" y="403"/>
                    <a:pt x="929" y="403"/>
                  </a:cubicBezTo>
                  <a:lnTo>
                    <a:pt x="929" y="403"/>
                  </a:lnTo>
                  <a:cubicBezTo>
                    <a:pt x="928" y="403"/>
                    <a:pt x="928" y="403"/>
                    <a:pt x="928" y="401"/>
                  </a:cubicBezTo>
                  <a:lnTo>
                    <a:pt x="928" y="401"/>
                  </a:lnTo>
                  <a:cubicBezTo>
                    <a:pt x="946" y="403"/>
                    <a:pt x="962" y="403"/>
                    <a:pt x="982" y="407"/>
                  </a:cubicBezTo>
                  <a:cubicBezTo>
                    <a:pt x="1113" y="429"/>
                    <a:pt x="1255" y="469"/>
                    <a:pt x="1398" y="519"/>
                  </a:cubicBezTo>
                  <a:cubicBezTo>
                    <a:pt x="1688" y="624"/>
                    <a:pt x="1996" y="755"/>
                    <a:pt x="2290" y="889"/>
                  </a:cubicBezTo>
                  <a:cubicBezTo>
                    <a:pt x="3471" y="1439"/>
                    <a:pt x="3740" y="1646"/>
                    <a:pt x="4811" y="2406"/>
                  </a:cubicBezTo>
                  <a:cubicBezTo>
                    <a:pt x="4825" y="2415"/>
                    <a:pt x="4841" y="2420"/>
                    <a:pt x="4859" y="2420"/>
                  </a:cubicBezTo>
                  <a:cubicBezTo>
                    <a:pt x="4920" y="2420"/>
                    <a:pt x="5006" y="2368"/>
                    <a:pt x="5092" y="2284"/>
                  </a:cubicBezTo>
                  <a:cubicBezTo>
                    <a:pt x="3473" y="936"/>
                    <a:pt x="2384" y="403"/>
                    <a:pt x="1428" y="109"/>
                  </a:cubicBezTo>
                  <a:cubicBezTo>
                    <a:pt x="1176" y="33"/>
                    <a:pt x="955"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49"/>
            <p:cNvSpPr/>
            <p:nvPr/>
          </p:nvSpPr>
          <p:spPr>
            <a:xfrm>
              <a:off x="2202925" y="3112300"/>
              <a:ext cx="40725" cy="36325"/>
            </a:xfrm>
            <a:custGeom>
              <a:avLst/>
              <a:gdLst/>
              <a:ahLst/>
              <a:cxnLst/>
              <a:rect l="l" t="t" r="r" b="b"/>
              <a:pathLst>
                <a:path w="1629" h="1453" extrusionOk="0">
                  <a:moveTo>
                    <a:pt x="869" y="0"/>
                  </a:moveTo>
                  <a:cubicBezTo>
                    <a:pt x="614" y="0"/>
                    <a:pt x="364" y="153"/>
                    <a:pt x="215" y="423"/>
                  </a:cubicBezTo>
                  <a:cubicBezTo>
                    <a:pt x="0" y="809"/>
                    <a:pt x="50" y="1163"/>
                    <a:pt x="398" y="1356"/>
                  </a:cubicBezTo>
                  <a:cubicBezTo>
                    <a:pt x="514" y="1420"/>
                    <a:pt x="642" y="1452"/>
                    <a:pt x="769" y="1452"/>
                  </a:cubicBezTo>
                  <a:cubicBezTo>
                    <a:pt x="1021" y="1452"/>
                    <a:pt x="1271" y="1325"/>
                    <a:pt x="1414" y="1069"/>
                  </a:cubicBezTo>
                  <a:cubicBezTo>
                    <a:pt x="1629" y="684"/>
                    <a:pt x="1537" y="278"/>
                    <a:pt x="1191" y="85"/>
                  </a:cubicBezTo>
                  <a:cubicBezTo>
                    <a:pt x="1087" y="28"/>
                    <a:pt x="978"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49"/>
            <p:cNvSpPr/>
            <p:nvPr/>
          </p:nvSpPr>
          <p:spPr>
            <a:xfrm>
              <a:off x="2099350" y="3068750"/>
              <a:ext cx="134750" cy="71450"/>
            </a:xfrm>
            <a:custGeom>
              <a:avLst/>
              <a:gdLst/>
              <a:ahLst/>
              <a:cxnLst/>
              <a:rect l="l" t="t" r="r" b="b"/>
              <a:pathLst>
                <a:path w="5390" h="2858" extrusionOk="0">
                  <a:moveTo>
                    <a:pt x="821" y="1"/>
                  </a:moveTo>
                  <a:cubicBezTo>
                    <a:pt x="700" y="1"/>
                    <a:pt x="562" y="21"/>
                    <a:pt x="392" y="90"/>
                  </a:cubicBezTo>
                  <a:cubicBezTo>
                    <a:pt x="312" y="125"/>
                    <a:pt x="217" y="193"/>
                    <a:pt x="143" y="286"/>
                  </a:cubicBezTo>
                  <a:cubicBezTo>
                    <a:pt x="70" y="384"/>
                    <a:pt x="22" y="509"/>
                    <a:pt x="16" y="614"/>
                  </a:cubicBezTo>
                  <a:cubicBezTo>
                    <a:pt x="0" y="829"/>
                    <a:pt x="64" y="968"/>
                    <a:pt x="115" y="1082"/>
                  </a:cubicBezTo>
                  <a:cubicBezTo>
                    <a:pt x="233" y="1306"/>
                    <a:pt x="370" y="1448"/>
                    <a:pt x="509" y="1587"/>
                  </a:cubicBezTo>
                  <a:cubicBezTo>
                    <a:pt x="789" y="1853"/>
                    <a:pt x="1090" y="2056"/>
                    <a:pt x="1396" y="2239"/>
                  </a:cubicBezTo>
                  <a:cubicBezTo>
                    <a:pt x="1409" y="2246"/>
                    <a:pt x="1424" y="2250"/>
                    <a:pt x="1440" y="2250"/>
                  </a:cubicBezTo>
                  <a:cubicBezTo>
                    <a:pt x="1531" y="2250"/>
                    <a:pt x="1661" y="2137"/>
                    <a:pt x="1756" y="1968"/>
                  </a:cubicBezTo>
                  <a:cubicBezTo>
                    <a:pt x="1865" y="1768"/>
                    <a:pt x="1893" y="1569"/>
                    <a:pt x="1815" y="1525"/>
                  </a:cubicBezTo>
                  <a:cubicBezTo>
                    <a:pt x="1547" y="1366"/>
                    <a:pt x="1288" y="1187"/>
                    <a:pt x="1084" y="990"/>
                  </a:cubicBezTo>
                  <a:cubicBezTo>
                    <a:pt x="1034" y="943"/>
                    <a:pt x="984" y="891"/>
                    <a:pt x="944" y="841"/>
                  </a:cubicBezTo>
                  <a:lnTo>
                    <a:pt x="944" y="841"/>
                  </a:lnTo>
                  <a:cubicBezTo>
                    <a:pt x="962" y="843"/>
                    <a:pt x="978" y="841"/>
                    <a:pt x="998" y="845"/>
                  </a:cubicBezTo>
                  <a:cubicBezTo>
                    <a:pt x="1129" y="867"/>
                    <a:pt x="1272" y="909"/>
                    <a:pt x="1414" y="956"/>
                  </a:cubicBezTo>
                  <a:cubicBezTo>
                    <a:pt x="1704" y="1064"/>
                    <a:pt x="2012" y="1195"/>
                    <a:pt x="2306" y="1326"/>
                  </a:cubicBezTo>
                  <a:cubicBezTo>
                    <a:pt x="3489" y="1877"/>
                    <a:pt x="3756" y="2084"/>
                    <a:pt x="4827" y="2843"/>
                  </a:cubicBezTo>
                  <a:cubicBezTo>
                    <a:pt x="4841" y="2853"/>
                    <a:pt x="4857" y="2857"/>
                    <a:pt x="4875" y="2857"/>
                  </a:cubicBezTo>
                  <a:cubicBezTo>
                    <a:pt x="4961" y="2857"/>
                    <a:pt x="5094" y="2759"/>
                    <a:pt x="5209" y="2609"/>
                  </a:cubicBezTo>
                  <a:cubicBezTo>
                    <a:pt x="5346" y="2426"/>
                    <a:pt x="5390" y="2229"/>
                    <a:pt x="5310" y="2171"/>
                  </a:cubicBezTo>
                  <a:cubicBezTo>
                    <a:pt x="4193" y="1382"/>
                    <a:pt x="3903" y="1159"/>
                    <a:pt x="2652" y="577"/>
                  </a:cubicBezTo>
                  <a:cubicBezTo>
                    <a:pt x="2336" y="434"/>
                    <a:pt x="2026" y="300"/>
                    <a:pt x="1686" y="175"/>
                  </a:cubicBezTo>
                  <a:cubicBezTo>
                    <a:pt x="1513" y="115"/>
                    <a:pt x="1332" y="62"/>
                    <a:pt x="1131" y="30"/>
                  </a:cubicBezTo>
                  <a:cubicBezTo>
                    <a:pt x="1033" y="18"/>
                    <a:pt x="934" y="1"/>
                    <a:pt x="8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49"/>
            <p:cNvSpPr/>
            <p:nvPr/>
          </p:nvSpPr>
          <p:spPr>
            <a:xfrm>
              <a:off x="2099725" y="3079700"/>
              <a:ext cx="127325" cy="60500"/>
            </a:xfrm>
            <a:custGeom>
              <a:avLst/>
              <a:gdLst/>
              <a:ahLst/>
              <a:cxnLst/>
              <a:rect l="l" t="t" r="r" b="b"/>
              <a:pathLst>
                <a:path w="5093" h="2420" extrusionOk="0">
                  <a:moveTo>
                    <a:pt x="762" y="1"/>
                  </a:moveTo>
                  <a:cubicBezTo>
                    <a:pt x="414" y="1"/>
                    <a:pt x="161" y="108"/>
                    <a:pt x="1" y="258"/>
                  </a:cubicBezTo>
                  <a:cubicBezTo>
                    <a:pt x="5" y="427"/>
                    <a:pt x="55" y="544"/>
                    <a:pt x="102" y="644"/>
                  </a:cubicBezTo>
                  <a:cubicBezTo>
                    <a:pt x="218" y="868"/>
                    <a:pt x="355" y="1010"/>
                    <a:pt x="494" y="1149"/>
                  </a:cubicBezTo>
                  <a:cubicBezTo>
                    <a:pt x="774" y="1415"/>
                    <a:pt x="1075" y="1618"/>
                    <a:pt x="1381" y="1801"/>
                  </a:cubicBezTo>
                  <a:cubicBezTo>
                    <a:pt x="1394" y="1808"/>
                    <a:pt x="1408" y="1812"/>
                    <a:pt x="1424" y="1812"/>
                  </a:cubicBezTo>
                  <a:cubicBezTo>
                    <a:pt x="1483" y="1812"/>
                    <a:pt x="1559" y="1762"/>
                    <a:pt x="1631" y="1682"/>
                  </a:cubicBezTo>
                  <a:cubicBezTo>
                    <a:pt x="452" y="827"/>
                    <a:pt x="542" y="677"/>
                    <a:pt x="550" y="528"/>
                  </a:cubicBezTo>
                  <a:cubicBezTo>
                    <a:pt x="553" y="421"/>
                    <a:pt x="749" y="404"/>
                    <a:pt x="876" y="404"/>
                  </a:cubicBezTo>
                  <a:cubicBezTo>
                    <a:pt x="897" y="404"/>
                    <a:pt x="915" y="405"/>
                    <a:pt x="931" y="405"/>
                  </a:cubicBezTo>
                  <a:cubicBezTo>
                    <a:pt x="931" y="405"/>
                    <a:pt x="929" y="403"/>
                    <a:pt x="929" y="403"/>
                  </a:cubicBezTo>
                  <a:lnTo>
                    <a:pt x="929" y="403"/>
                  </a:lnTo>
                  <a:cubicBezTo>
                    <a:pt x="947" y="405"/>
                    <a:pt x="963" y="403"/>
                    <a:pt x="983" y="407"/>
                  </a:cubicBezTo>
                  <a:cubicBezTo>
                    <a:pt x="1114" y="429"/>
                    <a:pt x="1257" y="471"/>
                    <a:pt x="1399" y="518"/>
                  </a:cubicBezTo>
                  <a:cubicBezTo>
                    <a:pt x="1689" y="626"/>
                    <a:pt x="1997" y="757"/>
                    <a:pt x="2291" y="888"/>
                  </a:cubicBezTo>
                  <a:cubicBezTo>
                    <a:pt x="3474" y="1439"/>
                    <a:pt x="3741" y="1646"/>
                    <a:pt x="4812" y="2405"/>
                  </a:cubicBezTo>
                  <a:cubicBezTo>
                    <a:pt x="4825" y="2415"/>
                    <a:pt x="4842" y="2419"/>
                    <a:pt x="4860" y="2419"/>
                  </a:cubicBezTo>
                  <a:cubicBezTo>
                    <a:pt x="4921" y="2419"/>
                    <a:pt x="5007" y="2368"/>
                    <a:pt x="5093" y="2284"/>
                  </a:cubicBezTo>
                  <a:cubicBezTo>
                    <a:pt x="3474" y="936"/>
                    <a:pt x="2385" y="403"/>
                    <a:pt x="1428" y="111"/>
                  </a:cubicBezTo>
                  <a:cubicBezTo>
                    <a:pt x="1177" y="34"/>
                    <a:pt x="955"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49"/>
            <p:cNvSpPr/>
            <p:nvPr/>
          </p:nvSpPr>
          <p:spPr>
            <a:xfrm>
              <a:off x="2153175" y="3201800"/>
              <a:ext cx="40725" cy="36325"/>
            </a:xfrm>
            <a:custGeom>
              <a:avLst/>
              <a:gdLst/>
              <a:ahLst/>
              <a:cxnLst/>
              <a:rect l="l" t="t" r="r" b="b"/>
              <a:pathLst>
                <a:path w="1629" h="1453" extrusionOk="0">
                  <a:moveTo>
                    <a:pt x="869" y="1"/>
                  </a:moveTo>
                  <a:cubicBezTo>
                    <a:pt x="614" y="1"/>
                    <a:pt x="366" y="153"/>
                    <a:pt x="215" y="424"/>
                  </a:cubicBezTo>
                  <a:cubicBezTo>
                    <a:pt x="0" y="808"/>
                    <a:pt x="50" y="1163"/>
                    <a:pt x="398" y="1356"/>
                  </a:cubicBezTo>
                  <a:cubicBezTo>
                    <a:pt x="514" y="1421"/>
                    <a:pt x="642" y="1453"/>
                    <a:pt x="769" y="1453"/>
                  </a:cubicBezTo>
                  <a:cubicBezTo>
                    <a:pt x="1023" y="1453"/>
                    <a:pt x="1272" y="1325"/>
                    <a:pt x="1414" y="1068"/>
                  </a:cubicBezTo>
                  <a:cubicBezTo>
                    <a:pt x="1628" y="684"/>
                    <a:pt x="1537" y="279"/>
                    <a:pt x="1191" y="86"/>
                  </a:cubicBezTo>
                  <a:cubicBezTo>
                    <a:pt x="1087" y="28"/>
                    <a:pt x="978" y="1"/>
                    <a:pt x="8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49"/>
            <p:cNvSpPr/>
            <p:nvPr/>
          </p:nvSpPr>
          <p:spPr>
            <a:xfrm>
              <a:off x="2049575" y="3158275"/>
              <a:ext cx="134775" cy="71425"/>
            </a:xfrm>
            <a:custGeom>
              <a:avLst/>
              <a:gdLst/>
              <a:ahLst/>
              <a:cxnLst/>
              <a:rect l="l" t="t" r="r" b="b"/>
              <a:pathLst>
                <a:path w="5391" h="2857" extrusionOk="0">
                  <a:moveTo>
                    <a:pt x="824" y="0"/>
                  </a:moveTo>
                  <a:cubicBezTo>
                    <a:pt x="702" y="0"/>
                    <a:pt x="564" y="20"/>
                    <a:pt x="393" y="89"/>
                  </a:cubicBezTo>
                  <a:cubicBezTo>
                    <a:pt x="313" y="125"/>
                    <a:pt x="220" y="193"/>
                    <a:pt x="144" y="286"/>
                  </a:cubicBezTo>
                  <a:cubicBezTo>
                    <a:pt x="70" y="383"/>
                    <a:pt x="23" y="509"/>
                    <a:pt x="17" y="612"/>
                  </a:cubicBezTo>
                  <a:cubicBezTo>
                    <a:pt x="1" y="829"/>
                    <a:pt x="65" y="966"/>
                    <a:pt x="118" y="1079"/>
                  </a:cubicBezTo>
                  <a:cubicBezTo>
                    <a:pt x="234" y="1306"/>
                    <a:pt x="371" y="1447"/>
                    <a:pt x="510" y="1584"/>
                  </a:cubicBezTo>
                  <a:cubicBezTo>
                    <a:pt x="790" y="1853"/>
                    <a:pt x="1090" y="2056"/>
                    <a:pt x="1397" y="2238"/>
                  </a:cubicBezTo>
                  <a:cubicBezTo>
                    <a:pt x="1410" y="2246"/>
                    <a:pt x="1425" y="2250"/>
                    <a:pt x="1441" y="2250"/>
                  </a:cubicBezTo>
                  <a:cubicBezTo>
                    <a:pt x="1532" y="2250"/>
                    <a:pt x="1662" y="2136"/>
                    <a:pt x="1756" y="1966"/>
                  </a:cubicBezTo>
                  <a:cubicBezTo>
                    <a:pt x="1866" y="1767"/>
                    <a:pt x="1894" y="1568"/>
                    <a:pt x="1816" y="1525"/>
                  </a:cubicBezTo>
                  <a:cubicBezTo>
                    <a:pt x="1548" y="1366"/>
                    <a:pt x="1289" y="1187"/>
                    <a:pt x="1084" y="990"/>
                  </a:cubicBezTo>
                  <a:cubicBezTo>
                    <a:pt x="1035" y="942"/>
                    <a:pt x="985" y="888"/>
                    <a:pt x="945" y="839"/>
                  </a:cubicBezTo>
                  <a:lnTo>
                    <a:pt x="945" y="839"/>
                  </a:lnTo>
                  <a:cubicBezTo>
                    <a:pt x="963" y="843"/>
                    <a:pt x="979" y="841"/>
                    <a:pt x="999" y="845"/>
                  </a:cubicBezTo>
                  <a:cubicBezTo>
                    <a:pt x="1130" y="867"/>
                    <a:pt x="1273" y="906"/>
                    <a:pt x="1414" y="956"/>
                  </a:cubicBezTo>
                  <a:cubicBezTo>
                    <a:pt x="1705" y="1061"/>
                    <a:pt x="2013" y="1193"/>
                    <a:pt x="2307" y="1326"/>
                  </a:cubicBezTo>
                  <a:cubicBezTo>
                    <a:pt x="3490" y="1877"/>
                    <a:pt x="3756" y="2083"/>
                    <a:pt x="4828" y="2843"/>
                  </a:cubicBezTo>
                  <a:cubicBezTo>
                    <a:pt x="4841" y="2852"/>
                    <a:pt x="4858" y="2857"/>
                    <a:pt x="4876" y="2857"/>
                  </a:cubicBezTo>
                  <a:cubicBezTo>
                    <a:pt x="4962" y="2857"/>
                    <a:pt x="5095" y="2759"/>
                    <a:pt x="5210" y="2608"/>
                  </a:cubicBezTo>
                  <a:cubicBezTo>
                    <a:pt x="5347" y="2425"/>
                    <a:pt x="5391" y="2227"/>
                    <a:pt x="5311" y="2171"/>
                  </a:cubicBezTo>
                  <a:cubicBezTo>
                    <a:pt x="4196" y="1382"/>
                    <a:pt x="3904" y="1157"/>
                    <a:pt x="2653" y="574"/>
                  </a:cubicBezTo>
                  <a:cubicBezTo>
                    <a:pt x="2337" y="431"/>
                    <a:pt x="2029" y="298"/>
                    <a:pt x="1689" y="175"/>
                  </a:cubicBezTo>
                  <a:cubicBezTo>
                    <a:pt x="1514" y="115"/>
                    <a:pt x="1333" y="61"/>
                    <a:pt x="1132" y="28"/>
                  </a:cubicBezTo>
                  <a:cubicBezTo>
                    <a:pt x="1035" y="17"/>
                    <a:pt x="936" y="0"/>
                    <a:pt x="8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49"/>
            <p:cNvSpPr/>
            <p:nvPr/>
          </p:nvSpPr>
          <p:spPr>
            <a:xfrm>
              <a:off x="2050025" y="3169225"/>
              <a:ext cx="127325" cy="60475"/>
            </a:xfrm>
            <a:custGeom>
              <a:avLst/>
              <a:gdLst/>
              <a:ahLst/>
              <a:cxnLst/>
              <a:rect l="l" t="t" r="r" b="b"/>
              <a:pathLst>
                <a:path w="5093" h="2419" extrusionOk="0">
                  <a:moveTo>
                    <a:pt x="760" y="0"/>
                  </a:moveTo>
                  <a:cubicBezTo>
                    <a:pt x="412" y="0"/>
                    <a:pt x="159" y="108"/>
                    <a:pt x="1" y="258"/>
                  </a:cubicBezTo>
                  <a:cubicBezTo>
                    <a:pt x="5" y="425"/>
                    <a:pt x="54" y="544"/>
                    <a:pt x="100" y="641"/>
                  </a:cubicBezTo>
                  <a:cubicBezTo>
                    <a:pt x="216" y="866"/>
                    <a:pt x="353" y="1009"/>
                    <a:pt x="492" y="1146"/>
                  </a:cubicBezTo>
                  <a:cubicBezTo>
                    <a:pt x="772" y="1415"/>
                    <a:pt x="1072" y="1616"/>
                    <a:pt x="1379" y="1798"/>
                  </a:cubicBezTo>
                  <a:cubicBezTo>
                    <a:pt x="1392" y="1806"/>
                    <a:pt x="1407" y="1810"/>
                    <a:pt x="1423" y="1810"/>
                  </a:cubicBezTo>
                  <a:cubicBezTo>
                    <a:pt x="1482" y="1810"/>
                    <a:pt x="1559" y="1760"/>
                    <a:pt x="1629" y="1679"/>
                  </a:cubicBezTo>
                  <a:cubicBezTo>
                    <a:pt x="452" y="824"/>
                    <a:pt x="542" y="677"/>
                    <a:pt x="548" y="526"/>
                  </a:cubicBezTo>
                  <a:cubicBezTo>
                    <a:pt x="553" y="422"/>
                    <a:pt x="739" y="403"/>
                    <a:pt x="865" y="403"/>
                  </a:cubicBezTo>
                  <a:cubicBezTo>
                    <a:pt x="889" y="403"/>
                    <a:pt x="911" y="404"/>
                    <a:pt x="929" y="405"/>
                  </a:cubicBezTo>
                  <a:cubicBezTo>
                    <a:pt x="929" y="403"/>
                    <a:pt x="927" y="403"/>
                    <a:pt x="927" y="401"/>
                  </a:cubicBezTo>
                  <a:lnTo>
                    <a:pt x="927" y="401"/>
                  </a:lnTo>
                  <a:cubicBezTo>
                    <a:pt x="947" y="405"/>
                    <a:pt x="961" y="403"/>
                    <a:pt x="981" y="407"/>
                  </a:cubicBezTo>
                  <a:cubicBezTo>
                    <a:pt x="1112" y="429"/>
                    <a:pt x="1255" y="468"/>
                    <a:pt x="1396" y="518"/>
                  </a:cubicBezTo>
                  <a:cubicBezTo>
                    <a:pt x="1687" y="623"/>
                    <a:pt x="1995" y="755"/>
                    <a:pt x="2289" y="888"/>
                  </a:cubicBezTo>
                  <a:cubicBezTo>
                    <a:pt x="3472" y="1439"/>
                    <a:pt x="3738" y="1645"/>
                    <a:pt x="4810" y="2405"/>
                  </a:cubicBezTo>
                  <a:cubicBezTo>
                    <a:pt x="4823" y="2414"/>
                    <a:pt x="4840" y="2419"/>
                    <a:pt x="4858" y="2419"/>
                  </a:cubicBezTo>
                  <a:cubicBezTo>
                    <a:pt x="4920" y="2419"/>
                    <a:pt x="5006" y="2368"/>
                    <a:pt x="5090" y="2284"/>
                  </a:cubicBezTo>
                  <a:lnTo>
                    <a:pt x="5092" y="2284"/>
                  </a:lnTo>
                  <a:cubicBezTo>
                    <a:pt x="3474" y="936"/>
                    <a:pt x="2385" y="403"/>
                    <a:pt x="1426" y="111"/>
                  </a:cubicBezTo>
                  <a:cubicBezTo>
                    <a:pt x="1175" y="33"/>
                    <a:pt x="953"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49"/>
            <p:cNvSpPr/>
            <p:nvPr/>
          </p:nvSpPr>
          <p:spPr>
            <a:xfrm>
              <a:off x="2103475" y="3291275"/>
              <a:ext cx="40675" cy="36350"/>
            </a:xfrm>
            <a:custGeom>
              <a:avLst/>
              <a:gdLst/>
              <a:ahLst/>
              <a:cxnLst/>
              <a:rect l="l" t="t" r="r" b="b"/>
              <a:pathLst>
                <a:path w="1627" h="1454" extrusionOk="0">
                  <a:moveTo>
                    <a:pt x="869" y="1"/>
                  </a:moveTo>
                  <a:cubicBezTo>
                    <a:pt x="614" y="1"/>
                    <a:pt x="364" y="154"/>
                    <a:pt x="213" y="424"/>
                  </a:cubicBezTo>
                  <a:cubicBezTo>
                    <a:pt x="0" y="809"/>
                    <a:pt x="50" y="1163"/>
                    <a:pt x="396" y="1356"/>
                  </a:cubicBezTo>
                  <a:cubicBezTo>
                    <a:pt x="512" y="1421"/>
                    <a:pt x="641" y="1453"/>
                    <a:pt x="769" y="1453"/>
                  </a:cubicBezTo>
                  <a:cubicBezTo>
                    <a:pt x="1022" y="1453"/>
                    <a:pt x="1271" y="1326"/>
                    <a:pt x="1414" y="1070"/>
                  </a:cubicBezTo>
                  <a:lnTo>
                    <a:pt x="1412" y="1070"/>
                  </a:lnTo>
                  <a:cubicBezTo>
                    <a:pt x="1626" y="684"/>
                    <a:pt x="1537" y="278"/>
                    <a:pt x="1189" y="86"/>
                  </a:cubicBezTo>
                  <a:cubicBezTo>
                    <a:pt x="1086" y="28"/>
                    <a:pt x="977" y="1"/>
                    <a:pt x="8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49"/>
            <p:cNvSpPr/>
            <p:nvPr/>
          </p:nvSpPr>
          <p:spPr>
            <a:xfrm>
              <a:off x="1999825" y="3247750"/>
              <a:ext cx="134775" cy="71425"/>
            </a:xfrm>
            <a:custGeom>
              <a:avLst/>
              <a:gdLst/>
              <a:ahLst/>
              <a:cxnLst/>
              <a:rect l="l" t="t" r="r" b="b"/>
              <a:pathLst>
                <a:path w="5391" h="2857" extrusionOk="0">
                  <a:moveTo>
                    <a:pt x="822" y="0"/>
                  </a:moveTo>
                  <a:cubicBezTo>
                    <a:pt x="701" y="0"/>
                    <a:pt x="564" y="20"/>
                    <a:pt x="394" y="89"/>
                  </a:cubicBezTo>
                  <a:cubicBezTo>
                    <a:pt x="313" y="125"/>
                    <a:pt x="219" y="192"/>
                    <a:pt x="144" y="286"/>
                  </a:cubicBezTo>
                  <a:cubicBezTo>
                    <a:pt x="70" y="383"/>
                    <a:pt x="25" y="510"/>
                    <a:pt x="17" y="614"/>
                  </a:cubicBezTo>
                  <a:cubicBezTo>
                    <a:pt x="1" y="828"/>
                    <a:pt x="64" y="968"/>
                    <a:pt x="118" y="1081"/>
                  </a:cubicBezTo>
                  <a:cubicBezTo>
                    <a:pt x="233" y="1306"/>
                    <a:pt x="373" y="1447"/>
                    <a:pt x="510" y="1586"/>
                  </a:cubicBezTo>
                  <a:cubicBezTo>
                    <a:pt x="790" y="1854"/>
                    <a:pt x="1090" y="2055"/>
                    <a:pt x="1396" y="2238"/>
                  </a:cubicBezTo>
                  <a:cubicBezTo>
                    <a:pt x="1410" y="2246"/>
                    <a:pt x="1426" y="2250"/>
                    <a:pt x="1443" y="2250"/>
                  </a:cubicBezTo>
                  <a:cubicBezTo>
                    <a:pt x="1535" y="2250"/>
                    <a:pt x="1664" y="2137"/>
                    <a:pt x="1756" y="1968"/>
                  </a:cubicBezTo>
                  <a:cubicBezTo>
                    <a:pt x="1866" y="1767"/>
                    <a:pt x="1893" y="1570"/>
                    <a:pt x="1818" y="1524"/>
                  </a:cubicBezTo>
                  <a:cubicBezTo>
                    <a:pt x="1548" y="1365"/>
                    <a:pt x="1291" y="1188"/>
                    <a:pt x="1086" y="992"/>
                  </a:cubicBezTo>
                  <a:cubicBezTo>
                    <a:pt x="1035" y="942"/>
                    <a:pt x="987" y="890"/>
                    <a:pt x="945" y="840"/>
                  </a:cubicBezTo>
                  <a:lnTo>
                    <a:pt x="945" y="840"/>
                  </a:lnTo>
                  <a:cubicBezTo>
                    <a:pt x="965" y="842"/>
                    <a:pt x="979" y="842"/>
                    <a:pt x="999" y="844"/>
                  </a:cubicBezTo>
                  <a:cubicBezTo>
                    <a:pt x="1130" y="866"/>
                    <a:pt x="1273" y="908"/>
                    <a:pt x="1416" y="958"/>
                  </a:cubicBezTo>
                  <a:cubicBezTo>
                    <a:pt x="1707" y="1063"/>
                    <a:pt x="2013" y="1194"/>
                    <a:pt x="2307" y="1328"/>
                  </a:cubicBezTo>
                  <a:cubicBezTo>
                    <a:pt x="3490" y="1878"/>
                    <a:pt x="3756" y="2085"/>
                    <a:pt x="4830" y="2842"/>
                  </a:cubicBezTo>
                  <a:cubicBezTo>
                    <a:pt x="4843" y="2852"/>
                    <a:pt x="4859" y="2856"/>
                    <a:pt x="4877" y="2856"/>
                  </a:cubicBezTo>
                  <a:cubicBezTo>
                    <a:pt x="4962" y="2856"/>
                    <a:pt x="5097" y="2758"/>
                    <a:pt x="5210" y="2608"/>
                  </a:cubicBezTo>
                  <a:cubicBezTo>
                    <a:pt x="5347" y="2425"/>
                    <a:pt x="5391" y="2228"/>
                    <a:pt x="5311" y="2170"/>
                  </a:cubicBezTo>
                  <a:lnTo>
                    <a:pt x="5313" y="2170"/>
                  </a:lnTo>
                  <a:cubicBezTo>
                    <a:pt x="4196" y="1381"/>
                    <a:pt x="3903" y="1159"/>
                    <a:pt x="2655" y="576"/>
                  </a:cubicBezTo>
                  <a:cubicBezTo>
                    <a:pt x="2337" y="433"/>
                    <a:pt x="2029" y="300"/>
                    <a:pt x="1689" y="174"/>
                  </a:cubicBezTo>
                  <a:cubicBezTo>
                    <a:pt x="1514" y="115"/>
                    <a:pt x="1333" y="61"/>
                    <a:pt x="1134" y="29"/>
                  </a:cubicBezTo>
                  <a:cubicBezTo>
                    <a:pt x="1035" y="18"/>
                    <a:pt x="935"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49"/>
            <p:cNvSpPr/>
            <p:nvPr/>
          </p:nvSpPr>
          <p:spPr>
            <a:xfrm>
              <a:off x="2000275" y="3258675"/>
              <a:ext cx="127325" cy="60525"/>
            </a:xfrm>
            <a:custGeom>
              <a:avLst/>
              <a:gdLst/>
              <a:ahLst/>
              <a:cxnLst/>
              <a:rect l="l" t="t" r="r" b="b"/>
              <a:pathLst>
                <a:path w="5093" h="2421" extrusionOk="0">
                  <a:moveTo>
                    <a:pt x="760" y="1"/>
                  </a:moveTo>
                  <a:cubicBezTo>
                    <a:pt x="413" y="1"/>
                    <a:pt x="161" y="109"/>
                    <a:pt x="1" y="258"/>
                  </a:cubicBezTo>
                  <a:cubicBezTo>
                    <a:pt x="5" y="427"/>
                    <a:pt x="54" y="547"/>
                    <a:pt x="100" y="644"/>
                  </a:cubicBezTo>
                  <a:cubicBezTo>
                    <a:pt x="215" y="869"/>
                    <a:pt x="355" y="1010"/>
                    <a:pt x="492" y="1149"/>
                  </a:cubicBezTo>
                  <a:cubicBezTo>
                    <a:pt x="772" y="1417"/>
                    <a:pt x="1072" y="1618"/>
                    <a:pt x="1378" y="1801"/>
                  </a:cubicBezTo>
                  <a:cubicBezTo>
                    <a:pt x="1392" y="1809"/>
                    <a:pt x="1407" y="1812"/>
                    <a:pt x="1424" y="1812"/>
                  </a:cubicBezTo>
                  <a:cubicBezTo>
                    <a:pt x="1483" y="1812"/>
                    <a:pt x="1559" y="1763"/>
                    <a:pt x="1631" y="1682"/>
                  </a:cubicBezTo>
                  <a:cubicBezTo>
                    <a:pt x="452" y="827"/>
                    <a:pt x="541" y="680"/>
                    <a:pt x="547" y="529"/>
                  </a:cubicBezTo>
                  <a:cubicBezTo>
                    <a:pt x="553" y="421"/>
                    <a:pt x="749" y="404"/>
                    <a:pt x="874" y="404"/>
                  </a:cubicBezTo>
                  <a:cubicBezTo>
                    <a:pt x="895" y="404"/>
                    <a:pt x="914" y="405"/>
                    <a:pt x="929" y="405"/>
                  </a:cubicBezTo>
                  <a:cubicBezTo>
                    <a:pt x="929" y="405"/>
                    <a:pt x="927" y="403"/>
                    <a:pt x="927" y="403"/>
                  </a:cubicBezTo>
                  <a:lnTo>
                    <a:pt x="927" y="403"/>
                  </a:lnTo>
                  <a:cubicBezTo>
                    <a:pt x="947" y="405"/>
                    <a:pt x="961" y="405"/>
                    <a:pt x="981" y="409"/>
                  </a:cubicBezTo>
                  <a:cubicBezTo>
                    <a:pt x="1112" y="429"/>
                    <a:pt x="1255" y="471"/>
                    <a:pt x="1398" y="521"/>
                  </a:cubicBezTo>
                  <a:cubicBezTo>
                    <a:pt x="1687" y="626"/>
                    <a:pt x="1995" y="757"/>
                    <a:pt x="2289" y="891"/>
                  </a:cubicBezTo>
                  <a:cubicBezTo>
                    <a:pt x="3472" y="1441"/>
                    <a:pt x="3738" y="1648"/>
                    <a:pt x="4812" y="2407"/>
                  </a:cubicBezTo>
                  <a:cubicBezTo>
                    <a:pt x="4825" y="2416"/>
                    <a:pt x="4840" y="2421"/>
                    <a:pt x="4858" y="2421"/>
                  </a:cubicBezTo>
                  <a:cubicBezTo>
                    <a:pt x="4919" y="2421"/>
                    <a:pt x="5006" y="2370"/>
                    <a:pt x="5092" y="2286"/>
                  </a:cubicBezTo>
                  <a:cubicBezTo>
                    <a:pt x="3474" y="938"/>
                    <a:pt x="2384" y="405"/>
                    <a:pt x="1426" y="111"/>
                  </a:cubicBezTo>
                  <a:cubicBezTo>
                    <a:pt x="1175"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49"/>
            <p:cNvSpPr/>
            <p:nvPr/>
          </p:nvSpPr>
          <p:spPr>
            <a:xfrm>
              <a:off x="2053700" y="3380800"/>
              <a:ext cx="40700" cy="36325"/>
            </a:xfrm>
            <a:custGeom>
              <a:avLst/>
              <a:gdLst/>
              <a:ahLst/>
              <a:cxnLst/>
              <a:rect l="l" t="t" r="r" b="b"/>
              <a:pathLst>
                <a:path w="1628" h="1453" extrusionOk="0">
                  <a:moveTo>
                    <a:pt x="869" y="0"/>
                  </a:moveTo>
                  <a:cubicBezTo>
                    <a:pt x="614" y="0"/>
                    <a:pt x="364" y="152"/>
                    <a:pt x="214" y="423"/>
                  </a:cubicBezTo>
                  <a:cubicBezTo>
                    <a:pt x="1" y="807"/>
                    <a:pt x="51" y="1163"/>
                    <a:pt x="397" y="1356"/>
                  </a:cubicBezTo>
                  <a:cubicBezTo>
                    <a:pt x="513" y="1420"/>
                    <a:pt x="641" y="1452"/>
                    <a:pt x="769" y="1452"/>
                  </a:cubicBezTo>
                  <a:cubicBezTo>
                    <a:pt x="1022" y="1452"/>
                    <a:pt x="1272" y="1325"/>
                    <a:pt x="1414" y="1069"/>
                  </a:cubicBezTo>
                  <a:cubicBezTo>
                    <a:pt x="1627" y="684"/>
                    <a:pt x="1538" y="278"/>
                    <a:pt x="1190" y="85"/>
                  </a:cubicBezTo>
                  <a:cubicBezTo>
                    <a:pt x="1087" y="28"/>
                    <a:pt x="977"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49"/>
            <p:cNvSpPr/>
            <p:nvPr/>
          </p:nvSpPr>
          <p:spPr>
            <a:xfrm>
              <a:off x="1950125" y="3337250"/>
              <a:ext cx="134725" cy="71450"/>
            </a:xfrm>
            <a:custGeom>
              <a:avLst/>
              <a:gdLst/>
              <a:ahLst/>
              <a:cxnLst/>
              <a:rect l="l" t="t" r="r" b="b"/>
              <a:pathLst>
                <a:path w="5389" h="2858" extrusionOk="0">
                  <a:moveTo>
                    <a:pt x="822" y="0"/>
                  </a:moveTo>
                  <a:cubicBezTo>
                    <a:pt x="701" y="0"/>
                    <a:pt x="563" y="20"/>
                    <a:pt x="392" y="90"/>
                  </a:cubicBezTo>
                  <a:cubicBezTo>
                    <a:pt x="311" y="125"/>
                    <a:pt x="217" y="193"/>
                    <a:pt x="142" y="286"/>
                  </a:cubicBezTo>
                  <a:cubicBezTo>
                    <a:pt x="70" y="384"/>
                    <a:pt x="23" y="509"/>
                    <a:pt x="17" y="614"/>
                  </a:cubicBezTo>
                  <a:cubicBezTo>
                    <a:pt x="1" y="829"/>
                    <a:pt x="62" y="966"/>
                    <a:pt x="116" y="1080"/>
                  </a:cubicBezTo>
                  <a:cubicBezTo>
                    <a:pt x="231" y="1306"/>
                    <a:pt x="370" y="1447"/>
                    <a:pt x="510" y="1587"/>
                  </a:cubicBezTo>
                  <a:cubicBezTo>
                    <a:pt x="788" y="1853"/>
                    <a:pt x="1088" y="2056"/>
                    <a:pt x="1396" y="2239"/>
                  </a:cubicBezTo>
                  <a:cubicBezTo>
                    <a:pt x="1410" y="2246"/>
                    <a:pt x="1425" y="2250"/>
                    <a:pt x="1441" y="2250"/>
                  </a:cubicBezTo>
                  <a:cubicBezTo>
                    <a:pt x="1531" y="2250"/>
                    <a:pt x="1661" y="2137"/>
                    <a:pt x="1754" y="1966"/>
                  </a:cubicBezTo>
                  <a:cubicBezTo>
                    <a:pt x="1866" y="1768"/>
                    <a:pt x="1891" y="1569"/>
                    <a:pt x="1816" y="1525"/>
                  </a:cubicBezTo>
                  <a:cubicBezTo>
                    <a:pt x="1547" y="1366"/>
                    <a:pt x="1289" y="1187"/>
                    <a:pt x="1084" y="990"/>
                  </a:cubicBezTo>
                  <a:cubicBezTo>
                    <a:pt x="1032" y="942"/>
                    <a:pt x="985" y="891"/>
                    <a:pt x="943" y="841"/>
                  </a:cubicBezTo>
                  <a:lnTo>
                    <a:pt x="943" y="841"/>
                  </a:lnTo>
                  <a:cubicBezTo>
                    <a:pt x="963" y="843"/>
                    <a:pt x="979" y="841"/>
                    <a:pt x="999" y="845"/>
                  </a:cubicBezTo>
                  <a:cubicBezTo>
                    <a:pt x="1128" y="867"/>
                    <a:pt x="1271" y="907"/>
                    <a:pt x="1414" y="956"/>
                  </a:cubicBezTo>
                  <a:cubicBezTo>
                    <a:pt x="1704" y="1064"/>
                    <a:pt x="2013" y="1195"/>
                    <a:pt x="2307" y="1326"/>
                  </a:cubicBezTo>
                  <a:cubicBezTo>
                    <a:pt x="3488" y="1877"/>
                    <a:pt x="3756" y="2084"/>
                    <a:pt x="4828" y="2843"/>
                  </a:cubicBezTo>
                  <a:cubicBezTo>
                    <a:pt x="4841" y="2853"/>
                    <a:pt x="4857" y="2857"/>
                    <a:pt x="4875" y="2857"/>
                  </a:cubicBezTo>
                  <a:cubicBezTo>
                    <a:pt x="4960" y="2857"/>
                    <a:pt x="5095" y="2759"/>
                    <a:pt x="5208" y="2609"/>
                  </a:cubicBezTo>
                  <a:cubicBezTo>
                    <a:pt x="5345" y="2426"/>
                    <a:pt x="5388" y="2227"/>
                    <a:pt x="5309" y="2171"/>
                  </a:cubicBezTo>
                  <a:lnTo>
                    <a:pt x="5311" y="2171"/>
                  </a:lnTo>
                  <a:cubicBezTo>
                    <a:pt x="4194" y="1382"/>
                    <a:pt x="3901" y="1157"/>
                    <a:pt x="2653" y="575"/>
                  </a:cubicBezTo>
                  <a:cubicBezTo>
                    <a:pt x="2335" y="432"/>
                    <a:pt x="2027" y="300"/>
                    <a:pt x="1687" y="175"/>
                  </a:cubicBezTo>
                  <a:cubicBezTo>
                    <a:pt x="1512" y="115"/>
                    <a:pt x="1333" y="62"/>
                    <a:pt x="1132" y="28"/>
                  </a:cubicBezTo>
                  <a:cubicBezTo>
                    <a:pt x="1034" y="17"/>
                    <a:pt x="935"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49"/>
            <p:cNvSpPr/>
            <p:nvPr/>
          </p:nvSpPr>
          <p:spPr>
            <a:xfrm>
              <a:off x="1950525" y="3348200"/>
              <a:ext cx="127325" cy="60500"/>
            </a:xfrm>
            <a:custGeom>
              <a:avLst/>
              <a:gdLst/>
              <a:ahLst/>
              <a:cxnLst/>
              <a:rect l="l" t="t" r="r" b="b"/>
              <a:pathLst>
                <a:path w="5093" h="2420" extrusionOk="0">
                  <a:moveTo>
                    <a:pt x="760" y="1"/>
                  </a:moveTo>
                  <a:cubicBezTo>
                    <a:pt x="413" y="1"/>
                    <a:pt x="160" y="108"/>
                    <a:pt x="1" y="258"/>
                  </a:cubicBezTo>
                  <a:cubicBezTo>
                    <a:pt x="5" y="425"/>
                    <a:pt x="54" y="544"/>
                    <a:pt x="100" y="642"/>
                  </a:cubicBezTo>
                  <a:cubicBezTo>
                    <a:pt x="215" y="868"/>
                    <a:pt x="354" y="1009"/>
                    <a:pt x="494" y="1149"/>
                  </a:cubicBezTo>
                  <a:cubicBezTo>
                    <a:pt x="772" y="1415"/>
                    <a:pt x="1072" y="1618"/>
                    <a:pt x="1380" y="1801"/>
                  </a:cubicBezTo>
                  <a:cubicBezTo>
                    <a:pt x="1393" y="1808"/>
                    <a:pt x="1408" y="1812"/>
                    <a:pt x="1424" y="1812"/>
                  </a:cubicBezTo>
                  <a:cubicBezTo>
                    <a:pt x="1483" y="1812"/>
                    <a:pt x="1559" y="1762"/>
                    <a:pt x="1631" y="1681"/>
                  </a:cubicBezTo>
                  <a:cubicBezTo>
                    <a:pt x="452" y="827"/>
                    <a:pt x="541" y="677"/>
                    <a:pt x="547" y="528"/>
                  </a:cubicBezTo>
                  <a:cubicBezTo>
                    <a:pt x="552" y="421"/>
                    <a:pt x="749" y="404"/>
                    <a:pt x="874" y="404"/>
                  </a:cubicBezTo>
                  <a:cubicBezTo>
                    <a:pt x="895" y="404"/>
                    <a:pt x="913" y="404"/>
                    <a:pt x="929" y="405"/>
                  </a:cubicBezTo>
                  <a:cubicBezTo>
                    <a:pt x="929" y="404"/>
                    <a:pt x="929" y="403"/>
                    <a:pt x="929" y="403"/>
                  </a:cubicBezTo>
                  <a:lnTo>
                    <a:pt x="929" y="403"/>
                  </a:lnTo>
                  <a:cubicBezTo>
                    <a:pt x="948" y="405"/>
                    <a:pt x="963" y="403"/>
                    <a:pt x="983" y="407"/>
                  </a:cubicBezTo>
                  <a:cubicBezTo>
                    <a:pt x="1112" y="429"/>
                    <a:pt x="1255" y="469"/>
                    <a:pt x="1398" y="518"/>
                  </a:cubicBezTo>
                  <a:cubicBezTo>
                    <a:pt x="1688" y="626"/>
                    <a:pt x="1997" y="757"/>
                    <a:pt x="2291" y="888"/>
                  </a:cubicBezTo>
                  <a:cubicBezTo>
                    <a:pt x="3472" y="1439"/>
                    <a:pt x="3740" y="1646"/>
                    <a:pt x="4812" y="2405"/>
                  </a:cubicBezTo>
                  <a:cubicBezTo>
                    <a:pt x="4825" y="2415"/>
                    <a:pt x="4841" y="2419"/>
                    <a:pt x="4859" y="2419"/>
                  </a:cubicBezTo>
                  <a:cubicBezTo>
                    <a:pt x="4921" y="2419"/>
                    <a:pt x="5006" y="2368"/>
                    <a:pt x="5092" y="2284"/>
                  </a:cubicBezTo>
                  <a:cubicBezTo>
                    <a:pt x="3474" y="936"/>
                    <a:pt x="2384" y="403"/>
                    <a:pt x="1426" y="111"/>
                  </a:cubicBezTo>
                  <a:cubicBezTo>
                    <a:pt x="1174"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49"/>
            <p:cNvSpPr/>
            <p:nvPr/>
          </p:nvSpPr>
          <p:spPr>
            <a:xfrm>
              <a:off x="2003950" y="3470300"/>
              <a:ext cx="40750" cy="36325"/>
            </a:xfrm>
            <a:custGeom>
              <a:avLst/>
              <a:gdLst/>
              <a:ahLst/>
              <a:cxnLst/>
              <a:rect l="l" t="t" r="r" b="b"/>
              <a:pathLst>
                <a:path w="1630" h="1453" extrusionOk="0">
                  <a:moveTo>
                    <a:pt x="869" y="1"/>
                  </a:moveTo>
                  <a:cubicBezTo>
                    <a:pt x="614" y="1"/>
                    <a:pt x="365" y="153"/>
                    <a:pt x="216" y="422"/>
                  </a:cubicBezTo>
                  <a:cubicBezTo>
                    <a:pt x="1" y="808"/>
                    <a:pt x="50" y="1161"/>
                    <a:pt x="398" y="1356"/>
                  </a:cubicBezTo>
                  <a:cubicBezTo>
                    <a:pt x="514" y="1421"/>
                    <a:pt x="642" y="1453"/>
                    <a:pt x="769" y="1453"/>
                  </a:cubicBezTo>
                  <a:cubicBezTo>
                    <a:pt x="1022" y="1453"/>
                    <a:pt x="1271" y="1325"/>
                    <a:pt x="1414" y="1068"/>
                  </a:cubicBezTo>
                  <a:cubicBezTo>
                    <a:pt x="1629" y="684"/>
                    <a:pt x="1538" y="279"/>
                    <a:pt x="1192" y="86"/>
                  </a:cubicBezTo>
                  <a:cubicBezTo>
                    <a:pt x="1088" y="28"/>
                    <a:pt x="978" y="1"/>
                    <a:pt x="8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49"/>
            <p:cNvSpPr/>
            <p:nvPr/>
          </p:nvSpPr>
          <p:spPr>
            <a:xfrm>
              <a:off x="1900375" y="3426725"/>
              <a:ext cx="134775" cy="71475"/>
            </a:xfrm>
            <a:custGeom>
              <a:avLst/>
              <a:gdLst/>
              <a:ahLst/>
              <a:cxnLst/>
              <a:rect l="l" t="t" r="r" b="b"/>
              <a:pathLst>
                <a:path w="5391" h="2859" extrusionOk="0">
                  <a:moveTo>
                    <a:pt x="823" y="1"/>
                  </a:moveTo>
                  <a:cubicBezTo>
                    <a:pt x="702" y="1"/>
                    <a:pt x="564" y="21"/>
                    <a:pt x="392" y="91"/>
                  </a:cubicBezTo>
                  <a:cubicBezTo>
                    <a:pt x="313" y="127"/>
                    <a:pt x="217" y="193"/>
                    <a:pt x="144" y="286"/>
                  </a:cubicBezTo>
                  <a:cubicBezTo>
                    <a:pt x="70" y="385"/>
                    <a:pt x="22" y="511"/>
                    <a:pt x="16" y="614"/>
                  </a:cubicBezTo>
                  <a:cubicBezTo>
                    <a:pt x="1" y="831"/>
                    <a:pt x="64" y="968"/>
                    <a:pt x="116" y="1081"/>
                  </a:cubicBezTo>
                  <a:cubicBezTo>
                    <a:pt x="233" y="1306"/>
                    <a:pt x="370" y="1447"/>
                    <a:pt x="509" y="1586"/>
                  </a:cubicBezTo>
                  <a:cubicBezTo>
                    <a:pt x="790" y="1855"/>
                    <a:pt x="1088" y="2055"/>
                    <a:pt x="1396" y="2238"/>
                  </a:cubicBezTo>
                  <a:cubicBezTo>
                    <a:pt x="1410" y="2246"/>
                    <a:pt x="1425" y="2250"/>
                    <a:pt x="1442" y="2250"/>
                  </a:cubicBezTo>
                  <a:cubicBezTo>
                    <a:pt x="1533" y="2250"/>
                    <a:pt x="1662" y="2137"/>
                    <a:pt x="1756" y="1968"/>
                  </a:cubicBezTo>
                  <a:cubicBezTo>
                    <a:pt x="1865" y="1767"/>
                    <a:pt x="1893" y="1570"/>
                    <a:pt x="1816" y="1527"/>
                  </a:cubicBezTo>
                  <a:cubicBezTo>
                    <a:pt x="1547" y="1368"/>
                    <a:pt x="1289" y="1189"/>
                    <a:pt x="1084" y="992"/>
                  </a:cubicBezTo>
                  <a:cubicBezTo>
                    <a:pt x="1034" y="942"/>
                    <a:pt x="985" y="890"/>
                    <a:pt x="945" y="841"/>
                  </a:cubicBezTo>
                  <a:lnTo>
                    <a:pt x="945" y="841"/>
                  </a:lnTo>
                  <a:cubicBezTo>
                    <a:pt x="963" y="843"/>
                    <a:pt x="979" y="843"/>
                    <a:pt x="999" y="847"/>
                  </a:cubicBezTo>
                  <a:cubicBezTo>
                    <a:pt x="1130" y="869"/>
                    <a:pt x="1273" y="908"/>
                    <a:pt x="1414" y="958"/>
                  </a:cubicBezTo>
                  <a:cubicBezTo>
                    <a:pt x="1704" y="1063"/>
                    <a:pt x="2013" y="1195"/>
                    <a:pt x="2307" y="1328"/>
                  </a:cubicBezTo>
                  <a:cubicBezTo>
                    <a:pt x="3490" y="1879"/>
                    <a:pt x="3756" y="2085"/>
                    <a:pt x="4828" y="2845"/>
                  </a:cubicBezTo>
                  <a:cubicBezTo>
                    <a:pt x="4841" y="2854"/>
                    <a:pt x="4857" y="2859"/>
                    <a:pt x="4875" y="2859"/>
                  </a:cubicBezTo>
                  <a:cubicBezTo>
                    <a:pt x="4961" y="2859"/>
                    <a:pt x="5095" y="2759"/>
                    <a:pt x="5209" y="2610"/>
                  </a:cubicBezTo>
                  <a:cubicBezTo>
                    <a:pt x="5347" y="2427"/>
                    <a:pt x="5390" y="2228"/>
                    <a:pt x="5311" y="2173"/>
                  </a:cubicBezTo>
                  <a:cubicBezTo>
                    <a:pt x="4193" y="1381"/>
                    <a:pt x="3903" y="1159"/>
                    <a:pt x="2653" y="576"/>
                  </a:cubicBezTo>
                  <a:cubicBezTo>
                    <a:pt x="2337" y="433"/>
                    <a:pt x="2026" y="300"/>
                    <a:pt x="1686" y="177"/>
                  </a:cubicBezTo>
                  <a:cubicBezTo>
                    <a:pt x="1513" y="115"/>
                    <a:pt x="1333" y="63"/>
                    <a:pt x="1132" y="30"/>
                  </a:cubicBezTo>
                  <a:cubicBezTo>
                    <a:pt x="1034" y="18"/>
                    <a:pt x="936" y="1"/>
                    <a:pt x="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49"/>
            <p:cNvSpPr/>
            <p:nvPr/>
          </p:nvSpPr>
          <p:spPr>
            <a:xfrm>
              <a:off x="1900775" y="3437700"/>
              <a:ext cx="127325" cy="60500"/>
            </a:xfrm>
            <a:custGeom>
              <a:avLst/>
              <a:gdLst/>
              <a:ahLst/>
              <a:cxnLst/>
              <a:rect l="l" t="t" r="r" b="b"/>
              <a:pathLst>
                <a:path w="5093" h="2420" extrusionOk="0">
                  <a:moveTo>
                    <a:pt x="930" y="404"/>
                  </a:moveTo>
                  <a:cubicBezTo>
                    <a:pt x="930" y="404"/>
                    <a:pt x="930" y="404"/>
                    <a:pt x="931" y="404"/>
                  </a:cubicBezTo>
                  <a:cubicBezTo>
                    <a:pt x="930" y="404"/>
                    <a:pt x="930" y="404"/>
                    <a:pt x="930" y="404"/>
                  </a:cubicBezTo>
                  <a:close/>
                  <a:moveTo>
                    <a:pt x="763" y="1"/>
                  </a:moveTo>
                  <a:cubicBezTo>
                    <a:pt x="414" y="1"/>
                    <a:pt x="161" y="109"/>
                    <a:pt x="0" y="259"/>
                  </a:cubicBezTo>
                  <a:cubicBezTo>
                    <a:pt x="4" y="426"/>
                    <a:pt x="54" y="545"/>
                    <a:pt x="100" y="642"/>
                  </a:cubicBezTo>
                  <a:cubicBezTo>
                    <a:pt x="217" y="867"/>
                    <a:pt x="354" y="1008"/>
                    <a:pt x="493" y="1147"/>
                  </a:cubicBezTo>
                  <a:cubicBezTo>
                    <a:pt x="774" y="1416"/>
                    <a:pt x="1072" y="1616"/>
                    <a:pt x="1380" y="1799"/>
                  </a:cubicBezTo>
                  <a:cubicBezTo>
                    <a:pt x="1393" y="1807"/>
                    <a:pt x="1408" y="1811"/>
                    <a:pt x="1424" y="1811"/>
                  </a:cubicBezTo>
                  <a:cubicBezTo>
                    <a:pt x="1483" y="1811"/>
                    <a:pt x="1559" y="1761"/>
                    <a:pt x="1631" y="1680"/>
                  </a:cubicBezTo>
                  <a:cubicBezTo>
                    <a:pt x="452" y="825"/>
                    <a:pt x="541" y="678"/>
                    <a:pt x="547" y="527"/>
                  </a:cubicBezTo>
                  <a:cubicBezTo>
                    <a:pt x="552" y="420"/>
                    <a:pt x="753" y="403"/>
                    <a:pt x="880" y="403"/>
                  </a:cubicBezTo>
                  <a:cubicBezTo>
                    <a:pt x="898" y="403"/>
                    <a:pt x="915" y="403"/>
                    <a:pt x="930" y="404"/>
                  </a:cubicBezTo>
                  <a:lnTo>
                    <a:pt x="930" y="404"/>
                  </a:lnTo>
                  <a:cubicBezTo>
                    <a:pt x="929" y="404"/>
                    <a:pt x="929" y="403"/>
                    <a:pt x="929" y="402"/>
                  </a:cubicBezTo>
                  <a:lnTo>
                    <a:pt x="929" y="402"/>
                  </a:lnTo>
                  <a:cubicBezTo>
                    <a:pt x="947" y="404"/>
                    <a:pt x="963" y="404"/>
                    <a:pt x="983" y="408"/>
                  </a:cubicBezTo>
                  <a:cubicBezTo>
                    <a:pt x="1114" y="430"/>
                    <a:pt x="1255" y="469"/>
                    <a:pt x="1398" y="519"/>
                  </a:cubicBezTo>
                  <a:cubicBezTo>
                    <a:pt x="1688" y="624"/>
                    <a:pt x="1997" y="756"/>
                    <a:pt x="2291" y="889"/>
                  </a:cubicBezTo>
                  <a:cubicBezTo>
                    <a:pt x="3474" y="1440"/>
                    <a:pt x="3740" y="1646"/>
                    <a:pt x="4812" y="2406"/>
                  </a:cubicBezTo>
                  <a:cubicBezTo>
                    <a:pt x="4825" y="2415"/>
                    <a:pt x="4841" y="2420"/>
                    <a:pt x="4859" y="2420"/>
                  </a:cubicBezTo>
                  <a:cubicBezTo>
                    <a:pt x="4921" y="2420"/>
                    <a:pt x="5006" y="2369"/>
                    <a:pt x="5092" y="2284"/>
                  </a:cubicBezTo>
                  <a:cubicBezTo>
                    <a:pt x="3474" y="937"/>
                    <a:pt x="2384" y="404"/>
                    <a:pt x="1428" y="109"/>
                  </a:cubicBezTo>
                  <a:cubicBezTo>
                    <a:pt x="1177" y="33"/>
                    <a:pt x="955"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49"/>
            <p:cNvSpPr/>
            <p:nvPr/>
          </p:nvSpPr>
          <p:spPr>
            <a:xfrm>
              <a:off x="1954200" y="3559775"/>
              <a:ext cx="40725" cy="36325"/>
            </a:xfrm>
            <a:custGeom>
              <a:avLst/>
              <a:gdLst/>
              <a:ahLst/>
              <a:cxnLst/>
              <a:rect l="l" t="t" r="r" b="b"/>
              <a:pathLst>
                <a:path w="1629" h="1453" extrusionOk="0">
                  <a:moveTo>
                    <a:pt x="870" y="1"/>
                  </a:moveTo>
                  <a:cubicBezTo>
                    <a:pt x="615" y="1"/>
                    <a:pt x="366" y="153"/>
                    <a:pt x="215" y="423"/>
                  </a:cubicBezTo>
                  <a:cubicBezTo>
                    <a:pt x="1" y="809"/>
                    <a:pt x="50" y="1163"/>
                    <a:pt x="398" y="1356"/>
                  </a:cubicBezTo>
                  <a:cubicBezTo>
                    <a:pt x="515" y="1420"/>
                    <a:pt x="643" y="1453"/>
                    <a:pt x="770" y="1453"/>
                  </a:cubicBezTo>
                  <a:cubicBezTo>
                    <a:pt x="1024" y="1453"/>
                    <a:pt x="1273" y="1325"/>
                    <a:pt x="1414" y="1070"/>
                  </a:cubicBezTo>
                  <a:cubicBezTo>
                    <a:pt x="1629" y="684"/>
                    <a:pt x="1538" y="278"/>
                    <a:pt x="1192" y="85"/>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49"/>
            <p:cNvSpPr/>
            <p:nvPr/>
          </p:nvSpPr>
          <p:spPr>
            <a:xfrm>
              <a:off x="1850625" y="3516250"/>
              <a:ext cx="134775" cy="71425"/>
            </a:xfrm>
            <a:custGeom>
              <a:avLst/>
              <a:gdLst/>
              <a:ahLst/>
              <a:cxnLst/>
              <a:rect l="l" t="t" r="r" b="b"/>
              <a:pathLst>
                <a:path w="5391" h="2857" extrusionOk="0">
                  <a:moveTo>
                    <a:pt x="821" y="0"/>
                  </a:moveTo>
                  <a:cubicBezTo>
                    <a:pt x="700" y="0"/>
                    <a:pt x="562" y="20"/>
                    <a:pt x="392" y="89"/>
                  </a:cubicBezTo>
                  <a:cubicBezTo>
                    <a:pt x="313" y="125"/>
                    <a:pt x="217" y="192"/>
                    <a:pt x="144" y="286"/>
                  </a:cubicBezTo>
                  <a:cubicBezTo>
                    <a:pt x="70" y="383"/>
                    <a:pt x="22" y="508"/>
                    <a:pt x="16" y="614"/>
                  </a:cubicBezTo>
                  <a:cubicBezTo>
                    <a:pt x="0" y="828"/>
                    <a:pt x="64" y="966"/>
                    <a:pt x="118" y="1081"/>
                  </a:cubicBezTo>
                  <a:cubicBezTo>
                    <a:pt x="233" y="1306"/>
                    <a:pt x="370" y="1447"/>
                    <a:pt x="509" y="1586"/>
                  </a:cubicBezTo>
                  <a:cubicBezTo>
                    <a:pt x="790" y="1852"/>
                    <a:pt x="1090" y="2055"/>
                    <a:pt x="1396" y="2238"/>
                  </a:cubicBezTo>
                  <a:cubicBezTo>
                    <a:pt x="1409" y="2246"/>
                    <a:pt x="1424" y="2249"/>
                    <a:pt x="1441" y="2249"/>
                  </a:cubicBezTo>
                  <a:cubicBezTo>
                    <a:pt x="1531" y="2249"/>
                    <a:pt x="1661" y="2136"/>
                    <a:pt x="1756" y="1968"/>
                  </a:cubicBezTo>
                  <a:cubicBezTo>
                    <a:pt x="1865" y="1767"/>
                    <a:pt x="1893" y="1568"/>
                    <a:pt x="1816" y="1524"/>
                  </a:cubicBezTo>
                  <a:cubicBezTo>
                    <a:pt x="1547" y="1365"/>
                    <a:pt x="1289" y="1186"/>
                    <a:pt x="1084" y="989"/>
                  </a:cubicBezTo>
                  <a:cubicBezTo>
                    <a:pt x="1034" y="942"/>
                    <a:pt x="985" y="890"/>
                    <a:pt x="945" y="840"/>
                  </a:cubicBezTo>
                  <a:lnTo>
                    <a:pt x="945" y="840"/>
                  </a:lnTo>
                  <a:cubicBezTo>
                    <a:pt x="965" y="842"/>
                    <a:pt x="979" y="840"/>
                    <a:pt x="998" y="844"/>
                  </a:cubicBezTo>
                  <a:cubicBezTo>
                    <a:pt x="1130" y="866"/>
                    <a:pt x="1273" y="906"/>
                    <a:pt x="1414" y="956"/>
                  </a:cubicBezTo>
                  <a:cubicBezTo>
                    <a:pt x="1704" y="1063"/>
                    <a:pt x="2012" y="1194"/>
                    <a:pt x="2307" y="1325"/>
                  </a:cubicBezTo>
                  <a:cubicBezTo>
                    <a:pt x="3490" y="1876"/>
                    <a:pt x="3756" y="2085"/>
                    <a:pt x="4828" y="2842"/>
                  </a:cubicBezTo>
                  <a:cubicBezTo>
                    <a:pt x="4841" y="2852"/>
                    <a:pt x="4857" y="2856"/>
                    <a:pt x="4876" y="2856"/>
                  </a:cubicBezTo>
                  <a:cubicBezTo>
                    <a:pt x="4962" y="2856"/>
                    <a:pt x="5096" y="2758"/>
                    <a:pt x="5209" y="2608"/>
                  </a:cubicBezTo>
                  <a:cubicBezTo>
                    <a:pt x="5346" y="2425"/>
                    <a:pt x="5390" y="2228"/>
                    <a:pt x="5311" y="2170"/>
                  </a:cubicBezTo>
                  <a:cubicBezTo>
                    <a:pt x="4195" y="1381"/>
                    <a:pt x="3903" y="1158"/>
                    <a:pt x="2653" y="574"/>
                  </a:cubicBezTo>
                  <a:cubicBezTo>
                    <a:pt x="2336" y="433"/>
                    <a:pt x="2026" y="300"/>
                    <a:pt x="1688" y="174"/>
                  </a:cubicBezTo>
                  <a:cubicBezTo>
                    <a:pt x="1513" y="115"/>
                    <a:pt x="1332" y="61"/>
                    <a:pt x="1132" y="29"/>
                  </a:cubicBezTo>
                  <a:cubicBezTo>
                    <a:pt x="1034" y="18"/>
                    <a:pt x="934" y="0"/>
                    <a:pt x="8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49"/>
            <p:cNvSpPr/>
            <p:nvPr/>
          </p:nvSpPr>
          <p:spPr>
            <a:xfrm>
              <a:off x="1851075" y="3527175"/>
              <a:ext cx="127250" cy="60500"/>
            </a:xfrm>
            <a:custGeom>
              <a:avLst/>
              <a:gdLst/>
              <a:ahLst/>
              <a:cxnLst/>
              <a:rect l="l" t="t" r="r" b="b"/>
              <a:pathLst>
                <a:path w="5090" h="2420" extrusionOk="0">
                  <a:moveTo>
                    <a:pt x="759" y="1"/>
                  </a:moveTo>
                  <a:cubicBezTo>
                    <a:pt x="411" y="1"/>
                    <a:pt x="159" y="109"/>
                    <a:pt x="0" y="258"/>
                  </a:cubicBezTo>
                  <a:cubicBezTo>
                    <a:pt x="2" y="427"/>
                    <a:pt x="54" y="545"/>
                    <a:pt x="100" y="644"/>
                  </a:cubicBezTo>
                  <a:cubicBezTo>
                    <a:pt x="215" y="869"/>
                    <a:pt x="352" y="1010"/>
                    <a:pt x="491" y="1149"/>
                  </a:cubicBezTo>
                  <a:cubicBezTo>
                    <a:pt x="772" y="1415"/>
                    <a:pt x="1072" y="1618"/>
                    <a:pt x="1378" y="1801"/>
                  </a:cubicBezTo>
                  <a:cubicBezTo>
                    <a:pt x="1391" y="1809"/>
                    <a:pt x="1406" y="1812"/>
                    <a:pt x="1422" y="1812"/>
                  </a:cubicBezTo>
                  <a:cubicBezTo>
                    <a:pt x="1481" y="1812"/>
                    <a:pt x="1558" y="1762"/>
                    <a:pt x="1629" y="1682"/>
                  </a:cubicBezTo>
                  <a:cubicBezTo>
                    <a:pt x="450" y="827"/>
                    <a:pt x="539" y="678"/>
                    <a:pt x="547" y="529"/>
                  </a:cubicBezTo>
                  <a:cubicBezTo>
                    <a:pt x="550" y="421"/>
                    <a:pt x="746" y="404"/>
                    <a:pt x="873" y="404"/>
                  </a:cubicBezTo>
                  <a:cubicBezTo>
                    <a:pt x="894" y="404"/>
                    <a:pt x="913" y="405"/>
                    <a:pt x="929" y="405"/>
                  </a:cubicBezTo>
                  <a:cubicBezTo>
                    <a:pt x="929" y="405"/>
                    <a:pt x="927" y="403"/>
                    <a:pt x="927" y="403"/>
                  </a:cubicBezTo>
                  <a:lnTo>
                    <a:pt x="927" y="403"/>
                  </a:lnTo>
                  <a:cubicBezTo>
                    <a:pt x="945" y="405"/>
                    <a:pt x="961" y="405"/>
                    <a:pt x="980" y="407"/>
                  </a:cubicBezTo>
                  <a:cubicBezTo>
                    <a:pt x="1112" y="429"/>
                    <a:pt x="1255" y="471"/>
                    <a:pt x="1396" y="521"/>
                  </a:cubicBezTo>
                  <a:cubicBezTo>
                    <a:pt x="1686" y="626"/>
                    <a:pt x="1994" y="757"/>
                    <a:pt x="2289" y="890"/>
                  </a:cubicBezTo>
                  <a:cubicBezTo>
                    <a:pt x="3472" y="1441"/>
                    <a:pt x="3738" y="1648"/>
                    <a:pt x="4810" y="2405"/>
                  </a:cubicBezTo>
                  <a:cubicBezTo>
                    <a:pt x="4823" y="2415"/>
                    <a:pt x="4839" y="2420"/>
                    <a:pt x="4857" y="2420"/>
                  </a:cubicBezTo>
                  <a:cubicBezTo>
                    <a:pt x="4919" y="2420"/>
                    <a:pt x="5004" y="2369"/>
                    <a:pt x="5090" y="2286"/>
                  </a:cubicBezTo>
                  <a:lnTo>
                    <a:pt x="5090" y="2284"/>
                  </a:lnTo>
                  <a:cubicBezTo>
                    <a:pt x="3472" y="938"/>
                    <a:pt x="2384" y="403"/>
                    <a:pt x="1426" y="111"/>
                  </a:cubicBezTo>
                  <a:cubicBezTo>
                    <a:pt x="1174" y="34"/>
                    <a:pt x="952"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49"/>
            <p:cNvSpPr/>
            <p:nvPr/>
          </p:nvSpPr>
          <p:spPr>
            <a:xfrm>
              <a:off x="2373350" y="2866150"/>
              <a:ext cx="998125" cy="1218200"/>
            </a:xfrm>
            <a:custGeom>
              <a:avLst/>
              <a:gdLst/>
              <a:ahLst/>
              <a:cxnLst/>
              <a:rect l="l" t="t" r="r" b="b"/>
              <a:pathLst>
                <a:path w="39925" h="48728" extrusionOk="0">
                  <a:moveTo>
                    <a:pt x="39429" y="0"/>
                  </a:moveTo>
                  <a:cubicBezTo>
                    <a:pt x="36972" y="4490"/>
                    <a:pt x="13864" y="46684"/>
                    <a:pt x="13285" y="47616"/>
                  </a:cubicBezTo>
                  <a:cubicBezTo>
                    <a:pt x="13285" y="47616"/>
                    <a:pt x="4740" y="43722"/>
                    <a:pt x="1" y="41421"/>
                  </a:cubicBezTo>
                  <a:lnTo>
                    <a:pt x="1" y="41421"/>
                  </a:lnTo>
                  <a:cubicBezTo>
                    <a:pt x="6776" y="45119"/>
                    <a:pt x="12758" y="48386"/>
                    <a:pt x="13373" y="48728"/>
                  </a:cubicBezTo>
                  <a:cubicBezTo>
                    <a:pt x="13764" y="48141"/>
                    <a:pt x="39117" y="1585"/>
                    <a:pt x="39924" y="281"/>
                  </a:cubicBezTo>
                  <a:cubicBezTo>
                    <a:pt x="39855" y="241"/>
                    <a:pt x="39684" y="146"/>
                    <a:pt x="39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3" name="Google Shape;10163;p49"/>
          <p:cNvGrpSpPr/>
          <p:nvPr/>
        </p:nvGrpSpPr>
        <p:grpSpPr>
          <a:xfrm>
            <a:off x="5238563" y="2385088"/>
            <a:ext cx="596950" cy="787025"/>
            <a:chOff x="5055688" y="2345363"/>
            <a:chExt cx="596950" cy="787025"/>
          </a:xfrm>
        </p:grpSpPr>
        <p:sp>
          <p:nvSpPr>
            <p:cNvPr id="10164" name="Google Shape;10164;p49"/>
            <p:cNvSpPr/>
            <p:nvPr/>
          </p:nvSpPr>
          <p:spPr>
            <a:xfrm>
              <a:off x="5055688" y="2345363"/>
              <a:ext cx="596950" cy="637750"/>
            </a:xfrm>
            <a:custGeom>
              <a:avLst/>
              <a:gdLst/>
              <a:ahLst/>
              <a:cxnLst/>
              <a:rect l="l" t="t" r="r" b="b"/>
              <a:pathLst>
                <a:path w="23878" h="25510" extrusionOk="0">
                  <a:moveTo>
                    <a:pt x="9319" y="13860"/>
                  </a:moveTo>
                  <a:cubicBezTo>
                    <a:pt x="10279" y="12918"/>
                    <a:pt x="12156" y="9044"/>
                    <a:pt x="12266" y="8637"/>
                  </a:cubicBezTo>
                  <a:cubicBezTo>
                    <a:pt x="12592" y="7409"/>
                    <a:pt x="9249" y="5749"/>
                    <a:pt x="10519" y="3419"/>
                  </a:cubicBezTo>
                  <a:cubicBezTo>
                    <a:pt x="12533" y="0"/>
                    <a:pt x="19835" y="6069"/>
                    <a:pt x="21752" y="7569"/>
                  </a:cubicBezTo>
                  <a:cubicBezTo>
                    <a:pt x="23878" y="9234"/>
                    <a:pt x="23674" y="13651"/>
                    <a:pt x="17583" y="11585"/>
                  </a:cubicBezTo>
                  <a:cubicBezTo>
                    <a:pt x="16498" y="11218"/>
                    <a:pt x="14164" y="15657"/>
                    <a:pt x="13602" y="16794"/>
                  </a:cubicBezTo>
                  <a:cubicBezTo>
                    <a:pt x="13602" y="16794"/>
                    <a:pt x="18095" y="21823"/>
                    <a:pt x="16816" y="23698"/>
                  </a:cubicBezTo>
                  <a:cubicBezTo>
                    <a:pt x="15154" y="25510"/>
                    <a:pt x="6064" y="19877"/>
                    <a:pt x="3102" y="16255"/>
                  </a:cubicBezTo>
                  <a:cubicBezTo>
                    <a:pt x="1" y="11903"/>
                    <a:pt x="4271" y="12984"/>
                    <a:pt x="9319" y="13860"/>
                  </a:cubicBez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49"/>
            <p:cNvSpPr/>
            <p:nvPr/>
          </p:nvSpPr>
          <p:spPr>
            <a:xfrm>
              <a:off x="5070063" y="2817713"/>
              <a:ext cx="263375" cy="314675"/>
            </a:xfrm>
            <a:custGeom>
              <a:avLst/>
              <a:gdLst/>
              <a:ahLst/>
              <a:cxnLst/>
              <a:rect l="l" t="t" r="r" b="b"/>
              <a:pathLst>
                <a:path w="10535" h="12587" extrusionOk="0">
                  <a:moveTo>
                    <a:pt x="5325" y="0"/>
                  </a:moveTo>
                  <a:cubicBezTo>
                    <a:pt x="5124" y="0"/>
                    <a:pt x="4917" y="101"/>
                    <a:pt x="4823" y="334"/>
                  </a:cubicBezTo>
                  <a:cubicBezTo>
                    <a:pt x="3264" y="4210"/>
                    <a:pt x="1396" y="7966"/>
                    <a:pt x="100" y="11946"/>
                  </a:cubicBezTo>
                  <a:cubicBezTo>
                    <a:pt x="0" y="12255"/>
                    <a:pt x="293" y="12586"/>
                    <a:pt x="595" y="12586"/>
                  </a:cubicBezTo>
                  <a:cubicBezTo>
                    <a:pt x="676" y="12586"/>
                    <a:pt x="758" y="12562"/>
                    <a:pt x="833" y="12508"/>
                  </a:cubicBezTo>
                  <a:cubicBezTo>
                    <a:pt x="2567" y="11253"/>
                    <a:pt x="4168" y="9852"/>
                    <a:pt x="5655" y="8312"/>
                  </a:cubicBezTo>
                  <a:cubicBezTo>
                    <a:pt x="7174" y="6740"/>
                    <a:pt x="8626" y="5107"/>
                    <a:pt x="10180" y="3572"/>
                  </a:cubicBezTo>
                  <a:cubicBezTo>
                    <a:pt x="10534" y="3221"/>
                    <a:pt x="10193" y="2721"/>
                    <a:pt x="9809" y="2721"/>
                  </a:cubicBezTo>
                  <a:cubicBezTo>
                    <a:pt x="9697" y="2721"/>
                    <a:pt x="9580" y="2764"/>
                    <a:pt x="9477" y="2866"/>
                  </a:cubicBezTo>
                  <a:cubicBezTo>
                    <a:pt x="6833" y="5479"/>
                    <a:pt x="4463" y="8325"/>
                    <a:pt x="1591" y="10676"/>
                  </a:cubicBezTo>
                  <a:lnTo>
                    <a:pt x="1591" y="10676"/>
                  </a:lnTo>
                  <a:cubicBezTo>
                    <a:pt x="2835" y="7257"/>
                    <a:pt x="4427" y="3973"/>
                    <a:pt x="5784" y="597"/>
                  </a:cubicBezTo>
                  <a:cubicBezTo>
                    <a:pt x="5929" y="237"/>
                    <a:pt x="5634" y="0"/>
                    <a:pt x="5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49"/>
            <p:cNvSpPr/>
            <p:nvPr/>
          </p:nvSpPr>
          <p:spPr>
            <a:xfrm>
              <a:off x="5331213" y="2401313"/>
              <a:ext cx="305800" cy="196050"/>
            </a:xfrm>
            <a:custGeom>
              <a:avLst/>
              <a:gdLst/>
              <a:ahLst/>
              <a:cxnLst/>
              <a:rect l="l" t="t" r="r" b="b"/>
              <a:pathLst>
                <a:path w="12232" h="7842" extrusionOk="0">
                  <a:moveTo>
                    <a:pt x="701" y="1"/>
                  </a:moveTo>
                  <a:cubicBezTo>
                    <a:pt x="347" y="1"/>
                    <a:pt x="1" y="356"/>
                    <a:pt x="253" y="728"/>
                  </a:cubicBezTo>
                  <a:cubicBezTo>
                    <a:pt x="1483" y="2538"/>
                    <a:pt x="3360" y="3764"/>
                    <a:pt x="5140" y="4973"/>
                  </a:cubicBezTo>
                  <a:cubicBezTo>
                    <a:pt x="7059" y="6279"/>
                    <a:pt x="9065" y="7400"/>
                    <a:pt x="11372" y="7832"/>
                  </a:cubicBezTo>
                  <a:cubicBezTo>
                    <a:pt x="11407" y="7839"/>
                    <a:pt x="11442" y="7842"/>
                    <a:pt x="11475" y="7842"/>
                  </a:cubicBezTo>
                  <a:cubicBezTo>
                    <a:pt x="12027" y="7842"/>
                    <a:pt x="12231" y="6981"/>
                    <a:pt x="11637" y="6871"/>
                  </a:cubicBezTo>
                  <a:cubicBezTo>
                    <a:pt x="9463" y="6465"/>
                    <a:pt x="7578" y="5430"/>
                    <a:pt x="5766" y="4198"/>
                  </a:cubicBezTo>
                  <a:cubicBezTo>
                    <a:pt x="4097" y="3062"/>
                    <a:pt x="2267" y="1925"/>
                    <a:pt x="1114" y="225"/>
                  </a:cubicBezTo>
                  <a:cubicBezTo>
                    <a:pt x="1007" y="66"/>
                    <a:pt x="853" y="1"/>
                    <a:pt x="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49"/>
          <p:cNvGrpSpPr/>
          <p:nvPr/>
        </p:nvGrpSpPr>
        <p:grpSpPr>
          <a:xfrm>
            <a:off x="6561000" y="2816775"/>
            <a:ext cx="928925" cy="1455125"/>
            <a:chOff x="6682900" y="2581875"/>
            <a:chExt cx="928925" cy="1455125"/>
          </a:xfrm>
        </p:grpSpPr>
        <p:sp>
          <p:nvSpPr>
            <p:cNvPr id="10168" name="Google Shape;10168;p49"/>
            <p:cNvSpPr/>
            <p:nvPr/>
          </p:nvSpPr>
          <p:spPr>
            <a:xfrm>
              <a:off x="6682900" y="2581875"/>
              <a:ext cx="864500" cy="942300"/>
            </a:xfrm>
            <a:custGeom>
              <a:avLst/>
              <a:gdLst/>
              <a:ahLst/>
              <a:cxnLst/>
              <a:rect l="l" t="t" r="r" b="b"/>
              <a:pathLst>
                <a:path w="34580" h="37692" extrusionOk="0">
                  <a:moveTo>
                    <a:pt x="16602" y="37691"/>
                  </a:moveTo>
                  <a:cubicBezTo>
                    <a:pt x="14604" y="30059"/>
                    <a:pt x="6173" y="29783"/>
                    <a:pt x="3502" y="21725"/>
                  </a:cubicBezTo>
                  <a:cubicBezTo>
                    <a:pt x="1" y="11255"/>
                    <a:pt x="5030" y="4069"/>
                    <a:pt x="15533" y="2004"/>
                  </a:cubicBezTo>
                  <a:cubicBezTo>
                    <a:pt x="25761" y="1"/>
                    <a:pt x="34580" y="5710"/>
                    <a:pt x="34388" y="17259"/>
                  </a:cubicBezTo>
                  <a:cubicBezTo>
                    <a:pt x="34287" y="23490"/>
                    <a:pt x="28452" y="28112"/>
                    <a:pt x="30204" y="34645"/>
                  </a:cubicBez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49"/>
            <p:cNvSpPr/>
            <p:nvPr/>
          </p:nvSpPr>
          <p:spPr>
            <a:xfrm>
              <a:off x="7005550" y="3095100"/>
              <a:ext cx="202475" cy="389000"/>
            </a:xfrm>
            <a:custGeom>
              <a:avLst/>
              <a:gdLst/>
              <a:ahLst/>
              <a:cxnLst/>
              <a:rect l="l" t="t" r="r" b="b"/>
              <a:pathLst>
                <a:path w="8099" h="15560" extrusionOk="0">
                  <a:moveTo>
                    <a:pt x="682" y="0"/>
                  </a:moveTo>
                  <a:cubicBezTo>
                    <a:pt x="346" y="0"/>
                    <a:pt x="0" y="359"/>
                    <a:pt x="217" y="747"/>
                  </a:cubicBezTo>
                  <a:cubicBezTo>
                    <a:pt x="2813" y="5397"/>
                    <a:pt x="5198" y="10204"/>
                    <a:pt x="7007" y="15220"/>
                  </a:cubicBezTo>
                  <a:cubicBezTo>
                    <a:pt x="7092" y="15457"/>
                    <a:pt x="7295" y="15560"/>
                    <a:pt x="7495" y="15560"/>
                  </a:cubicBezTo>
                  <a:cubicBezTo>
                    <a:pt x="7800" y="15560"/>
                    <a:pt x="8099" y="15321"/>
                    <a:pt x="7968" y="14955"/>
                  </a:cubicBezTo>
                  <a:lnTo>
                    <a:pt x="7968" y="14955"/>
                  </a:lnTo>
                  <a:lnTo>
                    <a:pt x="7968" y="14957"/>
                  </a:lnTo>
                  <a:cubicBezTo>
                    <a:pt x="6129" y="9858"/>
                    <a:pt x="3715" y="4969"/>
                    <a:pt x="1077" y="244"/>
                  </a:cubicBezTo>
                  <a:cubicBezTo>
                    <a:pt x="981" y="72"/>
                    <a:pt x="832"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49"/>
            <p:cNvSpPr/>
            <p:nvPr/>
          </p:nvSpPr>
          <p:spPr>
            <a:xfrm>
              <a:off x="7291150" y="3031400"/>
              <a:ext cx="45100" cy="418250"/>
            </a:xfrm>
            <a:custGeom>
              <a:avLst/>
              <a:gdLst/>
              <a:ahLst/>
              <a:cxnLst/>
              <a:rect l="l" t="t" r="r" b="b"/>
              <a:pathLst>
                <a:path w="1804" h="16730" extrusionOk="0">
                  <a:moveTo>
                    <a:pt x="676" y="1"/>
                  </a:moveTo>
                  <a:cubicBezTo>
                    <a:pt x="427" y="1"/>
                    <a:pt x="173" y="161"/>
                    <a:pt x="163" y="483"/>
                  </a:cubicBezTo>
                  <a:cubicBezTo>
                    <a:pt x="1" y="5741"/>
                    <a:pt x="237" y="11020"/>
                    <a:pt x="774" y="16253"/>
                  </a:cubicBezTo>
                  <a:cubicBezTo>
                    <a:pt x="807" y="16570"/>
                    <a:pt x="1074" y="16730"/>
                    <a:pt x="1323" y="16730"/>
                  </a:cubicBezTo>
                  <a:cubicBezTo>
                    <a:pt x="1572" y="16730"/>
                    <a:pt x="1803" y="16572"/>
                    <a:pt x="1771" y="16253"/>
                  </a:cubicBezTo>
                  <a:cubicBezTo>
                    <a:pt x="1233" y="11020"/>
                    <a:pt x="997" y="5741"/>
                    <a:pt x="1160" y="483"/>
                  </a:cubicBezTo>
                  <a:cubicBezTo>
                    <a:pt x="1169" y="161"/>
                    <a:pt x="925" y="1"/>
                    <a:pt x="6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49"/>
            <p:cNvSpPr/>
            <p:nvPr/>
          </p:nvSpPr>
          <p:spPr>
            <a:xfrm>
              <a:off x="7006425" y="2975875"/>
              <a:ext cx="317825" cy="187975"/>
            </a:xfrm>
            <a:custGeom>
              <a:avLst/>
              <a:gdLst/>
              <a:ahLst/>
              <a:cxnLst/>
              <a:rect l="l" t="t" r="r" b="b"/>
              <a:pathLst>
                <a:path w="12713" h="7519" extrusionOk="0">
                  <a:moveTo>
                    <a:pt x="7524" y="1000"/>
                  </a:moveTo>
                  <a:cubicBezTo>
                    <a:pt x="7598" y="1000"/>
                    <a:pt x="7673" y="1007"/>
                    <a:pt x="7707" y="1016"/>
                  </a:cubicBezTo>
                  <a:cubicBezTo>
                    <a:pt x="7927" y="1077"/>
                    <a:pt x="8091" y="1237"/>
                    <a:pt x="8238" y="1490"/>
                  </a:cubicBezTo>
                  <a:cubicBezTo>
                    <a:pt x="8703" y="2284"/>
                    <a:pt x="8724" y="3445"/>
                    <a:pt x="8356" y="4402"/>
                  </a:cubicBezTo>
                  <a:lnTo>
                    <a:pt x="8356" y="4402"/>
                  </a:lnTo>
                  <a:cubicBezTo>
                    <a:pt x="7899" y="4093"/>
                    <a:pt x="7567" y="3546"/>
                    <a:pt x="7368" y="3074"/>
                  </a:cubicBezTo>
                  <a:cubicBezTo>
                    <a:pt x="7212" y="2704"/>
                    <a:pt x="7099" y="2295"/>
                    <a:pt x="7078" y="1893"/>
                  </a:cubicBezTo>
                  <a:cubicBezTo>
                    <a:pt x="7061" y="1562"/>
                    <a:pt x="7075" y="1301"/>
                    <a:pt x="7236" y="1079"/>
                  </a:cubicBezTo>
                  <a:lnTo>
                    <a:pt x="7236" y="1079"/>
                  </a:lnTo>
                  <a:cubicBezTo>
                    <a:pt x="7236" y="1080"/>
                    <a:pt x="7235" y="1080"/>
                    <a:pt x="7235" y="1080"/>
                  </a:cubicBezTo>
                  <a:cubicBezTo>
                    <a:pt x="7235" y="1080"/>
                    <a:pt x="7270" y="1039"/>
                    <a:pt x="7368" y="1014"/>
                  </a:cubicBezTo>
                  <a:cubicBezTo>
                    <a:pt x="7408" y="1004"/>
                    <a:pt x="7466" y="1000"/>
                    <a:pt x="7524" y="1000"/>
                  </a:cubicBezTo>
                  <a:close/>
                  <a:moveTo>
                    <a:pt x="3689" y="1835"/>
                  </a:moveTo>
                  <a:cubicBezTo>
                    <a:pt x="3708" y="1835"/>
                    <a:pt x="3728" y="1837"/>
                    <a:pt x="3749" y="1842"/>
                  </a:cubicBezTo>
                  <a:cubicBezTo>
                    <a:pt x="4065" y="1912"/>
                    <a:pt x="4326" y="2457"/>
                    <a:pt x="4444" y="2716"/>
                  </a:cubicBezTo>
                  <a:cubicBezTo>
                    <a:pt x="4615" y="3089"/>
                    <a:pt x="4689" y="3471"/>
                    <a:pt x="4674" y="3877"/>
                  </a:cubicBezTo>
                  <a:cubicBezTo>
                    <a:pt x="4653" y="4395"/>
                    <a:pt x="4480" y="4911"/>
                    <a:pt x="4203" y="5353"/>
                  </a:cubicBezTo>
                  <a:lnTo>
                    <a:pt x="4203" y="5353"/>
                  </a:lnTo>
                  <a:cubicBezTo>
                    <a:pt x="3728" y="4828"/>
                    <a:pt x="3363" y="4169"/>
                    <a:pt x="3197" y="3483"/>
                  </a:cubicBezTo>
                  <a:cubicBezTo>
                    <a:pt x="3119" y="3163"/>
                    <a:pt x="3088" y="2817"/>
                    <a:pt x="3180" y="2497"/>
                  </a:cubicBezTo>
                  <a:cubicBezTo>
                    <a:pt x="3247" y="2269"/>
                    <a:pt x="3415" y="1835"/>
                    <a:pt x="3689" y="1835"/>
                  </a:cubicBezTo>
                  <a:close/>
                  <a:moveTo>
                    <a:pt x="7529" y="1"/>
                  </a:moveTo>
                  <a:cubicBezTo>
                    <a:pt x="7523" y="1"/>
                    <a:pt x="7517" y="1"/>
                    <a:pt x="7512" y="1"/>
                  </a:cubicBezTo>
                  <a:cubicBezTo>
                    <a:pt x="6313" y="11"/>
                    <a:pt x="5986" y="1189"/>
                    <a:pt x="6111" y="2185"/>
                  </a:cubicBezTo>
                  <a:cubicBezTo>
                    <a:pt x="6253" y="3335"/>
                    <a:pt x="6851" y="4622"/>
                    <a:pt x="7868" y="5262"/>
                  </a:cubicBezTo>
                  <a:lnTo>
                    <a:pt x="7868" y="5262"/>
                  </a:lnTo>
                  <a:cubicBezTo>
                    <a:pt x="7683" y="5489"/>
                    <a:pt x="7466" y="5681"/>
                    <a:pt x="7217" y="5824"/>
                  </a:cubicBezTo>
                  <a:cubicBezTo>
                    <a:pt x="6841" y="6040"/>
                    <a:pt x="6416" y="6124"/>
                    <a:pt x="5986" y="6124"/>
                  </a:cubicBezTo>
                  <a:cubicBezTo>
                    <a:pt x="5955" y="6124"/>
                    <a:pt x="5924" y="6124"/>
                    <a:pt x="5894" y="6123"/>
                  </a:cubicBezTo>
                  <a:cubicBezTo>
                    <a:pt x="5556" y="6114"/>
                    <a:pt x="5265" y="6063"/>
                    <a:pt x="5000" y="5951"/>
                  </a:cubicBezTo>
                  <a:lnTo>
                    <a:pt x="5000" y="5951"/>
                  </a:lnTo>
                  <a:cubicBezTo>
                    <a:pt x="5671" y="4926"/>
                    <a:pt x="5883" y="3602"/>
                    <a:pt x="5409" y="2451"/>
                  </a:cubicBezTo>
                  <a:cubicBezTo>
                    <a:pt x="5124" y="1758"/>
                    <a:pt x="4517" y="822"/>
                    <a:pt x="3678" y="822"/>
                  </a:cubicBezTo>
                  <a:cubicBezTo>
                    <a:pt x="3599" y="822"/>
                    <a:pt x="3518" y="830"/>
                    <a:pt x="3435" y="848"/>
                  </a:cubicBezTo>
                  <a:cubicBezTo>
                    <a:pt x="2483" y="1050"/>
                    <a:pt x="2070" y="2284"/>
                    <a:pt x="2140" y="3142"/>
                  </a:cubicBezTo>
                  <a:cubicBezTo>
                    <a:pt x="2222" y="4147"/>
                    <a:pt x="2706" y="5097"/>
                    <a:pt x="3336" y="5868"/>
                  </a:cubicBezTo>
                  <a:cubicBezTo>
                    <a:pt x="3404" y="5951"/>
                    <a:pt x="3472" y="6029"/>
                    <a:pt x="3542" y="6103"/>
                  </a:cubicBezTo>
                  <a:lnTo>
                    <a:pt x="3542" y="6103"/>
                  </a:lnTo>
                  <a:cubicBezTo>
                    <a:pt x="3243" y="6346"/>
                    <a:pt x="2884" y="6527"/>
                    <a:pt x="2505" y="6527"/>
                  </a:cubicBezTo>
                  <a:cubicBezTo>
                    <a:pt x="2473" y="6527"/>
                    <a:pt x="2441" y="6526"/>
                    <a:pt x="2409" y="6523"/>
                  </a:cubicBezTo>
                  <a:cubicBezTo>
                    <a:pt x="1693" y="6462"/>
                    <a:pt x="1307" y="5733"/>
                    <a:pt x="1093" y="5133"/>
                  </a:cubicBezTo>
                  <a:cubicBezTo>
                    <a:pt x="1007" y="4895"/>
                    <a:pt x="805" y="4792"/>
                    <a:pt x="605" y="4792"/>
                  </a:cubicBezTo>
                  <a:cubicBezTo>
                    <a:pt x="300" y="4792"/>
                    <a:pt x="1" y="5032"/>
                    <a:pt x="132" y="5398"/>
                  </a:cubicBezTo>
                  <a:cubicBezTo>
                    <a:pt x="435" y="6249"/>
                    <a:pt x="932" y="7102"/>
                    <a:pt x="1834" y="7412"/>
                  </a:cubicBezTo>
                  <a:cubicBezTo>
                    <a:pt x="2047" y="7485"/>
                    <a:pt x="2267" y="7518"/>
                    <a:pt x="2486" y="7518"/>
                  </a:cubicBezTo>
                  <a:cubicBezTo>
                    <a:pt x="2990" y="7518"/>
                    <a:pt x="3494" y="7342"/>
                    <a:pt x="3913" y="7060"/>
                  </a:cubicBezTo>
                  <a:cubicBezTo>
                    <a:pt x="4062" y="6960"/>
                    <a:pt x="4203" y="6850"/>
                    <a:pt x="4336" y="6730"/>
                  </a:cubicBezTo>
                  <a:lnTo>
                    <a:pt x="4336" y="6730"/>
                  </a:lnTo>
                  <a:cubicBezTo>
                    <a:pt x="4681" y="6920"/>
                    <a:pt x="5066" y="7039"/>
                    <a:pt x="5510" y="7090"/>
                  </a:cubicBezTo>
                  <a:cubicBezTo>
                    <a:pt x="5663" y="7107"/>
                    <a:pt x="5815" y="7116"/>
                    <a:pt x="5965" y="7116"/>
                  </a:cubicBezTo>
                  <a:cubicBezTo>
                    <a:pt x="7118" y="7116"/>
                    <a:pt x="8173" y="6602"/>
                    <a:pt x="8834" y="5625"/>
                  </a:cubicBezTo>
                  <a:lnTo>
                    <a:pt x="8834" y="5625"/>
                  </a:lnTo>
                  <a:cubicBezTo>
                    <a:pt x="8931" y="5638"/>
                    <a:pt x="9027" y="5645"/>
                    <a:pt x="9122" y="5645"/>
                  </a:cubicBezTo>
                  <a:cubicBezTo>
                    <a:pt x="10582" y="5645"/>
                    <a:pt x="11772" y="4122"/>
                    <a:pt x="12481" y="2954"/>
                  </a:cubicBezTo>
                  <a:cubicBezTo>
                    <a:pt x="12712" y="2573"/>
                    <a:pt x="12367" y="2214"/>
                    <a:pt x="12024" y="2214"/>
                  </a:cubicBezTo>
                  <a:cubicBezTo>
                    <a:pt x="11872" y="2214"/>
                    <a:pt x="11721" y="2284"/>
                    <a:pt x="11620" y="2451"/>
                  </a:cubicBezTo>
                  <a:cubicBezTo>
                    <a:pt x="11152" y="3221"/>
                    <a:pt x="10349" y="4498"/>
                    <a:pt x="9319" y="4638"/>
                  </a:cubicBezTo>
                  <a:lnTo>
                    <a:pt x="9319" y="4638"/>
                  </a:lnTo>
                  <a:cubicBezTo>
                    <a:pt x="9610" y="3788"/>
                    <a:pt x="9656" y="2840"/>
                    <a:pt x="9471" y="1975"/>
                  </a:cubicBezTo>
                  <a:cubicBezTo>
                    <a:pt x="9263" y="1011"/>
                    <a:pt x="8620" y="1"/>
                    <a:pt x="75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49"/>
            <p:cNvSpPr/>
            <p:nvPr/>
          </p:nvSpPr>
          <p:spPr>
            <a:xfrm>
              <a:off x="7170025" y="3735500"/>
              <a:ext cx="430675" cy="301500"/>
            </a:xfrm>
            <a:custGeom>
              <a:avLst/>
              <a:gdLst/>
              <a:ahLst/>
              <a:cxnLst/>
              <a:rect l="l" t="t" r="r" b="b"/>
              <a:pathLst>
                <a:path w="17227" h="12060" extrusionOk="0">
                  <a:moveTo>
                    <a:pt x="1" y="3133"/>
                  </a:moveTo>
                  <a:cubicBezTo>
                    <a:pt x="1134" y="12059"/>
                    <a:pt x="17227" y="8535"/>
                    <a:pt x="13296" y="0"/>
                  </a:cubicBez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49"/>
            <p:cNvSpPr/>
            <p:nvPr/>
          </p:nvSpPr>
          <p:spPr>
            <a:xfrm>
              <a:off x="6997850" y="3388275"/>
              <a:ext cx="613975" cy="464700"/>
            </a:xfrm>
            <a:custGeom>
              <a:avLst/>
              <a:gdLst/>
              <a:ahLst/>
              <a:cxnLst/>
              <a:rect l="l" t="t" r="r" b="b"/>
              <a:pathLst>
                <a:path w="24559" h="18588" extrusionOk="0">
                  <a:moveTo>
                    <a:pt x="16534" y="1475"/>
                  </a:moveTo>
                  <a:cubicBezTo>
                    <a:pt x="14337" y="1968"/>
                    <a:pt x="5495" y="4201"/>
                    <a:pt x="3102" y="4628"/>
                  </a:cubicBezTo>
                  <a:cubicBezTo>
                    <a:pt x="1" y="5183"/>
                    <a:pt x="818" y="9901"/>
                    <a:pt x="4604" y="8764"/>
                  </a:cubicBezTo>
                  <a:cubicBezTo>
                    <a:pt x="738" y="10028"/>
                    <a:pt x="2689" y="13597"/>
                    <a:pt x="5345" y="13361"/>
                  </a:cubicBezTo>
                  <a:cubicBezTo>
                    <a:pt x="1629" y="14481"/>
                    <a:pt x="3694" y="18587"/>
                    <a:pt x="6454" y="18307"/>
                  </a:cubicBezTo>
                  <a:cubicBezTo>
                    <a:pt x="9454" y="18002"/>
                    <a:pt x="11661" y="17155"/>
                    <a:pt x="13629" y="16843"/>
                  </a:cubicBezTo>
                  <a:cubicBezTo>
                    <a:pt x="16347" y="16415"/>
                    <a:pt x="19648" y="15105"/>
                    <a:pt x="21337" y="14540"/>
                  </a:cubicBezTo>
                  <a:cubicBezTo>
                    <a:pt x="24558" y="13462"/>
                    <a:pt x="24276" y="8977"/>
                    <a:pt x="19604" y="10022"/>
                  </a:cubicBezTo>
                  <a:cubicBezTo>
                    <a:pt x="23910" y="9923"/>
                    <a:pt x="23229" y="4304"/>
                    <a:pt x="18894" y="5564"/>
                  </a:cubicBezTo>
                  <a:cubicBezTo>
                    <a:pt x="23229" y="4304"/>
                    <a:pt x="20865" y="0"/>
                    <a:pt x="16534" y="1475"/>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49"/>
            <p:cNvSpPr/>
            <p:nvPr/>
          </p:nvSpPr>
          <p:spPr>
            <a:xfrm>
              <a:off x="7009350" y="3405600"/>
              <a:ext cx="590575" cy="453225"/>
            </a:xfrm>
            <a:custGeom>
              <a:avLst/>
              <a:gdLst/>
              <a:ahLst/>
              <a:cxnLst/>
              <a:rect l="l" t="t" r="r" b="b"/>
              <a:pathLst>
                <a:path w="23623" h="18129" extrusionOk="0">
                  <a:moveTo>
                    <a:pt x="17869" y="984"/>
                  </a:moveTo>
                  <a:cubicBezTo>
                    <a:pt x="18726" y="984"/>
                    <a:pt x="19564" y="1239"/>
                    <a:pt x="20035" y="1985"/>
                  </a:cubicBezTo>
                  <a:cubicBezTo>
                    <a:pt x="20806" y="3211"/>
                    <a:pt x="19283" y="4093"/>
                    <a:pt x="18301" y="4391"/>
                  </a:cubicBezTo>
                  <a:cubicBezTo>
                    <a:pt x="17741" y="4561"/>
                    <a:pt x="17909" y="5372"/>
                    <a:pt x="18420" y="5372"/>
                  </a:cubicBezTo>
                  <a:cubicBezTo>
                    <a:pt x="18466" y="5372"/>
                    <a:pt x="18515" y="5365"/>
                    <a:pt x="18566" y="5351"/>
                  </a:cubicBezTo>
                  <a:cubicBezTo>
                    <a:pt x="18877" y="5265"/>
                    <a:pt x="19221" y="5214"/>
                    <a:pt x="19561" y="5214"/>
                  </a:cubicBezTo>
                  <a:cubicBezTo>
                    <a:pt x="20499" y="5214"/>
                    <a:pt x="21412" y="5600"/>
                    <a:pt x="21543" y="6687"/>
                  </a:cubicBezTo>
                  <a:cubicBezTo>
                    <a:pt x="21675" y="7770"/>
                    <a:pt x="20883" y="8436"/>
                    <a:pt x="19963" y="8701"/>
                  </a:cubicBezTo>
                  <a:lnTo>
                    <a:pt x="19963" y="8701"/>
                  </a:lnTo>
                  <a:cubicBezTo>
                    <a:pt x="19639" y="8730"/>
                    <a:pt x="19318" y="8783"/>
                    <a:pt x="19011" y="8848"/>
                  </a:cubicBezTo>
                  <a:cubicBezTo>
                    <a:pt x="18469" y="8965"/>
                    <a:pt x="18581" y="9828"/>
                    <a:pt x="19126" y="9828"/>
                  </a:cubicBezTo>
                  <a:cubicBezTo>
                    <a:pt x="19132" y="9828"/>
                    <a:pt x="19138" y="9828"/>
                    <a:pt x="19144" y="9828"/>
                  </a:cubicBezTo>
                  <a:cubicBezTo>
                    <a:pt x="19436" y="9817"/>
                    <a:pt x="19728" y="9777"/>
                    <a:pt x="20012" y="9709"/>
                  </a:cubicBezTo>
                  <a:lnTo>
                    <a:pt x="20012" y="9709"/>
                  </a:lnTo>
                  <a:cubicBezTo>
                    <a:pt x="20121" y="9702"/>
                    <a:pt x="20231" y="9698"/>
                    <a:pt x="20342" y="9698"/>
                  </a:cubicBezTo>
                  <a:cubicBezTo>
                    <a:pt x="21456" y="9698"/>
                    <a:pt x="22637" y="10076"/>
                    <a:pt x="22514" y="11395"/>
                  </a:cubicBezTo>
                  <a:cubicBezTo>
                    <a:pt x="22356" y="13112"/>
                    <a:pt x="20325" y="13510"/>
                    <a:pt x="19011" y="13974"/>
                  </a:cubicBezTo>
                  <a:cubicBezTo>
                    <a:pt x="17762" y="14416"/>
                    <a:pt x="16508" y="14842"/>
                    <a:pt x="15229" y="15187"/>
                  </a:cubicBezTo>
                  <a:cubicBezTo>
                    <a:pt x="14012" y="15516"/>
                    <a:pt x="12767" y="15684"/>
                    <a:pt x="11540" y="15979"/>
                  </a:cubicBezTo>
                  <a:cubicBezTo>
                    <a:pt x="10283" y="16281"/>
                    <a:pt x="9034" y="16624"/>
                    <a:pt x="7759" y="16860"/>
                  </a:cubicBezTo>
                  <a:cubicBezTo>
                    <a:pt x="7162" y="16970"/>
                    <a:pt x="6506" y="17129"/>
                    <a:pt x="5872" y="17129"/>
                  </a:cubicBezTo>
                  <a:cubicBezTo>
                    <a:pt x="5434" y="17129"/>
                    <a:pt x="5006" y="17053"/>
                    <a:pt x="4616" y="16833"/>
                  </a:cubicBezTo>
                  <a:cubicBezTo>
                    <a:pt x="3963" y="16464"/>
                    <a:pt x="3428" y="15775"/>
                    <a:pt x="3375" y="15008"/>
                  </a:cubicBezTo>
                  <a:cubicBezTo>
                    <a:pt x="3305" y="14003"/>
                    <a:pt x="4159" y="13420"/>
                    <a:pt x="5018" y="13148"/>
                  </a:cubicBezTo>
                  <a:cubicBezTo>
                    <a:pt x="5518" y="12990"/>
                    <a:pt x="5474" y="12169"/>
                    <a:pt x="4927" y="12169"/>
                  </a:cubicBezTo>
                  <a:cubicBezTo>
                    <a:pt x="4913" y="12169"/>
                    <a:pt x="4900" y="12169"/>
                    <a:pt x="4885" y="12170"/>
                  </a:cubicBezTo>
                  <a:cubicBezTo>
                    <a:pt x="4825" y="12175"/>
                    <a:pt x="4765" y="12177"/>
                    <a:pt x="4704" y="12177"/>
                  </a:cubicBezTo>
                  <a:cubicBezTo>
                    <a:pt x="3811" y="12177"/>
                    <a:pt x="2889" y="11715"/>
                    <a:pt x="2562" y="10837"/>
                  </a:cubicBezTo>
                  <a:cubicBezTo>
                    <a:pt x="2122" y="9649"/>
                    <a:pt x="3308" y="8882"/>
                    <a:pt x="4277" y="8551"/>
                  </a:cubicBezTo>
                  <a:cubicBezTo>
                    <a:pt x="4827" y="8364"/>
                    <a:pt x="4671" y="7568"/>
                    <a:pt x="4163" y="7568"/>
                  </a:cubicBezTo>
                  <a:cubicBezTo>
                    <a:pt x="4115" y="7568"/>
                    <a:pt x="4065" y="7575"/>
                    <a:pt x="4011" y="7591"/>
                  </a:cubicBezTo>
                  <a:cubicBezTo>
                    <a:pt x="3722" y="7674"/>
                    <a:pt x="3411" y="7720"/>
                    <a:pt x="3105" y="7720"/>
                  </a:cubicBezTo>
                  <a:cubicBezTo>
                    <a:pt x="2217" y="7720"/>
                    <a:pt x="1375" y="7326"/>
                    <a:pt x="1245" y="6287"/>
                  </a:cubicBezTo>
                  <a:cubicBezTo>
                    <a:pt x="1188" y="5834"/>
                    <a:pt x="1321" y="5364"/>
                    <a:pt x="1616" y="5016"/>
                  </a:cubicBezTo>
                  <a:cubicBezTo>
                    <a:pt x="1991" y="4578"/>
                    <a:pt x="2520" y="4466"/>
                    <a:pt x="3059" y="4363"/>
                  </a:cubicBezTo>
                  <a:cubicBezTo>
                    <a:pt x="6078" y="3777"/>
                    <a:pt x="9065" y="2987"/>
                    <a:pt x="12052" y="2259"/>
                  </a:cubicBezTo>
                  <a:cubicBezTo>
                    <a:pt x="13401" y="1930"/>
                    <a:pt x="14748" y="1592"/>
                    <a:pt x="16101" y="1286"/>
                  </a:cubicBezTo>
                  <a:lnTo>
                    <a:pt x="16101" y="1286"/>
                  </a:lnTo>
                  <a:cubicBezTo>
                    <a:pt x="16135" y="1282"/>
                    <a:pt x="16170" y="1274"/>
                    <a:pt x="16207" y="1262"/>
                  </a:cubicBezTo>
                  <a:lnTo>
                    <a:pt x="16207" y="1262"/>
                  </a:lnTo>
                  <a:cubicBezTo>
                    <a:pt x="16207" y="1262"/>
                    <a:pt x="16207" y="1262"/>
                    <a:pt x="16207" y="1262"/>
                  </a:cubicBezTo>
                  <a:cubicBezTo>
                    <a:pt x="16241" y="1254"/>
                    <a:pt x="16272" y="1244"/>
                    <a:pt x="16301" y="1232"/>
                  </a:cubicBezTo>
                  <a:lnTo>
                    <a:pt x="16301" y="1232"/>
                  </a:lnTo>
                  <a:cubicBezTo>
                    <a:pt x="16771" y="1087"/>
                    <a:pt x="17324" y="984"/>
                    <a:pt x="17869" y="984"/>
                  </a:cubicBezTo>
                  <a:close/>
                  <a:moveTo>
                    <a:pt x="17822" y="0"/>
                  </a:moveTo>
                  <a:cubicBezTo>
                    <a:pt x="17167" y="0"/>
                    <a:pt x="16510" y="115"/>
                    <a:pt x="15941" y="301"/>
                  </a:cubicBezTo>
                  <a:cubicBezTo>
                    <a:pt x="15940" y="302"/>
                    <a:pt x="15938" y="302"/>
                    <a:pt x="15937" y="303"/>
                  </a:cubicBezTo>
                  <a:lnTo>
                    <a:pt x="15937" y="303"/>
                  </a:lnTo>
                  <a:cubicBezTo>
                    <a:pt x="12691" y="1034"/>
                    <a:pt x="9467" y="1876"/>
                    <a:pt x="6227" y="2638"/>
                  </a:cubicBezTo>
                  <a:cubicBezTo>
                    <a:pt x="5459" y="2817"/>
                    <a:pt x="4687" y="2996"/>
                    <a:pt x="3916" y="3167"/>
                  </a:cubicBezTo>
                  <a:cubicBezTo>
                    <a:pt x="3329" y="3295"/>
                    <a:pt x="2699" y="3365"/>
                    <a:pt x="2128" y="3550"/>
                  </a:cubicBezTo>
                  <a:cubicBezTo>
                    <a:pt x="790" y="3986"/>
                    <a:pt x="0" y="5313"/>
                    <a:pt x="314" y="6697"/>
                  </a:cubicBezTo>
                  <a:cubicBezTo>
                    <a:pt x="559" y="7779"/>
                    <a:pt x="1337" y="8391"/>
                    <a:pt x="2264" y="8615"/>
                  </a:cubicBezTo>
                  <a:lnTo>
                    <a:pt x="2264" y="8615"/>
                  </a:lnTo>
                  <a:cubicBezTo>
                    <a:pt x="1631" y="9226"/>
                    <a:pt x="1274" y="10040"/>
                    <a:pt x="1576" y="11024"/>
                  </a:cubicBezTo>
                  <a:cubicBezTo>
                    <a:pt x="1846" y="11902"/>
                    <a:pt x="2528" y="12564"/>
                    <a:pt x="3350" y="12908"/>
                  </a:cubicBezTo>
                  <a:lnTo>
                    <a:pt x="3350" y="12908"/>
                  </a:lnTo>
                  <a:cubicBezTo>
                    <a:pt x="2938" y="13241"/>
                    <a:pt x="2616" y="13671"/>
                    <a:pt x="2465" y="14216"/>
                  </a:cubicBezTo>
                  <a:cubicBezTo>
                    <a:pt x="2221" y="15099"/>
                    <a:pt x="2503" y="16043"/>
                    <a:pt x="3048" y="16755"/>
                  </a:cubicBezTo>
                  <a:cubicBezTo>
                    <a:pt x="3640" y="17530"/>
                    <a:pt x="4532" y="18040"/>
                    <a:pt x="5509" y="18118"/>
                  </a:cubicBezTo>
                  <a:cubicBezTo>
                    <a:pt x="5605" y="18125"/>
                    <a:pt x="5702" y="18128"/>
                    <a:pt x="5800" y="18128"/>
                  </a:cubicBezTo>
                  <a:cubicBezTo>
                    <a:pt x="6453" y="18128"/>
                    <a:pt x="7135" y="17977"/>
                    <a:pt x="7767" y="17867"/>
                  </a:cubicBezTo>
                  <a:cubicBezTo>
                    <a:pt x="8576" y="17726"/>
                    <a:pt x="9379" y="17542"/>
                    <a:pt x="10175" y="17344"/>
                  </a:cubicBezTo>
                  <a:cubicBezTo>
                    <a:pt x="11574" y="16999"/>
                    <a:pt x="12979" y="16736"/>
                    <a:pt x="14382" y="16422"/>
                  </a:cubicBezTo>
                  <a:cubicBezTo>
                    <a:pt x="15931" y="16078"/>
                    <a:pt x="17439" y="15579"/>
                    <a:pt x="18933" y="15055"/>
                  </a:cubicBezTo>
                  <a:cubicBezTo>
                    <a:pt x="20730" y="14427"/>
                    <a:pt x="23123" y="13902"/>
                    <a:pt x="23477" y="11673"/>
                  </a:cubicBezTo>
                  <a:cubicBezTo>
                    <a:pt x="23622" y="10757"/>
                    <a:pt x="23289" y="9845"/>
                    <a:pt x="22539" y="9284"/>
                  </a:cubicBezTo>
                  <a:cubicBezTo>
                    <a:pt x="22275" y="9087"/>
                    <a:pt x="21987" y="8946"/>
                    <a:pt x="21684" y="8850"/>
                  </a:cubicBezTo>
                  <a:lnTo>
                    <a:pt x="21684" y="8850"/>
                  </a:lnTo>
                  <a:cubicBezTo>
                    <a:pt x="22301" y="8282"/>
                    <a:pt x="22659" y="7482"/>
                    <a:pt x="22514" y="6493"/>
                  </a:cubicBezTo>
                  <a:cubicBezTo>
                    <a:pt x="22333" y="5268"/>
                    <a:pt x="21490" y="4584"/>
                    <a:pt x="20469" y="4334"/>
                  </a:cubicBezTo>
                  <a:lnTo>
                    <a:pt x="20469" y="4334"/>
                  </a:lnTo>
                  <a:cubicBezTo>
                    <a:pt x="20648" y="4161"/>
                    <a:pt x="20805" y="3966"/>
                    <a:pt x="20932" y="3744"/>
                  </a:cubicBezTo>
                  <a:cubicBezTo>
                    <a:pt x="21311" y="3082"/>
                    <a:pt x="21318" y="2294"/>
                    <a:pt x="20970" y="1618"/>
                  </a:cubicBezTo>
                  <a:cubicBezTo>
                    <a:pt x="20361" y="433"/>
                    <a:pt x="19094" y="0"/>
                    <a:pt x="17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49"/>
            <p:cNvSpPr/>
            <p:nvPr/>
          </p:nvSpPr>
          <p:spPr>
            <a:xfrm>
              <a:off x="7083100" y="3509450"/>
              <a:ext cx="425250" cy="112700"/>
            </a:xfrm>
            <a:custGeom>
              <a:avLst/>
              <a:gdLst/>
              <a:ahLst/>
              <a:cxnLst/>
              <a:rect l="l" t="t" r="r" b="b"/>
              <a:pathLst>
                <a:path w="17010" h="4508" extrusionOk="0">
                  <a:moveTo>
                    <a:pt x="16300" y="1"/>
                  </a:moveTo>
                  <a:cubicBezTo>
                    <a:pt x="16258" y="1"/>
                    <a:pt x="16214" y="6"/>
                    <a:pt x="16168" y="17"/>
                  </a:cubicBezTo>
                  <a:cubicBezTo>
                    <a:pt x="11020" y="1284"/>
                    <a:pt x="5932" y="2958"/>
                    <a:pt x="638" y="3508"/>
                  </a:cubicBezTo>
                  <a:cubicBezTo>
                    <a:pt x="26" y="3571"/>
                    <a:pt x="1" y="4508"/>
                    <a:pt x="577" y="4508"/>
                  </a:cubicBezTo>
                  <a:cubicBezTo>
                    <a:pt x="597" y="4508"/>
                    <a:pt x="617" y="4507"/>
                    <a:pt x="638" y="4505"/>
                  </a:cubicBezTo>
                  <a:cubicBezTo>
                    <a:pt x="6027" y="3944"/>
                    <a:pt x="11192" y="2267"/>
                    <a:pt x="16434" y="978"/>
                  </a:cubicBezTo>
                  <a:cubicBezTo>
                    <a:pt x="17009" y="838"/>
                    <a:pt x="16826" y="1"/>
                    <a:pt x="16300" y="1"/>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49"/>
            <p:cNvSpPr/>
            <p:nvPr/>
          </p:nvSpPr>
          <p:spPr>
            <a:xfrm>
              <a:off x="7098175" y="3616850"/>
              <a:ext cx="436350" cy="117650"/>
            </a:xfrm>
            <a:custGeom>
              <a:avLst/>
              <a:gdLst/>
              <a:ahLst/>
              <a:cxnLst/>
              <a:rect l="l" t="t" r="r" b="b"/>
              <a:pathLst>
                <a:path w="17454" h="4706" extrusionOk="0">
                  <a:moveTo>
                    <a:pt x="16799" y="0"/>
                  </a:moveTo>
                  <a:cubicBezTo>
                    <a:pt x="16748" y="0"/>
                    <a:pt x="16695" y="9"/>
                    <a:pt x="16638" y="27"/>
                  </a:cubicBezTo>
                  <a:cubicBezTo>
                    <a:pt x="11407" y="1738"/>
                    <a:pt x="5944" y="2534"/>
                    <a:pt x="585" y="3731"/>
                  </a:cubicBezTo>
                  <a:cubicBezTo>
                    <a:pt x="1" y="3861"/>
                    <a:pt x="193" y="4705"/>
                    <a:pt x="729" y="4705"/>
                  </a:cubicBezTo>
                  <a:cubicBezTo>
                    <a:pt x="768" y="4705"/>
                    <a:pt x="808" y="4701"/>
                    <a:pt x="850" y="4692"/>
                  </a:cubicBezTo>
                  <a:cubicBezTo>
                    <a:pt x="6207" y="3495"/>
                    <a:pt x="11672" y="2699"/>
                    <a:pt x="16903" y="988"/>
                  </a:cubicBezTo>
                  <a:cubicBezTo>
                    <a:pt x="17453" y="809"/>
                    <a:pt x="17290" y="0"/>
                    <a:pt x="16799"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49"/>
          <p:cNvGrpSpPr/>
          <p:nvPr/>
        </p:nvGrpSpPr>
        <p:grpSpPr>
          <a:xfrm>
            <a:off x="3564238" y="3459525"/>
            <a:ext cx="1519300" cy="812375"/>
            <a:chOff x="3754738" y="3337238"/>
            <a:chExt cx="1519300" cy="812375"/>
          </a:xfrm>
        </p:grpSpPr>
        <p:sp>
          <p:nvSpPr>
            <p:cNvPr id="10178" name="Google Shape;10178;p49"/>
            <p:cNvSpPr/>
            <p:nvPr/>
          </p:nvSpPr>
          <p:spPr>
            <a:xfrm>
              <a:off x="4355288" y="3642388"/>
              <a:ext cx="277850" cy="132075"/>
            </a:xfrm>
            <a:custGeom>
              <a:avLst/>
              <a:gdLst/>
              <a:ahLst/>
              <a:cxnLst/>
              <a:rect l="l" t="t" r="r" b="b"/>
              <a:pathLst>
                <a:path w="11114" h="5283" extrusionOk="0">
                  <a:moveTo>
                    <a:pt x="2484" y="4735"/>
                  </a:moveTo>
                  <a:cubicBezTo>
                    <a:pt x="1" y="2973"/>
                    <a:pt x="3243" y="551"/>
                    <a:pt x="5550" y="235"/>
                  </a:cubicBezTo>
                  <a:cubicBezTo>
                    <a:pt x="7248" y="1"/>
                    <a:pt x="10174" y="119"/>
                    <a:pt x="10519" y="2025"/>
                  </a:cubicBezTo>
                  <a:cubicBezTo>
                    <a:pt x="11113" y="5282"/>
                    <a:pt x="7203" y="2421"/>
                    <a:pt x="6047" y="2763"/>
                  </a:cubicBezTo>
                  <a:cubicBezTo>
                    <a:pt x="4288" y="3281"/>
                    <a:pt x="3885" y="5038"/>
                    <a:pt x="2484" y="4735"/>
                  </a:cubicBez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49"/>
            <p:cNvSpPr/>
            <p:nvPr/>
          </p:nvSpPr>
          <p:spPr>
            <a:xfrm>
              <a:off x="3754738" y="3470188"/>
              <a:ext cx="833850" cy="679425"/>
            </a:xfrm>
            <a:custGeom>
              <a:avLst/>
              <a:gdLst/>
              <a:ahLst/>
              <a:cxnLst/>
              <a:rect l="l" t="t" r="r" b="b"/>
              <a:pathLst>
                <a:path w="33354" h="27177" extrusionOk="0">
                  <a:moveTo>
                    <a:pt x="14368" y="3590"/>
                  </a:moveTo>
                  <a:cubicBezTo>
                    <a:pt x="0" y="6710"/>
                    <a:pt x="5130" y="27176"/>
                    <a:pt x="18282" y="24625"/>
                  </a:cubicBezTo>
                  <a:cubicBezTo>
                    <a:pt x="33353" y="21705"/>
                    <a:pt x="29020" y="0"/>
                    <a:pt x="14368" y="3590"/>
                  </a:cubicBez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49"/>
            <p:cNvSpPr/>
            <p:nvPr/>
          </p:nvSpPr>
          <p:spPr>
            <a:xfrm>
              <a:off x="3851013" y="3550813"/>
              <a:ext cx="642075" cy="523100"/>
            </a:xfrm>
            <a:custGeom>
              <a:avLst/>
              <a:gdLst/>
              <a:ahLst/>
              <a:cxnLst/>
              <a:rect l="l" t="t" r="r" b="b"/>
              <a:pathLst>
                <a:path w="25683" h="20924" extrusionOk="0">
                  <a:moveTo>
                    <a:pt x="11064" y="2762"/>
                  </a:moveTo>
                  <a:cubicBezTo>
                    <a:pt x="0" y="5166"/>
                    <a:pt x="3950" y="20924"/>
                    <a:pt x="14077" y="18960"/>
                  </a:cubicBezTo>
                  <a:cubicBezTo>
                    <a:pt x="25683" y="16711"/>
                    <a:pt x="22346" y="0"/>
                    <a:pt x="11064" y="276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49"/>
            <p:cNvSpPr/>
            <p:nvPr/>
          </p:nvSpPr>
          <p:spPr>
            <a:xfrm>
              <a:off x="3944288" y="3599838"/>
              <a:ext cx="467175" cy="441575"/>
            </a:xfrm>
            <a:custGeom>
              <a:avLst/>
              <a:gdLst/>
              <a:ahLst/>
              <a:cxnLst/>
              <a:rect l="l" t="t" r="r" b="b"/>
              <a:pathLst>
                <a:path w="18687" h="17663" extrusionOk="0">
                  <a:moveTo>
                    <a:pt x="9772" y="997"/>
                  </a:moveTo>
                  <a:cubicBezTo>
                    <a:pt x="10756" y="997"/>
                    <a:pt x="11736" y="1165"/>
                    <a:pt x="12657" y="1555"/>
                  </a:cubicBezTo>
                  <a:cubicBezTo>
                    <a:pt x="14045" y="2147"/>
                    <a:pt x="15191" y="3207"/>
                    <a:pt x="15952" y="4501"/>
                  </a:cubicBezTo>
                  <a:cubicBezTo>
                    <a:pt x="17479" y="7096"/>
                    <a:pt x="17486" y="10507"/>
                    <a:pt x="15825" y="13041"/>
                  </a:cubicBezTo>
                  <a:cubicBezTo>
                    <a:pt x="14340" y="15308"/>
                    <a:pt x="11485" y="16679"/>
                    <a:pt x="8733" y="16679"/>
                  </a:cubicBezTo>
                  <a:cubicBezTo>
                    <a:pt x="7954" y="16679"/>
                    <a:pt x="7182" y="16569"/>
                    <a:pt x="6453" y="16338"/>
                  </a:cubicBezTo>
                  <a:cubicBezTo>
                    <a:pt x="3461" y="15394"/>
                    <a:pt x="1477" y="12422"/>
                    <a:pt x="1216" y="9369"/>
                  </a:cubicBezTo>
                  <a:cubicBezTo>
                    <a:pt x="925" y="5982"/>
                    <a:pt x="2760" y="2925"/>
                    <a:pt x="5968" y="1720"/>
                  </a:cubicBezTo>
                  <a:cubicBezTo>
                    <a:pt x="6450" y="1539"/>
                    <a:pt x="6945" y="1399"/>
                    <a:pt x="7445" y="1286"/>
                  </a:cubicBezTo>
                  <a:lnTo>
                    <a:pt x="7445" y="1286"/>
                  </a:lnTo>
                  <a:cubicBezTo>
                    <a:pt x="7452" y="1285"/>
                    <a:pt x="7459" y="1283"/>
                    <a:pt x="7466" y="1282"/>
                  </a:cubicBezTo>
                  <a:lnTo>
                    <a:pt x="7466" y="1282"/>
                  </a:lnTo>
                  <a:cubicBezTo>
                    <a:pt x="7466" y="1282"/>
                    <a:pt x="7466" y="1282"/>
                    <a:pt x="7466" y="1282"/>
                  </a:cubicBezTo>
                  <a:cubicBezTo>
                    <a:pt x="7472" y="1280"/>
                    <a:pt x="7479" y="1279"/>
                    <a:pt x="7485" y="1277"/>
                  </a:cubicBezTo>
                  <a:lnTo>
                    <a:pt x="7485" y="1277"/>
                  </a:lnTo>
                  <a:cubicBezTo>
                    <a:pt x="8234" y="1099"/>
                    <a:pt x="9004" y="997"/>
                    <a:pt x="9772" y="997"/>
                  </a:cubicBezTo>
                  <a:close/>
                  <a:moveTo>
                    <a:pt x="9704" y="1"/>
                  </a:moveTo>
                  <a:cubicBezTo>
                    <a:pt x="9414" y="1"/>
                    <a:pt x="9122" y="15"/>
                    <a:pt x="8827" y="45"/>
                  </a:cubicBezTo>
                  <a:cubicBezTo>
                    <a:pt x="8279" y="100"/>
                    <a:pt x="7736" y="192"/>
                    <a:pt x="7201" y="321"/>
                  </a:cubicBezTo>
                  <a:cubicBezTo>
                    <a:pt x="5235" y="759"/>
                    <a:pt x="3343" y="1703"/>
                    <a:pt x="2046" y="3279"/>
                  </a:cubicBezTo>
                  <a:cubicBezTo>
                    <a:pt x="921" y="4648"/>
                    <a:pt x="301" y="6340"/>
                    <a:pt x="200" y="8107"/>
                  </a:cubicBezTo>
                  <a:cubicBezTo>
                    <a:pt x="0" y="11560"/>
                    <a:pt x="1814" y="15194"/>
                    <a:pt x="4944" y="16789"/>
                  </a:cubicBezTo>
                  <a:cubicBezTo>
                    <a:pt x="6113" y="17384"/>
                    <a:pt x="7421" y="17663"/>
                    <a:pt x="8742" y="17663"/>
                  </a:cubicBezTo>
                  <a:cubicBezTo>
                    <a:pt x="11375" y="17663"/>
                    <a:pt x="14061" y="16559"/>
                    <a:pt x="15813" y="14661"/>
                  </a:cubicBezTo>
                  <a:cubicBezTo>
                    <a:pt x="18198" y="12080"/>
                    <a:pt x="18686" y="8206"/>
                    <a:pt x="17321" y="5015"/>
                  </a:cubicBezTo>
                  <a:cubicBezTo>
                    <a:pt x="15990" y="1898"/>
                    <a:pt x="13019" y="1"/>
                    <a:pt x="9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49"/>
            <p:cNvSpPr/>
            <p:nvPr/>
          </p:nvSpPr>
          <p:spPr>
            <a:xfrm>
              <a:off x="4077563" y="3697213"/>
              <a:ext cx="181275" cy="256150"/>
            </a:xfrm>
            <a:custGeom>
              <a:avLst/>
              <a:gdLst/>
              <a:ahLst/>
              <a:cxnLst/>
              <a:rect l="l" t="t" r="r" b="b"/>
              <a:pathLst>
                <a:path w="7251" h="10246" extrusionOk="0">
                  <a:moveTo>
                    <a:pt x="6571" y="0"/>
                  </a:moveTo>
                  <a:cubicBezTo>
                    <a:pt x="6421" y="0"/>
                    <a:pt x="6273" y="73"/>
                    <a:pt x="6178" y="247"/>
                  </a:cubicBezTo>
                  <a:cubicBezTo>
                    <a:pt x="4421" y="3481"/>
                    <a:pt x="2198" y="6401"/>
                    <a:pt x="239" y="9510"/>
                  </a:cubicBezTo>
                  <a:cubicBezTo>
                    <a:pt x="0" y="9889"/>
                    <a:pt x="344" y="10245"/>
                    <a:pt x="691" y="10245"/>
                  </a:cubicBezTo>
                  <a:cubicBezTo>
                    <a:pt x="843" y="10245"/>
                    <a:pt x="995" y="10177"/>
                    <a:pt x="1099" y="10012"/>
                  </a:cubicBezTo>
                  <a:cubicBezTo>
                    <a:pt x="3058" y="6905"/>
                    <a:pt x="5280" y="3985"/>
                    <a:pt x="7040" y="751"/>
                  </a:cubicBezTo>
                  <a:cubicBezTo>
                    <a:pt x="7250" y="361"/>
                    <a:pt x="6906" y="0"/>
                    <a:pt x="6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49"/>
            <p:cNvSpPr/>
            <p:nvPr/>
          </p:nvSpPr>
          <p:spPr>
            <a:xfrm>
              <a:off x="4033813" y="3687463"/>
              <a:ext cx="133400" cy="175275"/>
            </a:xfrm>
            <a:custGeom>
              <a:avLst/>
              <a:gdLst/>
              <a:ahLst/>
              <a:cxnLst/>
              <a:rect l="l" t="t" r="r" b="b"/>
              <a:pathLst>
                <a:path w="5336" h="7011" extrusionOk="0">
                  <a:moveTo>
                    <a:pt x="4641" y="1"/>
                  </a:moveTo>
                  <a:cubicBezTo>
                    <a:pt x="4489" y="1"/>
                    <a:pt x="4337" y="68"/>
                    <a:pt x="4231" y="231"/>
                  </a:cubicBezTo>
                  <a:cubicBezTo>
                    <a:pt x="2910" y="2264"/>
                    <a:pt x="1587" y="4303"/>
                    <a:pt x="161" y="6262"/>
                  </a:cubicBezTo>
                  <a:cubicBezTo>
                    <a:pt x="0" y="6479"/>
                    <a:pt x="123" y="6816"/>
                    <a:pt x="340" y="6943"/>
                  </a:cubicBezTo>
                  <a:cubicBezTo>
                    <a:pt x="419" y="6990"/>
                    <a:pt x="501" y="7011"/>
                    <a:pt x="581" y="7011"/>
                  </a:cubicBezTo>
                  <a:cubicBezTo>
                    <a:pt x="751" y="7011"/>
                    <a:pt x="912" y="6913"/>
                    <a:pt x="1020" y="6764"/>
                  </a:cubicBezTo>
                  <a:cubicBezTo>
                    <a:pt x="2448" y="4807"/>
                    <a:pt x="3771" y="2765"/>
                    <a:pt x="5090" y="734"/>
                  </a:cubicBezTo>
                  <a:cubicBezTo>
                    <a:pt x="5336" y="358"/>
                    <a:pt x="4991" y="1"/>
                    <a:pt x="46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49"/>
            <p:cNvSpPr/>
            <p:nvPr/>
          </p:nvSpPr>
          <p:spPr>
            <a:xfrm>
              <a:off x="4166388" y="3774563"/>
              <a:ext cx="145175" cy="186525"/>
            </a:xfrm>
            <a:custGeom>
              <a:avLst/>
              <a:gdLst/>
              <a:ahLst/>
              <a:cxnLst/>
              <a:rect l="l" t="t" r="r" b="b"/>
              <a:pathLst>
                <a:path w="5807" h="7461" extrusionOk="0">
                  <a:moveTo>
                    <a:pt x="5121" y="0"/>
                  </a:moveTo>
                  <a:cubicBezTo>
                    <a:pt x="4971" y="0"/>
                    <a:pt x="4821" y="70"/>
                    <a:pt x="4721" y="240"/>
                  </a:cubicBezTo>
                  <a:cubicBezTo>
                    <a:pt x="3390" y="2513"/>
                    <a:pt x="1641" y="4499"/>
                    <a:pt x="238" y="6724"/>
                  </a:cubicBezTo>
                  <a:cubicBezTo>
                    <a:pt x="0" y="7102"/>
                    <a:pt x="346" y="7460"/>
                    <a:pt x="693" y="7460"/>
                  </a:cubicBezTo>
                  <a:cubicBezTo>
                    <a:pt x="844" y="7460"/>
                    <a:pt x="996" y="7392"/>
                    <a:pt x="1100" y="7228"/>
                  </a:cubicBezTo>
                  <a:cubicBezTo>
                    <a:pt x="2501" y="5003"/>
                    <a:pt x="4249" y="3014"/>
                    <a:pt x="5581" y="743"/>
                  </a:cubicBezTo>
                  <a:cubicBezTo>
                    <a:pt x="5807" y="359"/>
                    <a:pt x="5462" y="0"/>
                    <a:pt x="5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49"/>
            <p:cNvSpPr/>
            <p:nvPr/>
          </p:nvSpPr>
          <p:spPr>
            <a:xfrm>
              <a:off x="4440188" y="3337238"/>
              <a:ext cx="833850" cy="679375"/>
            </a:xfrm>
            <a:custGeom>
              <a:avLst/>
              <a:gdLst/>
              <a:ahLst/>
              <a:cxnLst/>
              <a:rect l="l" t="t" r="r" b="b"/>
              <a:pathLst>
                <a:path w="33354" h="27175" extrusionOk="0">
                  <a:moveTo>
                    <a:pt x="14368" y="3591"/>
                  </a:moveTo>
                  <a:cubicBezTo>
                    <a:pt x="1" y="6711"/>
                    <a:pt x="5130" y="27175"/>
                    <a:pt x="18280" y="24626"/>
                  </a:cubicBezTo>
                  <a:cubicBezTo>
                    <a:pt x="33354" y="21706"/>
                    <a:pt x="29018" y="1"/>
                    <a:pt x="14368" y="3591"/>
                  </a:cubicBez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49"/>
            <p:cNvSpPr/>
            <p:nvPr/>
          </p:nvSpPr>
          <p:spPr>
            <a:xfrm>
              <a:off x="4536463" y="3417838"/>
              <a:ext cx="642100" cy="523150"/>
            </a:xfrm>
            <a:custGeom>
              <a:avLst/>
              <a:gdLst/>
              <a:ahLst/>
              <a:cxnLst/>
              <a:rect l="l" t="t" r="r" b="b"/>
              <a:pathLst>
                <a:path w="25684" h="20926" extrusionOk="0">
                  <a:moveTo>
                    <a:pt x="11065" y="2764"/>
                  </a:moveTo>
                  <a:cubicBezTo>
                    <a:pt x="1" y="5168"/>
                    <a:pt x="3951" y="20926"/>
                    <a:pt x="14077" y="18962"/>
                  </a:cubicBezTo>
                  <a:cubicBezTo>
                    <a:pt x="25683" y="16712"/>
                    <a:pt x="22346" y="0"/>
                    <a:pt x="11065" y="276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49"/>
            <p:cNvSpPr/>
            <p:nvPr/>
          </p:nvSpPr>
          <p:spPr>
            <a:xfrm>
              <a:off x="4629738" y="3466863"/>
              <a:ext cx="467175" cy="441600"/>
            </a:xfrm>
            <a:custGeom>
              <a:avLst/>
              <a:gdLst/>
              <a:ahLst/>
              <a:cxnLst/>
              <a:rect l="l" t="t" r="r" b="b"/>
              <a:pathLst>
                <a:path w="18687" h="17664" extrusionOk="0">
                  <a:moveTo>
                    <a:pt x="9774" y="998"/>
                  </a:moveTo>
                  <a:cubicBezTo>
                    <a:pt x="10758" y="998"/>
                    <a:pt x="11736" y="1166"/>
                    <a:pt x="12655" y="1557"/>
                  </a:cubicBezTo>
                  <a:cubicBezTo>
                    <a:pt x="14046" y="2147"/>
                    <a:pt x="15190" y="3207"/>
                    <a:pt x="15952" y="4502"/>
                  </a:cubicBezTo>
                  <a:cubicBezTo>
                    <a:pt x="17480" y="7098"/>
                    <a:pt x="17486" y="10508"/>
                    <a:pt x="15826" y="13043"/>
                  </a:cubicBezTo>
                  <a:cubicBezTo>
                    <a:pt x="14340" y="15309"/>
                    <a:pt x="11484" y="16679"/>
                    <a:pt x="8731" y="16679"/>
                  </a:cubicBezTo>
                  <a:cubicBezTo>
                    <a:pt x="7952" y="16679"/>
                    <a:pt x="7182" y="16570"/>
                    <a:pt x="6453" y="16340"/>
                  </a:cubicBezTo>
                  <a:cubicBezTo>
                    <a:pt x="3462" y="15396"/>
                    <a:pt x="1477" y="12423"/>
                    <a:pt x="1216" y="9371"/>
                  </a:cubicBezTo>
                  <a:cubicBezTo>
                    <a:pt x="925" y="5983"/>
                    <a:pt x="2760" y="2927"/>
                    <a:pt x="5969" y="1722"/>
                  </a:cubicBezTo>
                  <a:cubicBezTo>
                    <a:pt x="6450" y="1540"/>
                    <a:pt x="6945" y="1400"/>
                    <a:pt x="7449" y="1287"/>
                  </a:cubicBezTo>
                  <a:lnTo>
                    <a:pt x="7449" y="1287"/>
                  </a:lnTo>
                  <a:cubicBezTo>
                    <a:pt x="7455" y="1286"/>
                    <a:pt x="7461" y="1285"/>
                    <a:pt x="7467" y="1283"/>
                  </a:cubicBezTo>
                  <a:lnTo>
                    <a:pt x="7467" y="1283"/>
                  </a:lnTo>
                  <a:cubicBezTo>
                    <a:pt x="7467" y="1283"/>
                    <a:pt x="7467" y="1283"/>
                    <a:pt x="7467" y="1283"/>
                  </a:cubicBezTo>
                  <a:cubicBezTo>
                    <a:pt x="7473" y="1282"/>
                    <a:pt x="7479" y="1280"/>
                    <a:pt x="7485" y="1279"/>
                  </a:cubicBezTo>
                  <a:lnTo>
                    <a:pt x="7485" y="1279"/>
                  </a:lnTo>
                  <a:cubicBezTo>
                    <a:pt x="8234" y="1101"/>
                    <a:pt x="9006" y="998"/>
                    <a:pt x="9774" y="998"/>
                  </a:cubicBezTo>
                  <a:close/>
                  <a:moveTo>
                    <a:pt x="9705" y="1"/>
                  </a:moveTo>
                  <a:cubicBezTo>
                    <a:pt x="9415" y="1"/>
                    <a:pt x="9122" y="15"/>
                    <a:pt x="8828" y="45"/>
                  </a:cubicBezTo>
                  <a:cubicBezTo>
                    <a:pt x="8278" y="101"/>
                    <a:pt x="7736" y="194"/>
                    <a:pt x="7201" y="323"/>
                  </a:cubicBezTo>
                  <a:cubicBezTo>
                    <a:pt x="5236" y="761"/>
                    <a:pt x="3342" y="1705"/>
                    <a:pt x="2046" y="3280"/>
                  </a:cubicBezTo>
                  <a:cubicBezTo>
                    <a:pt x="919" y="4650"/>
                    <a:pt x="302" y="6341"/>
                    <a:pt x="201" y="8109"/>
                  </a:cubicBezTo>
                  <a:cubicBezTo>
                    <a:pt x="1" y="11562"/>
                    <a:pt x="1814" y="15196"/>
                    <a:pt x="4945" y="16791"/>
                  </a:cubicBezTo>
                  <a:cubicBezTo>
                    <a:pt x="6113" y="17386"/>
                    <a:pt x="7420" y="17664"/>
                    <a:pt x="8742" y="17664"/>
                  </a:cubicBezTo>
                  <a:cubicBezTo>
                    <a:pt x="11374" y="17664"/>
                    <a:pt x="14061" y="16561"/>
                    <a:pt x="15813" y="14663"/>
                  </a:cubicBezTo>
                  <a:cubicBezTo>
                    <a:pt x="18198" y="12082"/>
                    <a:pt x="18687" y="8208"/>
                    <a:pt x="17322" y="5016"/>
                  </a:cubicBezTo>
                  <a:cubicBezTo>
                    <a:pt x="15989" y="1897"/>
                    <a:pt x="13019" y="1"/>
                    <a:pt x="97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49"/>
            <p:cNvSpPr/>
            <p:nvPr/>
          </p:nvSpPr>
          <p:spPr>
            <a:xfrm>
              <a:off x="4763013" y="3564288"/>
              <a:ext cx="181275" cy="256125"/>
            </a:xfrm>
            <a:custGeom>
              <a:avLst/>
              <a:gdLst/>
              <a:ahLst/>
              <a:cxnLst/>
              <a:rect l="l" t="t" r="r" b="b"/>
              <a:pathLst>
                <a:path w="7251" h="10245" extrusionOk="0">
                  <a:moveTo>
                    <a:pt x="6571" y="0"/>
                  </a:moveTo>
                  <a:cubicBezTo>
                    <a:pt x="6422" y="0"/>
                    <a:pt x="6274" y="72"/>
                    <a:pt x="6178" y="247"/>
                  </a:cubicBezTo>
                  <a:cubicBezTo>
                    <a:pt x="4421" y="3481"/>
                    <a:pt x="2199" y="6401"/>
                    <a:pt x="238" y="9508"/>
                  </a:cubicBezTo>
                  <a:cubicBezTo>
                    <a:pt x="0" y="9888"/>
                    <a:pt x="345" y="10245"/>
                    <a:pt x="691" y="10245"/>
                  </a:cubicBezTo>
                  <a:cubicBezTo>
                    <a:pt x="843" y="10245"/>
                    <a:pt x="995" y="10176"/>
                    <a:pt x="1099" y="10012"/>
                  </a:cubicBezTo>
                  <a:cubicBezTo>
                    <a:pt x="3058" y="6904"/>
                    <a:pt x="5281" y="3984"/>
                    <a:pt x="7038" y="751"/>
                  </a:cubicBezTo>
                  <a:cubicBezTo>
                    <a:pt x="7250" y="361"/>
                    <a:pt x="6906" y="0"/>
                    <a:pt x="6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49"/>
            <p:cNvSpPr/>
            <p:nvPr/>
          </p:nvSpPr>
          <p:spPr>
            <a:xfrm>
              <a:off x="4719263" y="3554538"/>
              <a:ext cx="133400" cy="175275"/>
            </a:xfrm>
            <a:custGeom>
              <a:avLst/>
              <a:gdLst/>
              <a:ahLst/>
              <a:cxnLst/>
              <a:rect l="l" t="t" r="r" b="b"/>
              <a:pathLst>
                <a:path w="5336" h="7011" extrusionOk="0">
                  <a:moveTo>
                    <a:pt x="4642" y="1"/>
                  </a:moveTo>
                  <a:cubicBezTo>
                    <a:pt x="4490" y="1"/>
                    <a:pt x="4337" y="68"/>
                    <a:pt x="4231" y="231"/>
                  </a:cubicBezTo>
                  <a:cubicBezTo>
                    <a:pt x="2910" y="2264"/>
                    <a:pt x="1587" y="4303"/>
                    <a:pt x="161" y="6262"/>
                  </a:cubicBezTo>
                  <a:cubicBezTo>
                    <a:pt x="1" y="6479"/>
                    <a:pt x="123" y="6816"/>
                    <a:pt x="338" y="6942"/>
                  </a:cubicBezTo>
                  <a:cubicBezTo>
                    <a:pt x="418" y="6989"/>
                    <a:pt x="500" y="7010"/>
                    <a:pt x="580" y="7010"/>
                  </a:cubicBezTo>
                  <a:cubicBezTo>
                    <a:pt x="751" y="7010"/>
                    <a:pt x="911" y="6913"/>
                    <a:pt x="1021" y="6763"/>
                  </a:cubicBezTo>
                  <a:cubicBezTo>
                    <a:pt x="2449" y="4806"/>
                    <a:pt x="3772" y="2765"/>
                    <a:pt x="5091" y="734"/>
                  </a:cubicBezTo>
                  <a:cubicBezTo>
                    <a:pt x="5336" y="358"/>
                    <a:pt x="4991" y="1"/>
                    <a:pt x="46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49"/>
            <p:cNvSpPr/>
            <p:nvPr/>
          </p:nvSpPr>
          <p:spPr>
            <a:xfrm>
              <a:off x="4851838" y="3641638"/>
              <a:ext cx="145200" cy="186525"/>
            </a:xfrm>
            <a:custGeom>
              <a:avLst/>
              <a:gdLst/>
              <a:ahLst/>
              <a:cxnLst/>
              <a:rect l="l" t="t" r="r" b="b"/>
              <a:pathLst>
                <a:path w="5808" h="7461" extrusionOk="0">
                  <a:moveTo>
                    <a:pt x="5122" y="0"/>
                  </a:moveTo>
                  <a:cubicBezTo>
                    <a:pt x="4971" y="0"/>
                    <a:pt x="4821" y="70"/>
                    <a:pt x="4721" y="239"/>
                  </a:cubicBezTo>
                  <a:cubicBezTo>
                    <a:pt x="3390" y="2513"/>
                    <a:pt x="1642" y="4499"/>
                    <a:pt x="238" y="6724"/>
                  </a:cubicBezTo>
                  <a:cubicBezTo>
                    <a:pt x="1" y="7102"/>
                    <a:pt x="346" y="7460"/>
                    <a:pt x="693" y="7460"/>
                  </a:cubicBezTo>
                  <a:cubicBezTo>
                    <a:pt x="845" y="7460"/>
                    <a:pt x="996" y="7392"/>
                    <a:pt x="1100" y="7227"/>
                  </a:cubicBezTo>
                  <a:cubicBezTo>
                    <a:pt x="2501" y="5003"/>
                    <a:pt x="4250" y="3014"/>
                    <a:pt x="5581" y="743"/>
                  </a:cubicBezTo>
                  <a:cubicBezTo>
                    <a:pt x="5807" y="359"/>
                    <a:pt x="5463" y="0"/>
                    <a:pt x="5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1" name="Google Shape;10191;p49"/>
          <p:cNvSpPr/>
          <p:nvPr/>
        </p:nvSpPr>
        <p:spPr>
          <a:xfrm>
            <a:off x="3963250" y="29243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49"/>
          <p:cNvSpPr/>
          <p:nvPr/>
        </p:nvSpPr>
        <p:spPr>
          <a:xfrm>
            <a:off x="7794413" y="264802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49"/>
          <p:cNvSpPr/>
          <p:nvPr/>
        </p:nvSpPr>
        <p:spPr>
          <a:xfrm>
            <a:off x="5907575" y="365068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49"/>
          <p:cNvSpPr/>
          <p:nvPr/>
        </p:nvSpPr>
        <p:spPr>
          <a:xfrm>
            <a:off x="1574963" y="303447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198"/>
        <p:cNvGrpSpPr/>
        <p:nvPr/>
      </p:nvGrpSpPr>
      <p:grpSpPr>
        <a:xfrm>
          <a:off x="0" y="0"/>
          <a:ext cx="0" cy="0"/>
          <a:chOff x="0" y="0"/>
          <a:chExt cx="0" cy="0"/>
        </a:xfrm>
      </p:grpSpPr>
      <p:sp>
        <p:nvSpPr>
          <p:cNvPr id="10199" name="Google Shape;10199;p50"/>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s"/>
              <a:t>RESOURCES</a:t>
            </a:r>
            <a:endParaRPr/>
          </a:p>
        </p:txBody>
      </p:sp>
      <p:sp>
        <p:nvSpPr>
          <p:cNvPr id="10200" name="Google Shape;10200;p50"/>
          <p:cNvSpPr txBox="1"/>
          <p:nvPr/>
        </p:nvSpPr>
        <p:spPr>
          <a:xfrm>
            <a:off x="1270650" y="1202075"/>
            <a:ext cx="7020000" cy="3098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s">
                <a:solidFill>
                  <a:schemeClr val="dk1"/>
                </a:solidFill>
                <a:latin typeface="Gantari"/>
                <a:ea typeface="Gantari"/>
                <a:cs typeface="Gantari"/>
                <a:sym typeface="Gantari"/>
              </a:rPr>
              <a:t>Did you like the resources in this template? Get them for free at our other websites: </a:t>
            </a:r>
            <a:endParaRPr>
              <a:solidFill>
                <a:schemeClr val="dk1"/>
              </a:solidFill>
              <a:latin typeface="Gantari"/>
              <a:ea typeface="Gantari"/>
              <a:cs typeface="Gantari"/>
              <a:sym typeface="Gantari"/>
            </a:endParaRPr>
          </a:p>
          <a:p>
            <a:pPr marL="0" lvl="0" indent="0" algn="l" rtl="0">
              <a:spcBef>
                <a:spcPts val="1000"/>
              </a:spcBef>
              <a:spcAft>
                <a:spcPts val="0"/>
              </a:spcAft>
              <a:buNone/>
            </a:pPr>
            <a:r>
              <a:rPr lang="es" b="1">
                <a:solidFill>
                  <a:schemeClr val="accent2"/>
                </a:solidFill>
                <a:highlight>
                  <a:schemeClr val="lt2"/>
                </a:highlight>
                <a:latin typeface="Gantari"/>
                <a:ea typeface="Gantari"/>
                <a:cs typeface="Gantari"/>
                <a:sym typeface="Gantari"/>
              </a:rPr>
              <a:t>VECTORS:</a:t>
            </a:r>
            <a:endParaRPr b="1">
              <a:solidFill>
                <a:schemeClr val="accent2"/>
              </a:solidFill>
              <a:highlight>
                <a:schemeClr val="lt2"/>
              </a:highlight>
              <a:latin typeface="Gantari"/>
              <a:ea typeface="Gantari"/>
              <a:cs typeface="Gantari"/>
              <a:sym typeface="Gantari"/>
            </a:endParaRPr>
          </a:p>
          <a:p>
            <a:pPr marL="457200" lvl="0" indent="-317500" algn="l" rtl="0">
              <a:spcBef>
                <a:spcPts val="100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3">
                  <a:extLst>
                    <a:ext uri="{A12FA001-AC4F-418D-AE19-62706E023703}">
                      <ahyp:hlinkClr xmlns:ahyp="http://schemas.microsoft.com/office/drawing/2018/hyperlinkcolor" xmlns="" val="tx"/>
                    </a:ext>
                  </a:extLst>
                </a:hlinkClick>
              </a:rPr>
              <a:t>Spiral book mockup design</a:t>
            </a:r>
            <a:r>
              <a:rPr lang="es">
                <a:solidFill>
                  <a:schemeClr val="dk1"/>
                </a:solidFill>
                <a:latin typeface="Gantari"/>
                <a:ea typeface="Gantari"/>
                <a:cs typeface="Gantari"/>
                <a:sym typeface="Gantari"/>
              </a:rPr>
              <a:t> I</a:t>
            </a:r>
            <a:endParaRPr>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4">
                  <a:extLst>
                    <a:ext uri="{A12FA001-AC4F-418D-AE19-62706E023703}">
                      <ahyp:hlinkClr xmlns:ahyp="http://schemas.microsoft.com/office/drawing/2018/hyperlinkcolor" xmlns="" val="tx"/>
                    </a:ext>
                  </a:extLst>
                </a:hlinkClick>
              </a:rPr>
              <a:t>Spiral book mockup design II</a:t>
            </a:r>
            <a:endParaRPr>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5">
                  <a:extLst>
                    <a:ext uri="{A12FA001-AC4F-418D-AE19-62706E023703}">
                      <ahyp:hlinkClr xmlns:ahyp="http://schemas.microsoft.com/office/drawing/2018/hyperlinkcolor" xmlns="" val="tx"/>
                    </a:ext>
                  </a:extLst>
                </a:hlinkClick>
              </a:rPr>
              <a:t>Hand drawn back to school background</a:t>
            </a:r>
            <a:endParaRPr>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6">
                  <a:extLst>
                    <a:ext uri="{A12FA001-AC4F-418D-AE19-62706E023703}">
                      <ahyp:hlinkClr xmlns:ahyp="http://schemas.microsoft.com/office/drawing/2018/hyperlinkcolor" xmlns="" val="tx"/>
                    </a:ext>
                  </a:extLst>
                </a:hlinkClick>
              </a:rPr>
              <a:t>Flat back to school pattern design</a:t>
            </a:r>
            <a:endParaRPr>
              <a:solidFill>
                <a:schemeClr val="dk1"/>
              </a:solidFill>
              <a:latin typeface="Gantari"/>
              <a:ea typeface="Gantari"/>
              <a:cs typeface="Gantari"/>
              <a:sym typeface="Gantari"/>
            </a:endParaRPr>
          </a:p>
          <a:p>
            <a:pPr marL="0" lvl="0" indent="0" algn="l" rtl="0">
              <a:spcBef>
                <a:spcPts val="0"/>
              </a:spcBef>
              <a:spcAft>
                <a:spcPts val="0"/>
              </a:spcAft>
              <a:buNone/>
            </a:pPr>
            <a:endParaRPr>
              <a:solidFill>
                <a:schemeClr val="dk1"/>
              </a:solidFill>
              <a:latin typeface="Gantari"/>
              <a:ea typeface="Gantari"/>
              <a:cs typeface="Gantari"/>
              <a:sym typeface="Gantari"/>
            </a:endParaRPr>
          </a:p>
        </p:txBody>
      </p:sp>
      <p:sp>
        <p:nvSpPr>
          <p:cNvPr id="10201" name="Google Shape;10201;p50"/>
          <p:cNvSpPr/>
          <p:nvPr/>
        </p:nvSpPr>
        <p:spPr>
          <a:xfrm>
            <a:off x="7922650" y="34881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0"/>
          <p:cNvSpPr/>
          <p:nvPr/>
        </p:nvSpPr>
        <p:spPr>
          <a:xfrm>
            <a:off x="7203538" y="38490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20"/>
        <p:cNvGrpSpPr/>
        <p:nvPr/>
      </p:nvGrpSpPr>
      <p:grpSpPr>
        <a:xfrm>
          <a:off x="0" y="0"/>
          <a:ext cx="0" cy="0"/>
          <a:chOff x="0" y="0"/>
          <a:chExt cx="0" cy="0"/>
        </a:xfrm>
      </p:grpSpPr>
      <p:sp>
        <p:nvSpPr>
          <p:cNvPr id="10221" name="Google Shape;10221;p53"/>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0222" name="Google Shape;10222;p53"/>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b="1">
                <a:solidFill>
                  <a:srgbClr val="FFFFFF"/>
                </a:solidFill>
              </a:rPr>
              <a:t>Gantari</a:t>
            </a:r>
            <a:endParaRPr sz="1100" b="1">
              <a:solidFill>
                <a:srgbClr val="FFFFFF"/>
              </a:solidFill>
            </a:endParaRPr>
          </a:p>
          <a:p>
            <a:pPr marL="0" lvl="0" indent="0" algn="ctr" rtl="0">
              <a:lnSpc>
                <a:spcPct val="115000"/>
              </a:lnSpc>
              <a:spcBef>
                <a:spcPts val="0"/>
              </a:spcBef>
              <a:spcAft>
                <a:spcPts val="0"/>
              </a:spcAft>
              <a:buNone/>
            </a:pPr>
            <a:r>
              <a:rPr lang="es" sz="1100">
                <a:solidFill>
                  <a:srgbClr val="FFFFFF"/>
                </a:solidFill>
              </a:rPr>
              <a:t>(</a:t>
            </a:r>
            <a:r>
              <a:rPr lang="es" sz="1100">
                <a:solidFill>
                  <a:srgbClr val="FFFFFF"/>
                </a:solidFill>
                <a:uFill>
                  <a:noFill/>
                </a:uFill>
                <a:hlinkClick r:id="rId3">
                  <a:extLst>
                    <a:ext uri="{A12FA001-AC4F-418D-AE19-62706E023703}">
                      <ahyp:hlinkClr xmlns:ahyp="http://schemas.microsoft.com/office/drawing/2018/hyperlinkcolor" xmlns="" val="tx"/>
                    </a:ext>
                  </a:extLst>
                </a:hlinkClick>
              </a:rPr>
              <a:t>https://fonts.google.com/betterspecimen/Gantari</a:t>
            </a:r>
            <a:r>
              <a:rPr lang="es" sz="1100">
                <a:solidFill>
                  <a:srgbClr val="FFFFFF"/>
                </a:solidFill>
              </a:rPr>
              <a:t>)</a:t>
            </a:r>
            <a:endParaRPr sz="1100">
              <a:solidFill>
                <a:srgbClr val="FFFFFF"/>
              </a:solidFill>
            </a:endParaRPr>
          </a:p>
        </p:txBody>
      </p:sp>
      <p:sp>
        <p:nvSpPr>
          <p:cNvPr id="10223" name="Google Shape;10223;p53"/>
          <p:cNvSpPr/>
          <p:nvPr/>
        </p:nvSpPr>
        <p:spPr>
          <a:xfrm>
            <a:off x="2052650" y="2988225"/>
            <a:ext cx="791400" cy="754200"/>
          </a:xfrm>
          <a:prstGeom prst="roundRect">
            <a:avLst>
              <a:gd name="adj" fmla="val 16667"/>
            </a:avLst>
          </a:prstGeom>
          <a:solidFill>
            <a:srgbClr val="22282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3"/>
          <p:cNvSpPr/>
          <p:nvPr/>
        </p:nvSpPr>
        <p:spPr>
          <a:xfrm>
            <a:off x="3114470" y="2988225"/>
            <a:ext cx="791400" cy="754200"/>
          </a:xfrm>
          <a:prstGeom prst="roundRect">
            <a:avLst>
              <a:gd name="adj" fmla="val 16667"/>
            </a:avLst>
          </a:prstGeom>
          <a:solidFill>
            <a:srgbClr val="71C9B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53"/>
          <p:cNvSpPr/>
          <p:nvPr/>
        </p:nvSpPr>
        <p:spPr>
          <a:xfrm>
            <a:off x="4176289" y="2988225"/>
            <a:ext cx="791400" cy="754200"/>
          </a:xfrm>
          <a:prstGeom prst="roundRect">
            <a:avLst>
              <a:gd name="adj" fmla="val 16667"/>
            </a:avLst>
          </a:prstGeom>
          <a:solidFill>
            <a:srgbClr val="68B3A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53"/>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#222828</a:t>
            </a:r>
            <a:endParaRPr sz="1000">
              <a:solidFill>
                <a:srgbClr val="FFFFFF"/>
              </a:solidFill>
            </a:endParaRPr>
          </a:p>
        </p:txBody>
      </p:sp>
      <p:sp>
        <p:nvSpPr>
          <p:cNvPr id="10227" name="Google Shape;10227;p53"/>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#71c9b9</a:t>
            </a:r>
            <a:endParaRPr sz="1000"/>
          </a:p>
        </p:txBody>
      </p:sp>
      <p:sp>
        <p:nvSpPr>
          <p:cNvPr id="10228" name="Google Shape;10228;p53"/>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#68b3a5</a:t>
            </a:r>
            <a:endParaRPr sz="1000"/>
          </a:p>
        </p:txBody>
      </p:sp>
      <p:sp>
        <p:nvSpPr>
          <p:cNvPr id="10229" name="Google Shape;10229;p53"/>
          <p:cNvSpPr/>
          <p:nvPr/>
        </p:nvSpPr>
        <p:spPr>
          <a:xfrm>
            <a:off x="5238125" y="2988225"/>
            <a:ext cx="791400" cy="754200"/>
          </a:xfrm>
          <a:prstGeom prst="roundRect">
            <a:avLst>
              <a:gd name="adj" fmla="val 16667"/>
            </a:avLst>
          </a:prstGeom>
          <a:solidFill>
            <a:srgbClr val="00505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53"/>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#005051</a:t>
            </a:r>
            <a:endParaRPr sz="1000">
              <a:solidFill>
                <a:srgbClr val="FFFFFF"/>
              </a:solidFill>
            </a:endParaRPr>
          </a:p>
        </p:txBody>
      </p:sp>
      <p:sp>
        <p:nvSpPr>
          <p:cNvPr id="10231" name="Google Shape;10231;p53"/>
          <p:cNvSpPr/>
          <p:nvPr/>
        </p:nvSpPr>
        <p:spPr>
          <a:xfrm>
            <a:off x="2052650" y="3919325"/>
            <a:ext cx="791400" cy="754200"/>
          </a:xfrm>
          <a:prstGeom prst="roundRect">
            <a:avLst>
              <a:gd name="adj" fmla="val 16667"/>
            </a:avLst>
          </a:prstGeom>
          <a:solidFill>
            <a:srgbClr val="FBFEE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53"/>
          <p:cNvSpPr/>
          <p:nvPr/>
        </p:nvSpPr>
        <p:spPr>
          <a:xfrm>
            <a:off x="3114470" y="3919325"/>
            <a:ext cx="791400" cy="754200"/>
          </a:xfrm>
          <a:prstGeom prst="roundRect">
            <a:avLst>
              <a:gd name="adj" fmla="val 16667"/>
            </a:avLst>
          </a:prstGeom>
          <a:solidFill>
            <a:srgbClr val="F1E4D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53"/>
          <p:cNvSpPr/>
          <p:nvPr/>
        </p:nvSpPr>
        <p:spPr>
          <a:xfrm>
            <a:off x="4176289" y="3919325"/>
            <a:ext cx="791400" cy="754200"/>
          </a:xfrm>
          <a:prstGeom prst="roundRect">
            <a:avLst>
              <a:gd name="adj" fmla="val 16667"/>
            </a:avLst>
          </a:prstGeom>
          <a:solidFill>
            <a:srgbClr val="E4DEC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53"/>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#fbfee9</a:t>
            </a:r>
            <a:endParaRPr sz="1000"/>
          </a:p>
        </p:txBody>
      </p:sp>
      <p:sp>
        <p:nvSpPr>
          <p:cNvPr id="10235" name="Google Shape;10235;p53"/>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#f1e4d1</a:t>
            </a:r>
            <a:endParaRPr sz="1000"/>
          </a:p>
        </p:txBody>
      </p:sp>
      <p:sp>
        <p:nvSpPr>
          <p:cNvPr id="10236" name="Google Shape;10236;p53"/>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#e4dec8</a:t>
            </a:r>
            <a:endParaRPr sz="1000"/>
          </a:p>
        </p:txBody>
      </p:sp>
      <p:sp>
        <p:nvSpPr>
          <p:cNvPr id="10237" name="Google Shape;10237;p53"/>
          <p:cNvSpPr/>
          <p:nvPr/>
        </p:nvSpPr>
        <p:spPr>
          <a:xfrm>
            <a:off x="5238125"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53"/>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#ffffff</a:t>
            </a:r>
            <a:endParaRPr sz="1000"/>
          </a:p>
        </p:txBody>
      </p:sp>
      <p:sp>
        <p:nvSpPr>
          <p:cNvPr id="10239" name="Google Shape;10239;p53"/>
          <p:cNvSpPr/>
          <p:nvPr/>
        </p:nvSpPr>
        <p:spPr>
          <a:xfrm>
            <a:off x="6299950" y="2988225"/>
            <a:ext cx="791400" cy="754200"/>
          </a:xfrm>
          <a:prstGeom prst="roundRect">
            <a:avLst>
              <a:gd name="adj" fmla="val 16667"/>
            </a:avLst>
          </a:prstGeom>
          <a:solidFill>
            <a:srgbClr val="FCC94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3"/>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#fcc94c</a:t>
            </a:r>
            <a:endParaRPr sz="1000"/>
          </a:p>
        </p:txBody>
      </p:sp>
      <p:sp>
        <p:nvSpPr>
          <p:cNvPr id="10241" name="Google Shape;10241;p53"/>
          <p:cNvSpPr/>
          <p:nvPr/>
        </p:nvSpPr>
        <p:spPr>
          <a:xfrm>
            <a:off x="6299950" y="3919325"/>
            <a:ext cx="791400" cy="754200"/>
          </a:xfrm>
          <a:prstGeom prst="roundRect">
            <a:avLst>
              <a:gd name="adj" fmla="val 16667"/>
            </a:avLst>
          </a:prstGeom>
          <a:solidFill>
            <a:srgbClr val="C7404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53"/>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#c7404e</a:t>
            </a:r>
            <a:endParaRPr sz="1000">
              <a:solidFill>
                <a:srgbClr val="FFFFFF"/>
              </a:solidFill>
            </a:endParaRPr>
          </a:p>
        </p:txBody>
      </p:sp>
      <p:sp>
        <p:nvSpPr>
          <p:cNvPr id="10243" name="Google Shape;10243;p5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Fonts &amp; colors used</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47"/>
        <p:cNvGrpSpPr/>
        <p:nvPr/>
      </p:nvGrpSpPr>
      <p:grpSpPr>
        <a:xfrm>
          <a:off x="0" y="0"/>
          <a:ext cx="0" cy="0"/>
          <a:chOff x="0" y="0"/>
          <a:chExt cx="0" cy="0"/>
        </a:xfrm>
      </p:grpSpPr>
      <p:sp>
        <p:nvSpPr>
          <p:cNvPr id="10248" name="Google Shape;10248;p54"/>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s" sz="1100">
                <a:solidFill>
                  <a:srgbClr val="869FB2"/>
                </a:solidFill>
              </a:rPr>
              <a:t> </a:t>
            </a:r>
            <a:r>
              <a:rPr lang="es" sz="1100">
                <a:solidFill>
                  <a:srgbClr val="869FB2"/>
                </a:solidFill>
                <a:uFill>
                  <a:noFill/>
                </a:uFill>
                <a:hlinkClick r:id="rId3">
                  <a:extLst>
                    <a:ext uri="{A12FA001-AC4F-418D-AE19-62706E023703}">
                      <ahyp:hlinkClr xmlns:ahyp="http://schemas.microsoft.com/office/drawing/2018/hyperlinkcolor" xmlns="" val="tx"/>
                    </a:ext>
                  </a:extLst>
                </a:hlinkClick>
              </a:rPr>
              <a:t>how it works.</a:t>
            </a:r>
            <a:endParaRPr sz="1100">
              <a:solidFill>
                <a:srgbClr val="869FB2"/>
              </a:solidFill>
            </a:endParaRPr>
          </a:p>
        </p:txBody>
      </p:sp>
      <p:sp>
        <p:nvSpPr>
          <p:cNvPr id="10249" name="Google Shape;10249;p5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
                <a:solidFill>
                  <a:schemeClr val="lt1"/>
                </a:solidFill>
              </a:rPr>
              <a:t>Storyset</a:t>
            </a:r>
            <a:endParaRPr/>
          </a:p>
        </p:txBody>
      </p:sp>
      <p:pic>
        <p:nvPicPr>
          <p:cNvPr id="10250" name="Google Shape;10250;p54"/>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10251" name="Google Shape;10251;p54">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5">
                  <a:extLst>
                    <a:ext uri="{A12FA001-AC4F-418D-AE19-62706E023703}">
                      <ahyp:hlinkClr xmlns:ahyp="http://schemas.microsoft.com/office/drawing/2018/hyperlinkcolor" xmlns="" val="tx"/>
                    </a:ext>
                  </a:extLst>
                </a:hlinkClick>
              </a:rPr>
              <a:t>Pana</a:t>
            </a:r>
            <a:endParaRPr>
              <a:solidFill>
                <a:srgbClr val="869FB2"/>
              </a:solidFill>
            </a:endParaRPr>
          </a:p>
        </p:txBody>
      </p:sp>
      <p:sp>
        <p:nvSpPr>
          <p:cNvPr id="10252" name="Google Shape;10252;p54">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6">
                  <a:extLst>
                    <a:ext uri="{A12FA001-AC4F-418D-AE19-62706E023703}">
                      <ahyp:hlinkClr xmlns:ahyp="http://schemas.microsoft.com/office/drawing/2018/hyperlinkcolor" xmlns="" val="tx"/>
                    </a:ext>
                  </a:extLst>
                </a:hlinkClick>
              </a:rPr>
              <a:t>Amico</a:t>
            </a:r>
            <a:endParaRPr>
              <a:solidFill>
                <a:srgbClr val="869FB2"/>
              </a:solidFill>
            </a:endParaRPr>
          </a:p>
        </p:txBody>
      </p:sp>
      <p:sp>
        <p:nvSpPr>
          <p:cNvPr id="10253" name="Google Shape;10253;p54">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7">
                  <a:extLst>
                    <a:ext uri="{A12FA001-AC4F-418D-AE19-62706E023703}">
                      <ahyp:hlinkClr xmlns:ahyp="http://schemas.microsoft.com/office/drawing/2018/hyperlinkcolor" xmlns="" val="tx"/>
                    </a:ext>
                  </a:extLst>
                </a:hlinkClick>
              </a:rPr>
              <a:t>Bro</a:t>
            </a:r>
            <a:endParaRPr>
              <a:solidFill>
                <a:srgbClr val="869FB2"/>
              </a:solidFill>
            </a:endParaRPr>
          </a:p>
        </p:txBody>
      </p:sp>
      <p:sp>
        <p:nvSpPr>
          <p:cNvPr id="10254" name="Google Shape;10254;p54">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8">
                  <a:extLst>
                    <a:ext uri="{A12FA001-AC4F-418D-AE19-62706E023703}">
                      <ahyp:hlinkClr xmlns:ahyp="http://schemas.microsoft.com/office/drawing/2018/hyperlinkcolor" xmlns="" val="tx"/>
                    </a:ext>
                  </a:extLst>
                </a:hlinkClick>
              </a:rPr>
              <a:t>Rafiki</a:t>
            </a:r>
            <a:endParaRPr>
              <a:solidFill>
                <a:srgbClr val="869FB2"/>
              </a:solidFill>
            </a:endParaRPr>
          </a:p>
        </p:txBody>
      </p:sp>
      <p:pic>
        <p:nvPicPr>
          <p:cNvPr id="10255" name="Google Shape;10255;p54"/>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0256" name="Google Shape;10256;p54"/>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10257" name="Google Shape;10257;p54"/>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10258" name="Google Shape;10258;p54"/>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0259" name="Google Shape;10259;p54">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13">
                  <a:extLst>
                    <a:ext uri="{A12FA001-AC4F-418D-AE19-62706E023703}">
                      <ahyp:hlinkClr xmlns:ahyp="http://schemas.microsoft.com/office/drawing/2018/hyperlinkcolor" xmlns="" val="tx"/>
                    </a:ext>
                  </a:extLst>
                </a:hlinkClick>
              </a:rPr>
              <a:t>Cuate</a:t>
            </a:r>
            <a:endParaRPr>
              <a:solidFill>
                <a:srgbClr val="869FB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63"/>
        <p:cNvGrpSpPr/>
        <p:nvPr/>
      </p:nvGrpSpPr>
      <p:grpSpPr>
        <a:xfrm>
          <a:off x="0" y="0"/>
          <a:ext cx="0" cy="0"/>
          <a:chOff x="0" y="0"/>
          <a:chExt cx="0" cy="0"/>
        </a:xfrm>
      </p:grpSpPr>
      <p:sp>
        <p:nvSpPr>
          <p:cNvPr id="10264" name="Google Shape;10264;p55"/>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a:solidFill>
                  <a:srgbClr val="FFFFFF"/>
                </a:solidFill>
              </a:rPr>
              <a:t>You can easily</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resources without losing quality. To</a:t>
            </a:r>
            <a:r>
              <a:rPr lang="es" sz="1100">
                <a:solidFill>
                  <a:srgbClr val="435D74"/>
                </a:solidFill>
              </a:rPr>
              <a:t> </a:t>
            </a:r>
            <a:r>
              <a:rPr lang="es" sz="1100">
                <a:solidFill>
                  <a:srgbClr val="869FB2"/>
                </a:solidFill>
              </a:rPr>
              <a:t>change the color</a:t>
            </a:r>
            <a:r>
              <a:rPr lang="es" sz="1100">
                <a:solidFill>
                  <a:srgbClr val="FFFFFF"/>
                </a:solidFill>
              </a:rPr>
              <a:t>, just ungroup the resource and click on the object you want to change. Then, click on the paint bucket and select the color you want. Group the resource again when you’re done. You can also look for more </a:t>
            </a:r>
            <a:r>
              <a:rPr lang="es" sz="1100">
                <a:solidFill>
                  <a:srgbClr val="869FB2"/>
                </a:solidFill>
                <a:uFill>
                  <a:noFill/>
                </a:uFill>
                <a:hlinkClick r:id="rId3">
                  <a:extLst>
                    <a:ext uri="{A12FA001-AC4F-418D-AE19-62706E023703}">
                      <ahyp:hlinkClr xmlns:ahyp="http://schemas.microsoft.com/office/drawing/2018/hyperlinkcolor" xmlns="" val="tx"/>
                    </a:ext>
                  </a:extLst>
                </a:hlinkClick>
              </a:rPr>
              <a:t>infographics</a:t>
            </a:r>
            <a:r>
              <a:rPr lang="es" sz="1100">
                <a:solidFill>
                  <a:srgbClr val="FFFFFF"/>
                </a:solidFill>
              </a:rPr>
              <a:t> on Slidesgo.</a:t>
            </a:r>
            <a:endParaRPr sz="1100">
              <a:solidFill>
                <a:srgbClr val="FFFFFF"/>
              </a:solidFill>
            </a:endParaRPr>
          </a:p>
        </p:txBody>
      </p:sp>
      <p:sp>
        <p:nvSpPr>
          <p:cNvPr id="10265" name="Google Shape;10265;p5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Use our editable graphic resources...</a:t>
            </a:r>
            <a:endParaRPr/>
          </a:p>
        </p:txBody>
      </p:sp>
      <p:grpSp>
        <p:nvGrpSpPr>
          <p:cNvPr id="10266" name="Google Shape;10266;p55"/>
          <p:cNvGrpSpPr/>
          <p:nvPr/>
        </p:nvGrpSpPr>
        <p:grpSpPr>
          <a:xfrm>
            <a:off x="5082708" y="3095784"/>
            <a:ext cx="442841" cy="514271"/>
            <a:chOff x="4727025" y="1332775"/>
            <a:chExt cx="59900" cy="69625"/>
          </a:xfrm>
        </p:grpSpPr>
        <p:sp>
          <p:nvSpPr>
            <p:cNvPr id="10267" name="Google Shape;10267;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55"/>
          <p:cNvGrpSpPr/>
          <p:nvPr/>
        </p:nvGrpSpPr>
        <p:grpSpPr>
          <a:xfrm>
            <a:off x="5758025" y="2343272"/>
            <a:ext cx="500909" cy="500899"/>
            <a:chOff x="4820425" y="1329900"/>
            <a:chExt cx="70175" cy="70350"/>
          </a:xfrm>
        </p:grpSpPr>
        <p:sp>
          <p:nvSpPr>
            <p:cNvPr id="10270" name="Google Shape;10270;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4" name="Google Shape;10274;p55"/>
          <p:cNvGrpSpPr/>
          <p:nvPr/>
        </p:nvGrpSpPr>
        <p:grpSpPr>
          <a:xfrm>
            <a:off x="6410648" y="2355062"/>
            <a:ext cx="538135" cy="493119"/>
            <a:chOff x="4903200" y="1331525"/>
            <a:chExt cx="73575" cy="67425"/>
          </a:xfrm>
        </p:grpSpPr>
        <p:sp>
          <p:nvSpPr>
            <p:cNvPr id="10275" name="Google Shape;10275;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0276" name="Google Shape;10276;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7" name="Google Shape;10277;p55"/>
          <p:cNvGrpSpPr/>
          <p:nvPr/>
        </p:nvGrpSpPr>
        <p:grpSpPr>
          <a:xfrm>
            <a:off x="5670599" y="3097040"/>
            <a:ext cx="544563" cy="511895"/>
            <a:chOff x="4815575" y="1416800"/>
            <a:chExt cx="73750" cy="71400"/>
          </a:xfrm>
        </p:grpSpPr>
        <p:sp>
          <p:nvSpPr>
            <p:cNvPr id="10278" name="Google Shape;10278;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55"/>
          <p:cNvGrpSpPr/>
          <p:nvPr/>
        </p:nvGrpSpPr>
        <p:grpSpPr>
          <a:xfrm>
            <a:off x="6367224" y="3096746"/>
            <a:ext cx="602914" cy="512477"/>
            <a:chOff x="4902475" y="1418875"/>
            <a:chExt cx="74500" cy="63775"/>
          </a:xfrm>
        </p:grpSpPr>
        <p:sp>
          <p:nvSpPr>
            <p:cNvPr id="10282" name="Google Shape;10282;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5"/>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4" name="Google Shape;10284;p55"/>
          <p:cNvGrpSpPr/>
          <p:nvPr/>
        </p:nvGrpSpPr>
        <p:grpSpPr>
          <a:xfrm>
            <a:off x="5783096" y="3835985"/>
            <a:ext cx="515391" cy="525699"/>
            <a:chOff x="4818100" y="1507675"/>
            <a:chExt cx="71225" cy="71625"/>
          </a:xfrm>
        </p:grpSpPr>
        <p:sp>
          <p:nvSpPr>
            <p:cNvPr id="10285" name="Google Shape;10285;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55"/>
          <p:cNvGrpSpPr/>
          <p:nvPr/>
        </p:nvGrpSpPr>
        <p:grpSpPr>
          <a:xfrm>
            <a:off x="5121199" y="3857517"/>
            <a:ext cx="522956" cy="489869"/>
            <a:chOff x="4721450" y="1509475"/>
            <a:chExt cx="79350" cy="74325"/>
          </a:xfrm>
        </p:grpSpPr>
        <p:sp>
          <p:nvSpPr>
            <p:cNvPr id="10290" name="Google Shape;10290;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55"/>
          <p:cNvGrpSpPr/>
          <p:nvPr/>
        </p:nvGrpSpPr>
        <p:grpSpPr>
          <a:xfrm>
            <a:off x="6444441" y="3837269"/>
            <a:ext cx="525704" cy="535436"/>
            <a:chOff x="4906800" y="1507500"/>
            <a:chExt cx="70350" cy="71075"/>
          </a:xfrm>
        </p:grpSpPr>
        <p:sp>
          <p:nvSpPr>
            <p:cNvPr id="10295" name="Google Shape;10295;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0" name="Google Shape;10300;p55"/>
          <p:cNvGrpSpPr/>
          <p:nvPr/>
        </p:nvGrpSpPr>
        <p:grpSpPr>
          <a:xfrm>
            <a:off x="4477263" y="2343250"/>
            <a:ext cx="508054" cy="508095"/>
            <a:chOff x="3736598" y="2170606"/>
            <a:chExt cx="404889" cy="404889"/>
          </a:xfrm>
        </p:grpSpPr>
        <p:sp>
          <p:nvSpPr>
            <p:cNvPr id="10301" name="Google Shape;10301;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55"/>
          <p:cNvGrpSpPr/>
          <p:nvPr/>
        </p:nvGrpSpPr>
        <p:grpSpPr>
          <a:xfrm>
            <a:off x="3765303" y="2343345"/>
            <a:ext cx="575790" cy="507904"/>
            <a:chOff x="3161917" y="2170682"/>
            <a:chExt cx="458870" cy="404737"/>
          </a:xfrm>
        </p:grpSpPr>
        <p:sp>
          <p:nvSpPr>
            <p:cNvPr id="10306" name="Google Shape;10306;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0307" name="Google Shape;10307;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55"/>
          <p:cNvGrpSpPr/>
          <p:nvPr/>
        </p:nvGrpSpPr>
        <p:grpSpPr>
          <a:xfrm>
            <a:off x="3792833" y="3103717"/>
            <a:ext cx="520730" cy="498567"/>
            <a:chOff x="3179914" y="2889488"/>
            <a:chExt cx="422876" cy="404911"/>
          </a:xfrm>
        </p:grpSpPr>
        <p:sp>
          <p:nvSpPr>
            <p:cNvPr id="10310" name="Google Shape;10310;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55"/>
          <p:cNvGrpSpPr/>
          <p:nvPr/>
        </p:nvGrpSpPr>
        <p:grpSpPr>
          <a:xfrm>
            <a:off x="4421513" y="3103677"/>
            <a:ext cx="516145" cy="498648"/>
            <a:chOff x="3729467" y="2889422"/>
            <a:chExt cx="419153" cy="404977"/>
          </a:xfrm>
        </p:grpSpPr>
        <p:sp>
          <p:nvSpPr>
            <p:cNvPr id="10317" name="Google Shape;10317;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4" name="Google Shape;10324;p55"/>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55"/>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55"/>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55"/>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8" name="Google Shape;10328;p55"/>
          <p:cNvGrpSpPr/>
          <p:nvPr/>
        </p:nvGrpSpPr>
        <p:grpSpPr>
          <a:xfrm>
            <a:off x="7141841" y="2550562"/>
            <a:ext cx="166473" cy="141497"/>
            <a:chOff x="4660325" y="1866850"/>
            <a:chExt cx="68350" cy="58100"/>
          </a:xfrm>
        </p:grpSpPr>
        <p:sp>
          <p:nvSpPr>
            <p:cNvPr id="10329" name="Google Shape;1032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55"/>
          <p:cNvGrpSpPr/>
          <p:nvPr/>
        </p:nvGrpSpPr>
        <p:grpSpPr>
          <a:xfrm>
            <a:off x="7451186" y="2576286"/>
            <a:ext cx="162515" cy="90049"/>
            <a:chOff x="4791775" y="1877500"/>
            <a:chExt cx="66725" cy="36975"/>
          </a:xfrm>
        </p:grpSpPr>
        <p:sp>
          <p:nvSpPr>
            <p:cNvPr id="10332" name="Google Shape;1033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55"/>
          <p:cNvGrpSpPr/>
          <p:nvPr/>
        </p:nvGrpSpPr>
        <p:grpSpPr>
          <a:xfrm>
            <a:off x="7772899" y="2576286"/>
            <a:ext cx="144979" cy="90049"/>
            <a:chOff x="4923925" y="1877500"/>
            <a:chExt cx="59525" cy="36975"/>
          </a:xfrm>
        </p:grpSpPr>
        <p:sp>
          <p:nvSpPr>
            <p:cNvPr id="10335" name="Google Shape;1033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55"/>
          <p:cNvGrpSpPr/>
          <p:nvPr/>
        </p:nvGrpSpPr>
        <p:grpSpPr>
          <a:xfrm>
            <a:off x="8067390" y="2558477"/>
            <a:ext cx="141447" cy="125667"/>
            <a:chOff x="5058450" y="1870100"/>
            <a:chExt cx="58075" cy="51600"/>
          </a:xfrm>
        </p:grpSpPr>
        <p:sp>
          <p:nvSpPr>
            <p:cNvPr id="10338" name="Google Shape;1033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0" name="Google Shape;10340;p55"/>
          <p:cNvGrpSpPr/>
          <p:nvPr/>
        </p:nvGrpSpPr>
        <p:grpSpPr>
          <a:xfrm>
            <a:off x="7481905" y="2980885"/>
            <a:ext cx="101077" cy="107645"/>
            <a:chOff x="4811425" y="2065025"/>
            <a:chExt cx="41500" cy="44200"/>
          </a:xfrm>
        </p:grpSpPr>
        <p:sp>
          <p:nvSpPr>
            <p:cNvPr id="10341" name="Google Shape;1034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55"/>
          <p:cNvGrpSpPr/>
          <p:nvPr/>
        </p:nvGrpSpPr>
        <p:grpSpPr>
          <a:xfrm>
            <a:off x="7774342" y="2981098"/>
            <a:ext cx="120867" cy="107218"/>
            <a:chOff x="4929875" y="2065025"/>
            <a:chExt cx="49625" cy="44025"/>
          </a:xfrm>
        </p:grpSpPr>
        <p:sp>
          <p:nvSpPr>
            <p:cNvPr id="10344" name="Google Shape;1034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6" name="Google Shape;10346;p55"/>
          <p:cNvGrpSpPr/>
          <p:nvPr/>
        </p:nvGrpSpPr>
        <p:grpSpPr>
          <a:xfrm>
            <a:off x="8103011" y="2984112"/>
            <a:ext cx="70206" cy="101191"/>
            <a:chOff x="5083925" y="2066350"/>
            <a:chExt cx="28825" cy="41550"/>
          </a:xfrm>
        </p:grpSpPr>
        <p:sp>
          <p:nvSpPr>
            <p:cNvPr id="10347" name="Google Shape;1034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55"/>
          <p:cNvGrpSpPr/>
          <p:nvPr/>
        </p:nvGrpSpPr>
        <p:grpSpPr>
          <a:xfrm>
            <a:off x="7134565" y="2999759"/>
            <a:ext cx="181026" cy="69896"/>
            <a:chOff x="4659775" y="2072775"/>
            <a:chExt cx="74325" cy="28700"/>
          </a:xfrm>
        </p:grpSpPr>
        <p:sp>
          <p:nvSpPr>
            <p:cNvPr id="10350" name="Google Shape;1035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55"/>
          <p:cNvGrpSpPr/>
          <p:nvPr/>
        </p:nvGrpSpPr>
        <p:grpSpPr>
          <a:xfrm>
            <a:off x="8054421" y="2790324"/>
            <a:ext cx="167387" cy="89197"/>
            <a:chOff x="4662475" y="1976500"/>
            <a:chExt cx="68725" cy="36625"/>
          </a:xfrm>
        </p:grpSpPr>
        <p:sp>
          <p:nvSpPr>
            <p:cNvPr id="10354" name="Google Shape;1035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7" name="Google Shape;10357;p55"/>
          <p:cNvGrpSpPr/>
          <p:nvPr/>
        </p:nvGrpSpPr>
        <p:grpSpPr>
          <a:xfrm>
            <a:off x="7751326" y="2793764"/>
            <a:ext cx="166899" cy="82317"/>
            <a:chOff x="4920150" y="1977875"/>
            <a:chExt cx="68525" cy="33800"/>
          </a:xfrm>
        </p:grpSpPr>
        <p:sp>
          <p:nvSpPr>
            <p:cNvPr id="10358" name="Google Shape;1035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55"/>
          <p:cNvGrpSpPr/>
          <p:nvPr/>
        </p:nvGrpSpPr>
        <p:grpSpPr>
          <a:xfrm>
            <a:off x="7162483" y="3197682"/>
            <a:ext cx="125190" cy="127859"/>
            <a:chOff x="4676550" y="2160575"/>
            <a:chExt cx="51400" cy="52500"/>
          </a:xfrm>
        </p:grpSpPr>
        <p:sp>
          <p:nvSpPr>
            <p:cNvPr id="10362" name="Google Shape;1036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55"/>
          <p:cNvGrpSpPr/>
          <p:nvPr/>
        </p:nvGrpSpPr>
        <p:grpSpPr>
          <a:xfrm>
            <a:off x="7459741" y="3204714"/>
            <a:ext cx="145405" cy="113794"/>
            <a:chOff x="4768325" y="2163475"/>
            <a:chExt cx="59700" cy="46725"/>
          </a:xfrm>
        </p:grpSpPr>
        <p:sp>
          <p:nvSpPr>
            <p:cNvPr id="10366" name="Google Shape;1036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8" name="Google Shape;10368;p55"/>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5"/>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5"/>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55"/>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55"/>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5"/>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4" name="Google Shape;10374;p55"/>
          <p:cNvGrpSpPr/>
          <p:nvPr/>
        </p:nvGrpSpPr>
        <p:grpSpPr>
          <a:xfrm>
            <a:off x="7476059" y="3459808"/>
            <a:ext cx="112768" cy="106853"/>
            <a:chOff x="4768575" y="2253950"/>
            <a:chExt cx="46300" cy="43875"/>
          </a:xfrm>
        </p:grpSpPr>
        <p:sp>
          <p:nvSpPr>
            <p:cNvPr id="10375" name="Google Shape;1037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55"/>
          <p:cNvGrpSpPr/>
          <p:nvPr/>
        </p:nvGrpSpPr>
        <p:grpSpPr>
          <a:xfrm>
            <a:off x="7775682" y="3948834"/>
            <a:ext cx="118187" cy="146246"/>
            <a:chOff x="4960900" y="2433225"/>
            <a:chExt cx="48525" cy="60050"/>
          </a:xfrm>
        </p:grpSpPr>
        <p:sp>
          <p:nvSpPr>
            <p:cNvPr id="10378" name="Google Shape;1037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55"/>
          <p:cNvGrpSpPr/>
          <p:nvPr/>
        </p:nvGrpSpPr>
        <p:grpSpPr>
          <a:xfrm>
            <a:off x="7464247" y="4212895"/>
            <a:ext cx="136394" cy="143810"/>
            <a:chOff x="4854075" y="2527625"/>
            <a:chExt cx="56000" cy="59050"/>
          </a:xfrm>
        </p:grpSpPr>
        <p:sp>
          <p:nvSpPr>
            <p:cNvPr id="10381" name="Google Shape;1038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3" name="Google Shape;10383;p55"/>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55"/>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5"/>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6" name="Google Shape;10386;p55"/>
          <p:cNvGrpSpPr/>
          <p:nvPr/>
        </p:nvGrpSpPr>
        <p:grpSpPr>
          <a:xfrm>
            <a:off x="8088458" y="3676639"/>
            <a:ext cx="99312" cy="160797"/>
            <a:chOff x="5059700" y="2334775"/>
            <a:chExt cx="40775" cy="66025"/>
          </a:xfrm>
        </p:grpSpPr>
        <p:sp>
          <p:nvSpPr>
            <p:cNvPr id="10387" name="Google Shape;1038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55"/>
          <p:cNvGrpSpPr/>
          <p:nvPr/>
        </p:nvGrpSpPr>
        <p:grpSpPr>
          <a:xfrm>
            <a:off x="8045622" y="3941771"/>
            <a:ext cx="184984" cy="160371"/>
            <a:chOff x="5037700" y="2430325"/>
            <a:chExt cx="75950" cy="65850"/>
          </a:xfrm>
        </p:grpSpPr>
        <p:sp>
          <p:nvSpPr>
            <p:cNvPr id="10397" name="Google Shape;1039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55"/>
          <p:cNvGrpSpPr/>
          <p:nvPr/>
        </p:nvGrpSpPr>
        <p:grpSpPr>
          <a:xfrm>
            <a:off x="7465128" y="3708223"/>
            <a:ext cx="173014" cy="97629"/>
            <a:chOff x="4756975" y="2341800"/>
            <a:chExt cx="91975" cy="51925"/>
          </a:xfrm>
        </p:grpSpPr>
        <p:sp>
          <p:nvSpPr>
            <p:cNvPr id="10400" name="Google Shape;1040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55"/>
          <p:cNvGrpSpPr/>
          <p:nvPr/>
        </p:nvGrpSpPr>
        <p:grpSpPr>
          <a:xfrm>
            <a:off x="7732065" y="4196920"/>
            <a:ext cx="212497" cy="175761"/>
            <a:chOff x="4943575" y="2516350"/>
            <a:chExt cx="98675" cy="81700"/>
          </a:xfrm>
        </p:grpSpPr>
        <p:sp>
          <p:nvSpPr>
            <p:cNvPr id="10421" name="Google Shape;1042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55"/>
          <p:cNvGrpSpPr/>
          <p:nvPr/>
        </p:nvGrpSpPr>
        <p:grpSpPr>
          <a:xfrm>
            <a:off x="1990126" y="3423163"/>
            <a:ext cx="965351" cy="134611"/>
            <a:chOff x="4411970" y="2962952"/>
            <a:chExt cx="706544" cy="104212"/>
          </a:xfrm>
        </p:grpSpPr>
        <p:sp>
          <p:nvSpPr>
            <p:cNvPr id="10500" name="Google Shape;10500;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55"/>
          <p:cNvGrpSpPr/>
          <p:nvPr/>
        </p:nvGrpSpPr>
        <p:grpSpPr>
          <a:xfrm>
            <a:off x="1990126" y="3012077"/>
            <a:ext cx="960158" cy="289172"/>
            <a:chOff x="4411970" y="2726085"/>
            <a:chExt cx="643107" cy="193659"/>
          </a:xfrm>
        </p:grpSpPr>
        <p:sp>
          <p:nvSpPr>
            <p:cNvPr id="10505" name="Google Shape;10505;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55"/>
          <p:cNvGrpSpPr/>
          <p:nvPr/>
        </p:nvGrpSpPr>
        <p:grpSpPr>
          <a:xfrm>
            <a:off x="993018" y="3278187"/>
            <a:ext cx="833173" cy="259209"/>
            <a:chOff x="4411970" y="4340222"/>
            <a:chExt cx="779467" cy="242683"/>
          </a:xfrm>
        </p:grpSpPr>
        <p:sp>
          <p:nvSpPr>
            <p:cNvPr id="10509" name="Google Shape;10509;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2" name="Google Shape;10512;p55"/>
          <p:cNvGrpSpPr/>
          <p:nvPr/>
        </p:nvGrpSpPr>
        <p:grpSpPr>
          <a:xfrm>
            <a:off x="1990126" y="2673933"/>
            <a:ext cx="965160" cy="216230"/>
            <a:chOff x="4411970" y="2468674"/>
            <a:chExt cx="747317" cy="167425"/>
          </a:xfrm>
        </p:grpSpPr>
        <p:sp>
          <p:nvSpPr>
            <p:cNvPr id="10513" name="Google Shape;10513;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55"/>
          <p:cNvGrpSpPr/>
          <p:nvPr/>
        </p:nvGrpSpPr>
        <p:grpSpPr>
          <a:xfrm>
            <a:off x="988873" y="2578650"/>
            <a:ext cx="810451" cy="319148"/>
            <a:chOff x="4411970" y="3686602"/>
            <a:chExt cx="797845" cy="314215"/>
          </a:xfrm>
        </p:grpSpPr>
        <p:sp>
          <p:nvSpPr>
            <p:cNvPr id="10516" name="Google Shape;10516;p55"/>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55"/>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55"/>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55"/>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55"/>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1" name="Google Shape;10521;p55"/>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2" name="Google Shape;10522;p55"/>
          <p:cNvGrpSpPr/>
          <p:nvPr/>
        </p:nvGrpSpPr>
        <p:grpSpPr>
          <a:xfrm>
            <a:off x="988970" y="2333174"/>
            <a:ext cx="1970333" cy="208784"/>
            <a:chOff x="6336019" y="3733725"/>
            <a:chExt cx="2566206" cy="351310"/>
          </a:xfrm>
        </p:grpSpPr>
        <p:sp>
          <p:nvSpPr>
            <p:cNvPr id="10523" name="Google Shape;10523;p55"/>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55"/>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55"/>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55"/>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7" name="Google Shape;10527;p55"/>
          <p:cNvGrpSpPr/>
          <p:nvPr/>
        </p:nvGrpSpPr>
        <p:grpSpPr>
          <a:xfrm>
            <a:off x="1990126" y="3940729"/>
            <a:ext cx="946551" cy="153200"/>
            <a:chOff x="4404545" y="3301592"/>
            <a:chExt cx="782403" cy="129272"/>
          </a:xfrm>
        </p:grpSpPr>
        <p:sp>
          <p:nvSpPr>
            <p:cNvPr id="10528" name="Google Shape;10528;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55"/>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55"/>
          <p:cNvGrpSpPr/>
          <p:nvPr/>
        </p:nvGrpSpPr>
        <p:grpSpPr>
          <a:xfrm>
            <a:off x="1990126" y="3679688"/>
            <a:ext cx="962257" cy="139127"/>
            <a:chOff x="4411970" y="3131459"/>
            <a:chExt cx="710520" cy="117397"/>
          </a:xfrm>
        </p:grpSpPr>
        <p:sp>
          <p:nvSpPr>
            <p:cNvPr id="10531" name="Google Shape;10531;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3" name="Google Shape;10533;p55"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4" name="Google Shape;10534;p55"/>
          <p:cNvGrpSpPr/>
          <p:nvPr/>
        </p:nvGrpSpPr>
        <p:grpSpPr>
          <a:xfrm>
            <a:off x="990271" y="3614482"/>
            <a:ext cx="823838" cy="458988"/>
            <a:chOff x="4411970" y="1801825"/>
            <a:chExt cx="734586" cy="409262"/>
          </a:xfrm>
        </p:grpSpPr>
        <p:sp>
          <p:nvSpPr>
            <p:cNvPr id="10535" name="Google Shape;10535;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55"/>
          <p:cNvGrpSpPr/>
          <p:nvPr/>
        </p:nvGrpSpPr>
        <p:grpSpPr>
          <a:xfrm>
            <a:off x="990271" y="4162908"/>
            <a:ext cx="856348" cy="212039"/>
            <a:chOff x="4411970" y="2233974"/>
            <a:chExt cx="763574" cy="189068"/>
          </a:xfrm>
        </p:grpSpPr>
        <p:sp>
          <p:nvSpPr>
            <p:cNvPr id="10538" name="Google Shape;10538;p55"/>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55"/>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55"/>
          <p:cNvGrpSpPr/>
          <p:nvPr/>
        </p:nvGrpSpPr>
        <p:grpSpPr>
          <a:xfrm>
            <a:off x="3100467" y="2338244"/>
            <a:ext cx="511602" cy="511602"/>
            <a:chOff x="5681300" y="2527788"/>
            <a:chExt cx="805800" cy="805800"/>
          </a:xfrm>
        </p:grpSpPr>
        <p:sp>
          <p:nvSpPr>
            <p:cNvPr id="10541" name="Google Shape;10541;p55"/>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3" name="Google Shape;10543;p55"/>
          <p:cNvGrpSpPr/>
          <p:nvPr/>
        </p:nvGrpSpPr>
        <p:grpSpPr>
          <a:xfrm>
            <a:off x="3097662" y="3104827"/>
            <a:ext cx="513021" cy="512935"/>
            <a:chOff x="4049800" y="640400"/>
            <a:chExt cx="858900" cy="858900"/>
          </a:xfrm>
        </p:grpSpPr>
        <p:sp>
          <p:nvSpPr>
            <p:cNvPr id="10544" name="Google Shape;10544;p55"/>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55"/>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55"/>
          <p:cNvGrpSpPr/>
          <p:nvPr/>
        </p:nvGrpSpPr>
        <p:grpSpPr>
          <a:xfrm>
            <a:off x="3014861" y="3756719"/>
            <a:ext cx="686489" cy="686585"/>
            <a:chOff x="5080188" y="927900"/>
            <a:chExt cx="961200" cy="961200"/>
          </a:xfrm>
        </p:grpSpPr>
        <p:sp>
          <p:nvSpPr>
            <p:cNvPr id="10547" name="Google Shape;10547;p55"/>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55"/>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55"/>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55"/>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5" name="Google Shape;10555;p55"/>
          <p:cNvGrpSpPr/>
          <p:nvPr/>
        </p:nvGrpSpPr>
        <p:grpSpPr>
          <a:xfrm>
            <a:off x="3798012" y="3849448"/>
            <a:ext cx="510373" cy="510937"/>
            <a:chOff x="7508249" y="1522825"/>
            <a:chExt cx="1326332" cy="1322987"/>
          </a:xfrm>
        </p:grpSpPr>
        <p:sp>
          <p:nvSpPr>
            <p:cNvPr id="10556" name="Google Shape;10556;p55"/>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55"/>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55"/>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55"/>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55"/>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55"/>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55"/>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55"/>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55"/>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55"/>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55"/>
          <p:cNvGrpSpPr/>
          <p:nvPr/>
        </p:nvGrpSpPr>
        <p:grpSpPr>
          <a:xfrm>
            <a:off x="4489605" y="3850853"/>
            <a:ext cx="492652" cy="503348"/>
            <a:chOff x="6039282" y="1042577"/>
            <a:chExt cx="734315" cy="731929"/>
          </a:xfrm>
        </p:grpSpPr>
        <p:sp>
          <p:nvSpPr>
            <p:cNvPr id="10567" name="Google Shape;10567;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55"/>
          <p:cNvGrpSpPr/>
          <p:nvPr/>
        </p:nvGrpSpPr>
        <p:grpSpPr>
          <a:xfrm>
            <a:off x="5130019" y="2346894"/>
            <a:ext cx="483304" cy="504902"/>
            <a:chOff x="1825800" y="1651625"/>
            <a:chExt cx="568125" cy="591775"/>
          </a:xfrm>
        </p:grpSpPr>
        <p:sp>
          <p:nvSpPr>
            <p:cNvPr id="10589" name="Google Shape;10589;p55"/>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55"/>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55"/>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55"/>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55"/>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5" name="Google Shape;10595;p55"/>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55"/>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55"/>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55"/>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0602"/>
        <p:cNvGrpSpPr/>
        <p:nvPr/>
      </p:nvGrpSpPr>
      <p:grpSpPr>
        <a:xfrm>
          <a:off x="0" y="0"/>
          <a:ext cx="0" cy="0"/>
          <a:chOff x="0" y="0"/>
          <a:chExt cx="0" cy="0"/>
        </a:xfrm>
      </p:grpSpPr>
      <p:grpSp>
        <p:nvGrpSpPr>
          <p:cNvPr id="10603" name="Google Shape;10603;p56"/>
          <p:cNvGrpSpPr/>
          <p:nvPr/>
        </p:nvGrpSpPr>
        <p:grpSpPr>
          <a:xfrm>
            <a:off x="722058" y="957091"/>
            <a:ext cx="2492868" cy="1379876"/>
            <a:chOff x="2654821" y="2311071"/>
            <a:chExt cx="2279715" cy="1262120"/>
          </a:xfrm>
        </p:grpSpPr>
        <p:grpSp>
          <p:nvGrpSpPr>
            <p:cNvPr id="10604" name="Google Shape;10604;p56"/>
            <p:cNvGrpSpPr/>
            <p:nvPr/>
          </p:nvGrpSpPr>
          <p:grpSpPr>
            <a:xfrm>
              <a:off x="4034269" y="2840745"/>
              <a:ext cx="40212" cy="36437"/>
              <a:chOff x="4293400" y="2574725"/>
              <a:chExt cx="84425" cy="80100"/>
            </a:xfrm>
          </p:grpSpPr>
          <p:sp>
            <p:nvSpPr>
              <p:cNvPr id="10605" name="Google Shape;10605;p5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0606" name="Google Shape;10606;p5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56"/>
            <p:cNvGrpSpPr/>
            <p:nvPr/>
          </p:nvGrpSpPr>
          <p:grpSpPr>
            <a:xfrm>
              <a:off x="3894606" y="2334874"/>
              <a:ext cx="913198" cy="518984"/>
              <a:chOff x="4000175" y="1462675"/>
              <a:chExt cx="1917275" cy="1140875"/>
            </a:xfrm>
          </p:grpSpPr>
          <p:sp>
            <p:nvSpPr>
              <p:cNvPr id="10608" name="Google Shape;10608;p5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0609" name="Google Shape;10609;p56"/>
              <p:cNvGrpSpPr/>
              <p:nvPr/>
            </p:nvGrpSpPr>
            <p:grpSpPr>
              <a:xfrm>
                <a:off x="4000175" y="1462675"/>
                <a:ext cx="1917275" cy="1140875"/>
                <a:chOff x="4000175" y="1462675"/>
                <a:chExt cx="1917275" cy="1140875"/>
              </a:xfrm>
            </p:grpSpPr>
            <p:sp>
              <p:nvSpPr>
                <p:cNvPr id="10610" name="Google Shape;10610;p5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0611" name="Google Shape;10611;p5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5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5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5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615" name="Google Shape;10615;p5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16" name="Google Shape;10616;p56"/>
            <p:cNvGrpSpPr/>
            <p:nvPr/>
          </p:nvGrpSpPr>
          <p:grpSpPr>
            <a:xfrm>
              <a:off x="3875768" y="2846704"/>
              <a:ext cx="44796" cy="47366"/>
              <a:chOff x="3960625" y="2587825"/>
              <a:chExt cx="94050" cy="104125"/>
            </a:xfrm>
          </p:grpSpPr>
          <p:sp>
            <p:nvSpPr>
              <p:cNvPr id="10617" name="Google Shape;10617;p5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0618" name="Google Shape;10618;p5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56"/>
            <p:cNvGrpSpPr/>
            <p:nvPr/>
          </p:nvGrpSpPr>
          <p:grpSpPr>
            <a:xfrm>
              <a:off x="3782759" y="2807162"/>
              <a:ext cx="82686" cy="85487"/>
              <a:chOff x="3765350" y="2500900"/>
              <a:chExt cx="173600" cy="187925"/>
            </a:xfrm>
          </p:grpSpPr>
          <p:sp>
            <p:nvSpPr>
              <p:cNvPr id="10620" name="Google Shape;10620;p5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0621" name="Google Shape;10621;p5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5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5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5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5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56"/>
            <p:cNvGrpSpPr/>
            <p:nvPr/>
          </p:nvGrpSpPr>
          <p:grpSpPr>
            <a:xfrm>
              <a:off x="3775674" y="2798496"/>
              <a:ext cx="40545" cy="23564"/>
              <a:chOff x="3750475" y="2481850"/>
              <a:chExt cx="85125" cy="51800"/>
            </a:xfrm>
          </p:grpSpPr>
          <p:sp>
            <p:nvSpPr>
              <p:cNvPr id="10627" name="Google Shape;10627;p5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5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0629" name="Google Shape;10629;p56"/>
            <p:cNvGrpSpPr/>
            <p:nvPr/>
          </p:nvGrpSpPr>
          <p:grpSpPr>
            <a:xfrm>
              <a:off x="3716946" y="2776024"/>
              <a:ext cx="81971" cy="76912"/>
              <a:chOff x="3627175" y="2432450"/>
              <a:chExt cx="172100" cy="169075"/>
            </a:xfrm>
          </p:grpSpPr>
          <p:sp>
            <p:nvSpPr>
              <p:cNvPr id="10630" name="Google Shape;10630;p5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5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0632" name="Google Shape;10632;p5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0633" name="Google Shape;10633;p56"/>
            <p:cNvGrpSpPr/>
            <p:nvPr/>
          </p:nvGrpSpPr>
          <p:grpSpPr>
            <a:xfrm>
              <a:off x="3685682" y="2845624"/>
              <a:ext cx="29311" cy="45055"/>
              <a:chOff x="3561536" y="2585450"/>
              <a:chExt cx="61539" cy="99045"/>
            </a:xfrm>
          </p:grpSpPr>
          <p:sp>
            <p:nvSpPr>
              <p:cNvPr id="10634" name="Google Shape;10634;p5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5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0636" name="Google Shape;10636;p56"/>
            <p:cNvGrpSpPr/>
            <p:nvPr/>
          </p:nvGrpSpPr>
          <p:grpSpPr>
            <a:xfrm>
              <a:off x="3849905" y="2572252"/>
              <a:ext cx="74339" cy="119559"/>
              <a:chOff x="3906325" y="1984500"/>
              <a:chExt cx="156075" cy="262825"/>
            </a:xfrm>
          </p:grpSpPr>
          <p:sp>
            <p:nvSpPr>
              <p:cNvPr id="10637" name="Google Shape;10637;p5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0638" name="Google Shape;10638;p5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56"/>
            <p:cNvGrpSpPr/>
            <p:nvPr/>
          </p:nvGrpSpPr>
          <p:grpSpPr>
            <a:xfrm>
              <a:off x="2654821" y="2414345"/>
              <a:ext cx="667570" cy="558731"/>
              <a:chOff x="1397225" y="1637375"/>
              <a:chExt cx="1401575" cy="1228250"/>
            </a:xfrm>
          </p:grpSpPr>
          <p:sp>
            <p:nvSpPr>
              <p:cNvPr id="10640" name="Google Shape;10640;p5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0641" name="Google Shape;10641;p56"/>
              <p:cNvGrpSpPr/>
              <p:nvPr/>
            </p:nvGrpSpPr>
            <p:grpSpPr>
              <a:xfrm>
                <a:off x="1397225" y="1637375"/>
                <a:ext cx="1398775" cy="1228250"/>
                <a:chOff x="1397225" y="1637375"/>
                <a:chExt cx="1398775" cy="1228250"/>
              </a:xfrm>
            </p:grpSpPr>
            <p:sp>
              <p:nvSpPr>
                <p:cNvPr id="10642" name="Google Shape;10642;p5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5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4" name="Google Shape;10644;p56"/>
            <p:cNvGrpSpPr/>
            <p:nvPr/>
          </p:nvGrpSpPr>
          <p:grpSpPr>
            <a:xfrm>
              <a:off x="3230417" y="3103734"/>
              <a:ext cx="282982" cy="280332"/>
              <a:chOff x="2605700" y="3152850"/>
              <a:chExt cx="594125" cy="616250"/>
            </a:xfrm>
          </p:grpSpPr>
          <p:sp>
            <p:nvSpPr>
              <p:cNvPr id="10645" name="Google Shape;10645;p5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0646" name="Google Shape;10646;p5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0647" name="Google Shape;10647;p56"/>
            <p:cNvGrpSpPr/>
            <p:nvPr/>
          </p:nvGrpSpPr>
          <p:grpSpPr>
            <a:xfrm>
              <a:off x="3265985" y="3226989"/>
              <a:ext cx="87151" cy="346202"/>
              <a:chOff x="2680375" y="3423800"/>
              <a:chExt cx="182975" cy="761050"/>
            </a:xfrm>
          </p:grpSpPr>
          <p:sp>
            <p:nvSpPr>
              <p:cNvPr id="10648" name="Google Shape;10648;p5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0649" name="Google Shape;10649;p5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56"/>
            <p:cNvGrpSpPr/>
            <p:nvPr/>
          </p:nvGrpSpPr>
          <p:grpSpPr>
            <a:xfrm>
              <a:off x="3855466" y="3289811"/>
              <a:ext cx="112514" cy="94210"/>
              <a:chOff x="3918000" y="3561900"/>
              <a:chExt cx="236225" cy="207100"/>
            </a:xfrm>
          </p:grpSpPr>
          <p:sp>
            <p:nvSpPr>
              <p:cNvPr id="10651" name="Google Shape;10651;p5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0652" name="Google Shape;10652;p5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3" name="Google Shape;10653;p5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5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5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0656" name="Google Shape;10656;p56"/>
            <p:cNvGrpSpPr/>
            <p:nvPr/>
          </p:nvGrpSpPr>
          <p:grpSpPr>
            <a:xfrm>
              <a:off x="2905224" y="2311071"/>
              <a:ext cx="596721" cy="528992"/>
              <a:chOff x="1922950" y="1410350"/>
              <a:chExt cx="1252825" cy="1162875"/>
            </a:xfrm>
          </p:grpSpPr>
          <p:sp>
            <p:nvSpPr>
              <p:cNvPr id="10657" name="Google Shape;10657;p5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5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5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5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5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5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5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5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5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5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5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5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5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5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5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5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0673" name="Google Shape;10673;p5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5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5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5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5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5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5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5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5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5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5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5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5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5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5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5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5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5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5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5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693" name="Google Shape;10693;p5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694" name="Google Shape;10694;p5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5" name="Google Shape;10695;p56"/>
            <p:cNvGrpSpPr/>
            <p:nvPr/>
          </p:nvGrpSpPr>
          <p:grpSpPr>
            <a:xfrm>
              <a:off x="3280929" y="3294542"/>
              <a:ext cx="109894" cy="272224"/>
              <a:chOff x="2711750" y="3572300"/>
              <a:chExt cx="230725" cy="598425"/>
            </a:xfrm>
          </p:grpSpPr>
          <p:sp>
            <p:nvSpPr>
              <p:cNvPr id="10696" name="Google Shape;10696;p5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5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8" name="Google Shape;10698;p5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9" name="Google Shape;10699;p56"/>
            <p:cNvGrpSpPr/>
            <p:nvPr/>
          </p:nvGrpSpPr>
          <p:grpSpPr>
            <a:xfrm>
              <a:off x="3790439" y="2408636"/>
              <a:ext cx="73017" cy="75684"/>
              <a:chOff x="3781475" y="1624825"/>
              <a:chExt cx="153300" cy="166375"/>
            </a:xfrm>
          </p:grpSpPr>
          <p:sp>
            <p:nvSpPr>
              <p:cNvPr id="10700" name="Google Shape;10700;p5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5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5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5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4" name="Google Shape;10704;p5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5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5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5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5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5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5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1" name="Google Shape;10711;p56"/>
            <p:cNvGrpSpPr/>
            <p:nvPr/>
          </p:nvGrpSpPr>
          <p:grpSpPr>
            <a:xfrm>
              <a:off x="4403342" y="3107749"/>
              <a:ext cx="316680" cy="101374"/>
              <a:chOff x="5068275" y="3161675"/>
              <a:chExt cx="664875" cy="222850"/>
            </a:xfrm>
          </p:grpSpPr>
          <p:sp>
            <p:nvSpPr>
              <p:cNvPr id="10712" name="Google Shape;10712;p5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5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5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5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6" name="Google Shape;10716;p5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5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5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5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5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5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5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5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5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5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5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5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5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5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5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5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5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5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5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5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5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5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5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5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5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5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5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5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5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5" name="Google Shape;10745;p56"/>
            <p:cNvGrpSpPr/>
            <p:nvPr/>
          </p:nvGrpSpPr>
          <p:grpSpPr>
            <a:xfrm>
              <a:off x="3697513" y="2707266"/>
              <a:ext cx="59549" cy="79733"/>
              <a:chOff x="3586375" y="2281300"/>
              <a:chExt cx="125025" cy="175275"/>
            </a:xfrm>
          </p:grpSpPr>
          <p:sp>
            <p:nvSpPr>
              <p:cNvPr id="10746" name="Google Shape;10746;p5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5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8" name="Google Shape;10748;p5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9" name="Google Shape;10749;p56"/>
            <p:cNvGrpSpPr/>
            <p:nvPr/>
          </p:nvGrpSpPr>
          <p:grpSpPr>
            <a:xfrm>
              <a:off x="4513224" y="3221724"/>
              <a:ext cx="274563" cy="280321"/>
              <a:chOff x="5298975" y="3412225"/>
              <a:chExt cx="576450" cy="616225"/>
            </a:xfrm>
          </p:grpSpPr>
          <p:sp>
            <p:nvSpPr>
              <p:cNvPr id="10750" name="Google Shape;10750;p5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751" name="Google Shape;10751;p5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56"/>
            <p:cNvGrpSpPr/>
            <p:nvPr/>
          </p:nvGrpSpPr>
          <p:grpSpPr>
            <a:xfrm>
              <a:off x="4824403" y="3421846"/>
              <a:ext cx="110132" cy="130647"/>
              <a:chOff x="5952300" y="3852150"/>
              <a:chExt cx="231225" cy="287200"/>
            </a:xfrm>
          </p:grpSpPr>
          <p:sp>
            <p:nvSpPr>
              <p:cNvPr id="10753" name="Google Shape;10753;p5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5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5" name="Google Shape;10755;p5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5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5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5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5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5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5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5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3" name="Google Shape;10763;p56"/>
            <p:cNvGrpSpPr/>
            <p:nvPr/>
          </p:nvGrpSpPr>
          <p:grpSpPr>
            <a:xfrm>
              <a:off x="4295710" y="3079670"/>
              <a:ext cx="14968" cy="27135"/>
              <a:chOff x="4842300" y="3099950"/>
              <a:chExt cx="31425" cy="59650"/>
            </a:xfrm>
          </p:grpSpPr>
          <p:sp>
            <p:nvSpPr>
              <p:cNvPr id="10764" name="Google Shape;10764;p5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5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5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5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5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5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5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5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5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5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5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5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6" name="Google Shape;10776;p56"/>
            <p:cNvGrpSpPr/>
            <p:nvPr/>
          </p:nvGrpSpPr>
          <p:grpSpPr>
            <a:xfrm>
              <a:off x="3831056" y="2816010"/>
              <a:ext cx="37378" cy="27612"/>
              <a:chOff x="3866750" y="2520350"/>
              <a:chExt cx="78475" cy="60700"/>
            </a:xfrm>
          </p:grpSpPr>
          <p:sp>
            <p:nvSpPr>
              <p:cNvPr id="10777" name="Google Shape;10777;p5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5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5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5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5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5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5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5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5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5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5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5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5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5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5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5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5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5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5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5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5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798" name="Google Shape;10798;p5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5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5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5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5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5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5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5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5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5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5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5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810" name="Google Shape;10810;p5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5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5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5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5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5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5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5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5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5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5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5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5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3" name="Google Shape;10823;p56"/>
            <p:cNvGrpSpPr/>
            <p:nvPr/>
          </p:nvGrpSpPr>
          <p:grpSpPr>
            <a:xfrm>
              <a:off x="3632736" y="3051591"/>
              <a:ext cx="63288" cy="45217"/>
              <a:chOff x="3450375" y="3038225"/>
              <a:chExt cx="132875" cy="99400"/>
            </a:xfrm>
          </p:grpSpPr>
          <p:sp>
            <p:nvSpPr>
              <p:cNvPr id="10824" name="Google Shape;10824;p5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5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6" name="Google Shape;10826;p5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5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5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5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5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5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5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5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5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835" name="Google Shape;10835;p5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5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5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5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5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5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5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5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5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5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845" name="Google Shape;10845;p5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5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5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5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5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5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851" name="Google Shape;10851;p5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5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5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5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5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5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5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5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56"/>
          <p:cNvGrpSpPr/>
          <p:nvPr/>
        </p:nvGrpSpPr>
        <p:grpSpPr>
          <a:xfrm>
            <a:off x="719115" y="2852867"/>
            <a:ext cx="2622876" cy="1333540"/>
            <a:chOff x="238125" y="1038125"/>
            <a:chExt cx="7146800" cy="3633625"/>
          </a:xfrm>
        </p:grpSpPr>
        <p:sp>
          <p:nvSpPr>
            <p:cNvPr id="10862" name="Google Shape;10862;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4" name="Google Shape;12434;p56"/>
          <p:cNvGrpSpPr/>
          <p:nvPr/>
        </p:nvGrpSpPr>
        <p:grpSpPr>
          <a:xfrm>
            <a:off x="5834043" y="994977"/>
            <a:ext cx="2590840" cy="1380235"/>
            <a:chOff x="233350" y="949250"/>
            <a:chExt cx="7137300" cy="3802300"/>
          </a:xfrm>
        </p:grpSpPr>
        <p:sp>
          <p:nvSpPr>
            <p:cNvPr id="12435" name="Google Shape;12435;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6" name="Google Shape;12486;p56"/>
          <p:cNvGrpSpPr/>
          <p:nvPr/>
        </p:nvGrpSpPr>
        <p:grpSpPr>
          <a:xfrm>
            <a:off x="7648472" y="3039750"/>
            <a:ext cx="104231" cy="320340"/>
            <a:chOff x="7564426" y="3224343"/>
            <a:chExt cx="119985" cy="368801"/>
          </a:xfrm>
        </p:grpSpPr>
        <p:sp>
          <p:nvSpPr>
            <p:cNvPr id="12487" name="Google Shape;12487;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9" name="Google Shape;12489;p56"/>
          <p:cNvGrpSpPr/>
          <p:nvPr/>
        </p:nvGrpSpPr>
        <p:grpSpPr>
          <a:xfrm>
            <a:off x="7347961" y="3033852"/>
            <a:ext cx="189489" cy="332132"/>
            <a:chOff x="8370831" y="3202002"/>
            <a:chExt cx="218129" cy="382376"/>
          </a:xfrm>
        </p:grpSpPr>
        <p:sp>
          <p:nvSpPr>
            <p:cNvPr id="12490" name="Google Shape;12490;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56"/>
          <p:cNvGrpSpPr/>
          <p:nvPr/>
        </p:nvGrpSpPr>
        <p:grpSpPr>
          <a:xfrm>
            <a:off x="8071350" y="3444984"/>
            <a:ext cx="309429" cy="267000"/>
            <a:chOff x="6742064" y="3750480"/>
            <a:chExt cx="399315" cy="344560"/>
          </a:xfrm>
        </p:grpSpPr>
        <p:sp>
          <p:nvSpPr>
            <p:cNvPr id="12493" name="Google Shape;12493;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56"/>
          <p:cNvGrpSpPr/>
          <p:nvPr/>
        </p:nvGrpSpPr>
        <p:grpSpPr>
          <a:xfrm>
            <a:off x="7610369" y="3796031"/>
            <a:ext cx="180437" cy="281608"/>
            <a:chOff x="7248525" y="3739696"/>
            <a:chExt cx="230531" cy="359790"/>
          </a:xfrm>
        </p:grpSpPr>
        <p:sp>
          <p:nvSpPr>
            <p:cNvPr id="12496" name="Google Shape;12496;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8" name="Google Shape;12498;p56"/>
          <p:cNvGrpSpPr/>
          <p:nvPr/>
        </p:nvGrpSpPr>
        <p:grpSpPr>
          <a:xfrm>
            <a:off x="7856288" y="3439255"/>
            <a:ext cx="162896" cy="278710"/>
            <a:chOff x="7601242" y="3729267"/>
            <a:chExt cx="222566" cy="380803"/>
          </a:xfrm>
        </p:grpSpPr>
        <p:sp>
          <p:nvSpPr>
            <p:cNvPr id="12499" name="Google Shape;12499;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1" name="Google Shape;12501;p56"/>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2" name="Google Shape;12502;p56"/>
          <p:cNvGrpSpPr/>
          <p:nvPr/>
        </p:nvGrpSpPr>
        <p:grpSpPr>
          <a:xfrm>
            <a:off x="7345934" y="3440396"/>
            <a:ext cx="193543" cy="275990"/>
            <a:chOff x="8304647" y="3738687"/>
            <a:chExt cx="225076" cy="320956"/>
          </a:xfrm>
        </p:grpSpPr>
        <p:sp>
          <p:nvSpPr>
            <p:cNvPr id="12503" name="Google Shape;12503;p5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6" name="Google Shape;12506;p56"/>
          <p:cNvGrpSpPr/>
          <p:nvPr/>
        </p:nvGrpSpPr>
        <p:grpSpPr>
          <a:xfrm>
            <a:off x="7618426" y="3440396"/>
            <a:ext cx="178492" cy="275990"/>
            <a:chOff x="8615101" y="3738687"/>
            <a:chExt cx="207573" cy="320956"/>
          </a:xfrm>
        </p:grpSpPr>
        <p:sp>
          <p:nvSpPr>
            <p:cNvPr id="12507" name="Google Shape;12507;p5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0" name="Google Shape;12510;p56"/>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1" name="Google Shape;12511;p56"/>
          <p:cNvGrpSpPr/>
          <p:nvPr/>
        </p:nvGrpSpPr>
        <p:grpSpPr>
          <a:xfrm>
            <a:off x="6013131" y="3561884"/>
            <a:ext cx="557670" cy="511283"/>
            <a:chOff x="6015419" y="3716859"/>
            <a:chExt cx="557671" cy="511283"/>
          </a:xfrm>
        </p:grpSpPr>
        <p:sp>
          <p:nvSpPr>
            <p:cNvPr id="12512" name="Google Shape;12512;p5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3" name="Google Shape;12513;p56"/>
            <p:cNvGrpSpPr/>
            <p:nvPr/>
          </p:nvGrpSpPr>
          <p:grpSpPr>
            <a:xfrm>
              <a:off x="6036094" y="3716980"/>
              <a:ext cx="529860" cy="510468"/>
              <a:chOff x="6036094" y="3716980"/>
              <a:chExt cx="529860" cy="510468"/>
            </a:xfrm>
          </p:grpSpPr>
          <p:sp>
            <p:nvSpPr>
              <p:cNvPr id="12514" name="Google Shape;12514;p5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5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5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5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5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5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5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5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5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5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24" name="Google Shape;12524;p56"/>
          <p:cNvGrpSpPr/>
          <p:nvPr/>
        </p:nvGrpSpPr>
        <p:grpSpPr>
          <a:xfrm>
            <a:off x="6642016" y="2918653"/>
            <a:ext cx="576302" cy="511871"/>
            <a:chOff x="6644304" y="3073628"/>
            <a:chExt cx="576302" cy="511871"/>
          </a:xfrm>
        </p:grpSpPr>
        <p:sp>
          <p:nvSpPr>
            <p:cNvPr id="12525" name="Google Shape;12525;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6" name="Google Shape;12526;p56"/>
            <p:cNvGrpSpPr/>
            <p:nvPr/>
          </p:nvGrpSpPr>
          <p:grpSpPr>
            <a:xfrm>
              <a:off x="6712169" y="3085440"/>
              <a:ext cx="481622" cy="494913"/>
              <a:chOff x="6712169" y="3085440"/>
              <a:chExt cx="481622" cy="494913"/>
            </a:xfrm>
          </p:grpSpPr>
          <p:sp>
            <p:nvSpPr>
              <p:cNvPr id="12527" name="Google Shape;12527;p5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5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5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5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5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2" name="Google Shape;12532;p5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5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5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5" name="Google Shape;12535;p56"/>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6" name="Google Shape;12536;p56"/>
          <p:cNvGrpSpPr/>
          <p:nvPr/>
        </p:nvGrpSpPr>
        <p:grpSpPr>
          <a:xfrm>
            <a:off x="6649867" y="3561648"/>
            <a:ext cx="560631" cy="511352"/>
            <a:chOff x="6652154" y="3716623"/>
            <a:chExt cx="560631" cy="511352"/>
          </a:xfrm>
        </p:grpSpPr>
        <p:sp>
          <p:nvSpPr>
            <p:cNvPr id="12537" name="Google Shape;12537;p5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8" name="Google Shape;12538;p56"/>
            <p:cNvGrpSpPr/>
            <p:nvPr/>
          </p:nvGrpSpPr>
          <p:grpSpPr>
            <a:xfrm>
              <a:off x="6669657" y="3716715"/>
              <a:ext cx="466779" cy="464290"/>
              <a:chOff x="6669657" y="3716715"/>
              <a:chExt cx="466779" cy="464290"/>
            </a:xfrm>
          </p:grpSpPr>
          <p:sp>
            <p:nvSpPr>
              <p:cNvPr id="12539" name="Google Shape;12539;p5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5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5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5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5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5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5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5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5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5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5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5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5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52" name="Google Shape;12552;p56"/>
          <p:cNvGrpSpPr/>
          <p:nvPr/>
        </p:nvGrpSpPr>
        <p:grpSpPr>
          <a:xfrm>
            <a:off x="7843958" y="3843056"/>
            <a:ext cx="187557" cy="187557"/>
            <a:chOff x="8565775" y="671075"/>
            <a:chExt cx="441000" cy="441000"/>
          </a:xfrm>
        </p:grpSpPr>
        <p:sp>
          <p:nvSpPr>
            <p:cNvPr id="12553" name="Google Shape;12553;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5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5" name="Google Shape;12555;p56"/>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56"/>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7" name="Google Shape;12557;p56"/>
          <p:cNvGrpSpPr/>
          <p:nvPr/>
        </p:nvGrpSpPr>
        <p:grpSpPr>
          <a:xfrm>
            <a:off x="5997813" y="2921275"/>
            <a:ext cx="587871" cy="512373"/>
            <a:chOff x="6000100" y="3076250"/>
            <a:chExt cx="587871" cy="512373"/>
          </a:xfrm>
        </p:grpSpPr>
        <p:sp>
          <p:nvSpPr>
            <p:cNvPr id="12558" name="Google Shape;12558;p5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9" name="Google Shape;12559;p56"/>
            <p:cNvGrpSpPr/>
            <p:nvPr/>
          </p:nvGrpSpPr>
          <p:grpSpPr>
            <a:xfrm>
              <a:off x="6031360" y="3076713"/>
              <a:ext cx="539107" cy="480965"/>
              <a:chOff x="6031360" y="3076713"/>
              <a:chExt cx="539107" cy="480965"/>
            </a:xfrm>
          </p:grpSpPr>
          <p:sp>
            <p:nvSpPr>
              <p:cNvPr id="12560" name="Google Shape;12560;p5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5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5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5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5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5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5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67" name="Google Shape;12567;p56"/>
          <p:cNvGrpSpPr/>
          <p:nvPr/>
        </p:nvGrpSpPr>
        <p:grpSpPr>
          <a:xfrm>
            <a:off x="3416804" y="902588"/>
            <a:ext cx="2310381" cy="1488888"/>
            <a:chOff x="229225" y="549050"/>
            <a:chExt cx="7161750" cy="4615275"/>
          </a:xfrm>
        </p:grpSpPr>
        <p:sp>
          <p:nvSpPr>
            <p:cNvPr id="12568" name="Google Shape;12568;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56"/>
          <p:cNvGrpSpPr/>
          <p:nvPr/>
        </p:nvGrpSpPr>
        <p:grpSpPr>
          <a:xfrm>
            <a:off x="3514722" y="2832485"/>
            <a:ext cx="2310282" cy="1374222"/>
            <a:chOff x="238125" y="732525"/>
            <a:chExt cx="7130500" cy="4241425"/>
          </a:xfrm>
        </p:grpSpPr>
        <p:sp>
          <p:nvSpPr>
            <p:cNvPr id="12686" name="Google Shape;12686;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2803"/>
        <p:cNvGrpSpPr/>
        <p:nvPr/>
      </p:nvGrpSpPr>
      <p:grpSpPr>
        <a:xfrm>
          <a:off x="0" y="0"/>
          <a:ext cx="0" cy="0"/>
          <a:chOff x="0" y="0"/>
          <a:chExt cx="0" cy="0"/>
        </a:xfrm>
      </p:grpSpPr>
      <p:grpSp>
        <p:nvGrpSpPr>
          <p:cNvPr id="12804" name="Google Shape;12804;p57"/>
          <p:cNvGrpSpPr/>
          <p:nvPr/>
        </p:nvGrpSpPr>
        <p:grpSpPr>
          <a:xfrm>
            <a:off x="729274" y="969759"/>
            <a:ext cx="2507799" cy="206239"/>
            <a:chOff x="106648" y="895722"/>
            <a:chExt cx="4481413" cy="374300"/>
          </a:xfrm>
        </p:grpSpPr>
        <p:grpSp>
          <p:nvGrpSpPr>
            <p:cNvPr id="12805" name="Google Shape;12805;p57"/>
            <p:cNvGrpSpPr/>
            <p:nvPr/>
          </p:nvGrpSpPr>
          <p:grpSpPr>
            <a:xfrm>
              <a:off x="2233276" y="895722"/>
              <a:ext cx="1082667" cy="223591"/>
              <a:chOff x="4808316" y="2800065"/>
              <a:chExt cx="1999386" cy="412910"/>
            </a:xfrm>
          </p:grpSpPr>
          <p:sp>
            <p:nvSpPr>
              <p:cNvPr id="12806" name="Google Shape;12806;p5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7" name="Google Shape;12807;p57"/>
              <p:cNvGrpSpPr/>
              <p:nvPr/>
            </p:nvGrpSpPr>
            <p:grpSpPr>
              <a:xfrm>
                <a:off x="4808316" y="2800065"/>
                <a:ext cx="92400" cy="411825"/>
                <a:chOff x="845575" y="2563700"/>
                <a:chExt cx="92400" cy="411825"/>
              </a:xfrm>
            </p:grpSpPr>
            <p:cxnSp>
              <p:nvCxnSpPr>
                <p:cNvPr id="12808" name="Google Shape;1280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09" name="Google Shape;1280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10" name="Google Shape;12810;p57"/>
            <p:cNvGrpSpPr/>
            <p:nvPr/>
          </p:nvGrpSpPr>
          <p:grpSpPr>
            <a:xfrm>
              <a:off x="106648" y="895722"/>
              <a:ext cx="1088401" cy="223591"/>
              <a:chOff x="881025" y="2800065"/>
              <a:chExt cx="2009975" cy="412910"/>
            </a:xfrm>
          </p:grpSpPr>
          <p:sp>
            <p:nvSpPr>
              <p:cNvPr id="12811" name="Google Shape;12811;p5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2" name="Google Shape;12812;p57"/>
              <p:cNvGrpSpPr/>
              <p:nvPr/>
            </p:nvGrpSpPr>
            <p:grpSpPr>
              <a:xfrm>
                <a:off x="881025" y="2800065"/>
                <a:ext cx="92400" cy="411825"/>
                <a:chOff x="845575" y="2563700"/>
                <a:chExt cx="92400" cy="411825"/>
              </a:xfrm>
            </p:grpSpPr>
            <p:cxnSp>
              <p:nvCxnSpPr>
                <p:cNvPr id="12813" name="Google Shape;12813;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14" name="Google Shape;12814;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15" name="Google Shape;12815;p57"/>
            <p:cNvGrpSpPr/>
            <p:nvPr/>
          </p:nvGrpSpPr>
          <p:grpSpPr>
            <a:xfrm>
              <a:off x="1172346" y="1047018"/>
              <a:ext cx="1083151" cy="223003"/>
              <a:chOff x="2849073" y="3079467"/>
              <a:chExt cx="2000279" cy="411825"/>
            </a:xfrm>
          </p:grpSpPr>
          <p:sp>
            <p:nvSpPr>
              <p:cNvPr id="12816" name="Google Shape;12816;p5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7" name="Google Shape;12817;p57"/>
              <p:cNvGrpSpPr/>
              <p:nvPr/>
            </p:nvGrpSpPr>
            <p:grpSpPr>
              <a:xfrm rot="10800000">
                <a:off x="2849073" y="3079467"/>
                <a:ext cx="92400" cy="411825"/>
                <a:chOff x="2070100" y="2563700"/>
                <a:chExt cx="92400" cy="411825"/>
              </a:xfrm>
            </p:grpSpPr>
            <p:cxnSp>
              <p:nvCxnSpPr>
                <p:cNvPr id="12818" name="Google Shape;12818;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19" name="Google Shape;12819;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20" name="Google Shape;12820;p57"/>
            <p:cNvGrpSpPr/>
            <p:nvPr/>
          </p:nvGrpSpPr>
          <p:grpSpPr>
            <a:xfrm>
              <a:off x="3290132" y="1047018"/>
              <a:ext cx="1297929" cy="223003"/>
              <a:chOff x="6760035" y="3079467"/>
              <a:chExt cx="2396914" cy="411825"/>
            </a:xfrm>
          </p:grpSpPr>
          <p:sp>
            <p:nvSpPr>
              <p:cNvPr id="12821" name="Google Shape;12821;p5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2" name="Google Shape;12822;p57"/>
              <p:cNvGrpSpPr/>
              <p:nvPr/>
            </p:nvGrpSpPr>
            <p:grpSpPr>
              <a:xfrm rot="10800000">
                <a:off x="6760035" y="3079467"/>
                <a:ext cx="92400" cy="411825"/>
                <a:chOff x="2070100" y="2563700"/>
                <a:chExt cx="92400" cy="411825"/>
              </a:xfrm>
            </p:grpSpPr>
            <p:cxnSp>
              <p:nvCxnSpPr>
                <p:cNvPr id="12823" name="Google Shape;12823;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24" name="Google Shape;12824;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825" name="Google Shape;12825;p57"/>
          <p:cNvGrpSpPr/>
          <p:nvPr/>
        </p:nvGrpSpPr>
        <p:grpSpPr>
          <a:xfrm>
            <a:off x="2147036" y="3369130"/>
            <a:ext cx="1086701" cy="799429"/>
            <a:chOff x="2183288" y="3555572"/>
            <a:chExt cx="1136241" cy="835873"/>
          </a:xfrm>
        </p:grpSpPr>
        <p:sp>
          <p:nvSpPr>
            <p:cNvPr id="12826" name="Google Shape;12826;p5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7" name="Google Shape;12827;p57"/>
            <p:cNvGrpSpPr/>
            <p:nvPr/>
          </p:nvGrpSpPr>
          <p:grpSpPr>
            <a:xfrm>
              <a:off x="2205895" y="3637269"/>
              <a:ext cx="1089848" cy="724993"/>
              <a:chOff x="2205895" y="3637269"/>
              <a:chExt cx="1089848" cy="724993"/>
            </a:xfrm>
          </p:grpSpPr>
          <p:sp>
            <p:nvSpPr>
              <p:cNvPr id="12828" name="Google Shape;12828;p5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5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5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5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5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5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4" name="Google Shape;12834;p5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35" name="Google Shape;12835;p5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836" name="Google Shape;12836;p57"/>
            <p:cNvGrpSpPr/>
            <p:nvPr/>
          </p:nvGrpSpPr>
          <p:grpSpPr>
            <a:xfrm>
              <a:off x="3173850" y="3779426"/>
              <a:ext cx="145679" cy="70048"/>
              <a:chOff x="3173850" y="3779426"/>
              <a:chExt cx="145679" cy="70048"/>
            </a:xfrm>
          </p:grpSpPr>
          <p:cxnSp>
            <p:nvCxnSpPr>
              <p:cNvPr id="12837" name="Google Shape;12837;p5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2838" name="Google Shape;12838;p5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57"/>
            <p:cNvGrpSpPr/>
            <p:nvPr/>
          </p:nvGrpSpPr>
          <p:grpSpPr>
            <a:xfrm>
              <a:off x="2183288" y="4139483"/>
              <a:ext cx="145133" cy="70048"/>
              <a:chOff x="2183288" y="4139483"/>
              <a:chExt cx="145133" cy="70048"/>
            </a:xfrm>
          </p:grpSpPr>
          <p:cxnSp>
            <p:nvCxnSpPr>
              <p:cNvPr id="12840" name="Google Shape;12840;p5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2841" name="Google Shape;12841;p5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2" name="Google Shape;12842;p5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43" name="Google Shape;12843;p5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844" name="Google Shape;12844;p57"/>
            <p:cNvGrpSpPr/>
            <p:nvPr/>
          </p:nvGrpSpPr>
          <p:grpSpPr>
            <a:xfrm>
              <a:off x="2943836" y="4268886"/>
              <a:ext cx="60717" cy="122559"/>
              <a:chOff x="2943836" y="4268886"/>
              <a:chExt cx="60717" cy="122559"/>
            </a:xfrm>
          </p:grpSpPr>
          <p:sp>
            <p:nvSpPr>
              <p:cNvPr id="12845" name="Google Shape;12845;p5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46" name="Google Shape;12846;p5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2847" name="Google Shape;12847;p57"/>
          <p:cNvGrpSpPr/>
          <p:nvPr/>
        </p:nvGrpSpPr>
        <p:grpSpPr>
          <a:xfrm>
            <a:off x="3409981" y="1290129"/>
            <a:ext cx="1675870" cy="758251"/>
            <a:chOff x="3530532" y="1496185"/>
            <a:chExt cx="1562000" cy="706730"/>
          </a:xfrm>
        </p:grpSpPr>
        <p:cxnSp>
          <p:nvCxnSpPr>
            <p:cNvPr id="12848" name="Google Shape;12848;p5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2849" name="Google Shape;12849;p57"/>
            <p:cNvGrpSpPr/>
            <p:nvPr/>
          </p:nvGrpSpPr>
          <p:grpSpPr>
            <a:xfrm>
              <a:off x="3530532" y="1496185"/>
              <a:ext cx="323430" cy="463587"/>
              <a:chOff x="3530532" y="1496185"/>
              <a:chExt cx="323430" cy="463587"/>
            </a:xfrm>
          </p:grpSpPr>
          <p:grpSp>
            <p:nvGrpSpPr>
              <p:cNvPr id="12850" name="Google Shape;12850;p57"/>
              <p:cNvGrpSpPr/>
              <p:nvPr/>
            </p:nvGrpSpPr>
            <p:grpSpPr>
              <a:xfrm>
                <a:off x="3567462" y="1496185"/>
                <a:ext cx="286500" cy="361376"/>
                <a:chOff x="3567462" y="1496185"/>
                <a:chExt cx="286500" cy="361376"/>
              </a:xfrm>
            </p:grpSpPr>
            <p:cxnSp>
              <p:nvCxnSpPr>
                <p:cNvPr id="12851" name="Google Shape;12851;p5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852" name="Google Shape;12852;p5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3" name="Google Shape;12853;p5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57"/>
            <p:cNvGrpSpPr/>
            <p:nvPr/>
          </p:nvGrpSpPr>
          <p:grpSpPr>
            <a:xfrm>
              <a:off x="3891569" y="1779209"/>
              <a:ext cx="323945" cy="423706"/>
              <a:chOff x="3891569" y="1779209"/>
              <a:chExt cx="323945" cy="423706"/>
            </a:xfrm>
          </p:grpSpPr>
          <p:grpSp>
            <p:nvGrpSpPr>
              <p:cNvPr id="12855" name="Google Shape;12855;p57"/>
              <p:cNvGrpSpPr/>
              <p:nvPr/>
            </p:nvGrpSpPr>
            <p:grpSpPr>
              <a:xfrm>
                <a:off x="3929014" y="1881638"/>
                <a:ext cx="286500" cy="321278"/>
                <a:chOff x="3929014" y="1881638"/>
                <a:chExt cx="286500" cy="321278"/>
              </a:xfrm>
            </p:grpSpPr>
            <p:cxnSp>
              <p:nvCxnSpPr>
                <p:cNvPr id="12856" name="Google Shape;12856;p5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2857" name="Google Shape;12857;p5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8" name="Google Shape;12858;p5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57"/>
            <p:cNvGrpSpPr/>
            <p:nvPr/>
          </p:nvGrpSpPr>
          <p:grpSpPr>
            <a:xfrm>
              <a:off x="4252606" y="1496185"/>
              <a:ext cx="324721" cy="463587"/>
              <a:chOff x="4252606" y="1496185"/>
              <a:chExt cx="324721" cy="463587"/>
            </a:xfrm>
          </p:grpSpPr>
          <p:grpSp>
            <p:nvGrpSpPr>
              <p:cNvPr id="12860" name="Google Shape;12860;p57"/>
              <p:cNvGrpSpPr/>
              <p:nvPr/>
            </p:nvGrpSpPr>
            <p:grpSpPr>
              <a:xfrm>
                <a:off x="4290828" y="1496185"/>
                <a:ext cx="286500" cy="361376"/>
                <a:chOff x="4290828" y="1496185"/>
                <a:chExt cx="286500" cy="361376"/>
              </a:xfrm>
            </p:grpSpPr>
            <p:cxnSp>
              <p:nvCxnSpPr>
                <p:cNvPr id="12861" name="Google Shape;12861;p5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862" name="Google Shape;12862;p5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3" name="Google Shape;12863;p5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57"/>
            <p:cNvGrpSpPr/>
            <p:nvPr/>
          </p:nvGrpSpPr>
          <p:grpSpPr>
            <a:xfrm>
              <a:off x="4613643" y="1763716"/>
              <a:ext cx="325308" cy="439200"/>
              <a:chOff x="4613643" y="1763716"/>
              <a:chExt cx="325308" cy="439200"/>
            </a:xfrm>
          </p:grpSpPr>
          <p:grpSp>
            <p:nvGrpSpPr>
              <p:cNvPr id="12865" name="Google Shape;12865;p57"/>
              <p:cNvGrpSpPr/>
              <p:nvPr/>
            </p:nvGrpSpPr>
            <p:grpSpPr>
              <a:xfrm>
                <a:off x="4652451" y="1879538"/>
                <a:ext cx="286500" cy="323378"/>
                <a:chOff x="4652451" y="1879538"/>
                <a:chExt cx="286500" cy="323378"/>
              </a:xfrm>
            </p:grpSpPr>
            <p:cxnSp>
              <p:nvCxnSpPr>
                <p:cNvPr id="12866" name="Google Shape;12866;p5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2867" name="Google Shape;12867;p5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8" name="Google Shape;12868;p5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69" name="Google Shape;12869;p57"/>
          <p:cNvGrpSpPr/>
          <p:nvPr/>
        </p:nvGrpSpPr>
        <p:grpSpPr>
          <a:xfrm>
            <a:off x="3421841" y="2143755"/>
            <a:ext cx="1652173" cy="391517"/>
            <a:chOff x="3512551" y="2358270"/>
            <a:chExt cx="1597383" cy="378533"/>
          </a:xfrm>
        </p:grpSpPr>
        <p:cxnSp>
          <p:nvCxnSpPr>
            <p:cNvPr id="12870" name="Google Shape;12870;p57"/>
            <p:cNvCxnSpPr>
              <a:stCxn id="12871" idx="6"/>
              <a:endCxn id="12872"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2873" name="Google Shape;12873;p57"/>
            <p:cNvGrpSpPr/>
            <p:nvPr/>
          </p:nvGrpSpPr>
          <p:grpSpPr>
            <a:xfrm>
              <a:off x="3512551" y="2358270"/>
              <a:ext cx="225647" cy="307714"/>
              <a:chOff x="2182679" y="2004714"/>
              <a:chExt cx="792300" cy="1080458"/>
            </a:xfrm>
          </p:grpSpPr>
          <p:cxnSp>
            <p:nvCxnSpPr>
              <p:cNvPr id="12874" name="Google Shape;12874;p57"/>
              <p:cNvCxnSpPr>
                <a:stCxn id="12875"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871" name="Google Shape;12871;p5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5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6" name="Google Shape;12876;p57"/>
            <p:cNvGrpSpPr/>
            <p:nvPr/>
          </p:nvGrpSpPr>
          <p:grpSpPr>
            <a:xfrm>
              <a:off x="3969644" y="2440153"/>
              <a:ext cx="225853" cy="296651"/>
              <a:chOff x="3775710" y="1729289"/>
              <a:chExt cx="136500" cy="179289"/>
            </a:xfrm>
          </p:grpSpPr>
          <p:cxnSp>
            <p:nvCxnSpPr>
              <p:cNvPr id="12877" name="Google Shape;12877;p5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2878" name="Google Shape;12878;p5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5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0" name="Google Shape;12880;p57"/>
            <p:cNvGrpSpPr/>
            <p:nvPr/>
          </p:nvGrpSpPr>
          <p:grpSpPr>
            <a:xfrm>
              <a:off x="4427051" y="2358270"/>
              <a:ext cx="225647" cy="307714"/>
              <a:chOff x="5393704" y="2004714"/>
              <a:chExt cx="792300" cy="1080458"/>
            </a:xfrm>
          </p:grpSpPr>
          <p:cxnSp>
            <p:nvCxnSpPr>
              <p:cNvPr id="12881" name="Google Shape;12881;p57"/>
              <p:cNvCxnSpPr>
                <a:stCxn id="12882"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883" name="Google Shape;12883;p5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5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4" name="Google Shape;12884;p57"/>
            <p:cNvGrpSpPr/>
            <p:nvPr/>
          </p:nvGrpSpPr>
          <p:grpSpPr>
            <a:xfrm>
              <a:off x="4884287" y="2440252"/>
              <a:ext cx="225647" cy="296532"/>
              <a:chOff x="6999166" y="2292572"/>
              <a:chExt cx="792300" cy="1041192"/>
            </a:xfrm>
          </p:grpSpPr>
          <p:cxnSp>
            <p:nvCxnSpPr>
              <p:cNvPr id="12885" name="Google Shape;12885;p5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2872" name="Google Shape;12872;p5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5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87" name="Google Shape;12887;p57"/>
          <p:cNvGrpSpPr/>
          <p:nvPr/>
        </p:nvGrpSpPr>
        <p:grpSpPr>
          <a:xfrm>
            <a:off x="6842649" y="979955"/>
            <a:ext cx="1581844" cy="732818"/>
            <a:chOff x="634175" y="2986275"/>
            <a:chExt cx="3147949" cy="1458344"/>
          </a:xfrm>
        </p:grpSpPr>
        <p:cxnSp>
          <p:nvCxnSpPr>
            <p:cNvPr id="12888" name="Google Shape;12888;p57"/>
            <p:cNvCxnSpPr>
              <a:stCxn id="12889" idx="4"/>
              <a:endCxn id="12890"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2891" name="Google Shape;12891;p57"/>
            <p:cNvCxnSpPr>
              <a:stCxn id="12890" idx="0"/>
              <a:endCxn id="12892"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893" name="Google Shape;12893;p57"/>
            <p:cNvCxnSpPr>
              <a:stCxn id="12892" idx="4"/>
              <a:endCxn id="12894"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895" name="Google Shape;12895;p57"/>
            <p:cNvCxnSpPr>
              <a:stCxn id="12894" idx="0"/>
              <a:endCxn id="12896"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2896" name="Google Shape;12896;p5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92" name="Google Shape;12892;p5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89" name="Google Shape;12889;p5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94" name="Google Shape;12894;p5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90" name="Google Shape;12890;p5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2897" name="Google Shape;12897;p57"/>
          <p:cNvGrpSpPr/>
          <p:nvPr/>
        </p:nvGrpSpPr>
        <p:grpSpPr>
          <a:xfrm>
            <a:off x="3410364" y="2674265"/>
            <a:ext cx="1675128" cy="313674"/>
            <a:chOff x="998425" y="1182125"/>
            <a:chExt cx="1065400" cy="199500"/>
          </a:xfrm>
        </p:grpSpPr>
        <p:sp>
          <p:nvSpPr>
            <p:cNvPr id="12898" name="Google Shape;12898;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57"/>
          <p:cNvGrpSpPr/>
          <p:nvPr/>
        </p:nvGrpSpPr>
        <p:grpSpPr>
          <a:xfrm>
            <a:off x="3410363" y="3630231"/>
            <a:ext cx="1675129" cy="525345"/>
            <a:chOff x="5194708" y="3484366"/>
            <a:chExt cx="3148148" cy="987304"/>
          </a:xfrm>
        </p:grpSpPr>
        <p:grpSp>
          <p:nvGrpSpPr>
            <p:cNvPr id="12904" name="Google Shape;12904;p57"/>
            <p:cNvGrpSpPr/>
            <p:nvPr/>
          </p:nvGrpSpPr>
          <p:grpSpPr>
            <a:xfrm>
              <a:off x="7531521" y="3484366"/>
              <a:ext cx="811335" cy="987304"/>
              <a:chOff x="3379425" y="1617275"/>
              <a:chExt cx="1090650" cy="1327200"/>
            </a:xfrm>
          </p:grpSpPr>
          <p:sp>
            <p:nvSpPr>
              <p:cNvPr id="12905" name="Google Shape;12905;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8" name="Google Shape;12908;p57"/>
            <p:cNvGrpSpPr/>
            <p:nvPr/>
          </p:nvGrpSpPr>
          <p:grpSpPr>
            <a:xfrm>
              <a:off x="6752546" y="3484366"/>
              <a:ext cx="811428" cy="987304"/>
              <a:chOff x="2332275" y="1617275"/>
              <a:chExt cx="1090775" cy="1327200"/>
            </a:xfrm>
          </p:grpSpPr>
          <p:sp>
            <p:nvSpPr>
              <p:cNvPr id="12909" name="Google Shape;12909;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2" name="Google Shape;12912;p57"/>
            <p:cNvGrpSpPr/>
            <p:nvPr/>
          </p:nvGrpSpPr>
          <p:grpSpPr>
            <a:xfrm>
              <a:off x="5973664" y="3484366"/>
              <a:ext cx="811335" cy="987304"/>
              <a:chOff x="1285250" y="1617275"/>
              <a:chExt cx="1090650" cy="1327200"/>
            </a:xfrm>
          </p:grpSpPr>
          <p:sp>
            <p:nvSpPr>
              <p:cNvPr id="12913" name="Google Shape;12913;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6" name="Google Shape;12916;p57"/>
            <p:cNvGrpSpPr/>
            <p:nvPr/>
          </p:nvGrpSpPr>
          <p:grpSpPr>
            <a:xfrm>
              <a:off x="5194708" y="3484366"/>
              <a:ext cx="811409" cy="987304"/>
              <a:chOff x="238125" y="1617275"/>
              <a:chExt cx="1090750" cy="1327200"/>
            </a:xfrm>
          </p:grpSpPr>
          <p:sp>
            <p:nvSpPr>
              <p:cNvPr id="12917" name="Google Shape;12917;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20" name="Google Shape;12920;p57"/>
          <p:cNvGrpSpPr/>
          <p:nvPr/>
        </p:nvGrpSpPr>
        <p:grpSpPr>
          <a:xfrm>
            <a:off x="6844048" y="2276120"/>
            <a:ext cx="1579046" cy="522230"/>
            <a:chOff x="6853641" y="2534077"/>
            <a:chExt cx="1515545" cy="501229"/>
          </a:xfrm>
        </p:grpSpPr>
        <p:grpSp>
          <p:nvGrpSpPr>
            <p:cNvPr id="12921" name="Google Shape;12921;p57"/>
            <p:cNvGrpSpPr/>
            <p:nvPr/>
          </p:nvGrpSpPr>
          <p:grpSpPr>
            <a:xfrm>
              <a:off x="6853641" y="2618923"/>
              <a:ext cx="1515545" cy="324556"/>
              <a:chOff x="6853641" y="2618923"/>
              <a:chExt cx="1515545" cy="324556"/>
            </a:xfrm>
          </p:grpSpPr>
          <p:sp>
            <p:nvSpPr>
              <p:cNvPr id="12922" name="Google Shape;12922;p5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5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5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5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5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7" name="Google Shape;12927;p5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5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5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5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5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2" name="Google Shape;12932;p57"/>
          <p:cNvGrpSpPr/>
          <p:nvPr/>
        </p:nvGrpSpPr>
        <p:grpSpPr>
          <a:xfrm>
            <a:off x="3438940" y="3151161"/>
            <a:ext cx="1617976" cy="346616"/>
            <a:chOff x="1808063" y="4294338"/>
            <a:chExt cx="3370782" cy="721817"/>
          </a:xfrm>
        </p:grpSpPr>
        <p:sp>
          <p:nvSpPr>
            <p:cNvPr id="12933" name="Google Shape;12933;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3" name="Google Shape;12943;p57"/>
          <p:cNvGrpSpPr/>
          <p:nvPr/>
        </p:nvGrpSpPr>
        <p:grpSpPr>
          <a:xfrm>
            <a:off x="5264936" y="3817911"/>
            <a:ext cx="1417067" cy="350605"/>
            <a:chOff x="4234950" y="2101012"/>
            <a:chExt cx="4219974" cy="1044090"/>
          </a:xfrm>
        </p:grpSpPr>
        <p:sp>
          <p:nvSpPr>
            <p:cNvPr id="12944" name="Google Shape;12944;p5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5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5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5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5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5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5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5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5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5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5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5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5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5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5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5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0" name="Google Shape;12960;p57"/>
          <p:cNvGrpSpPr/>
          <p:nvPr/>
        </p:nvGrpSpPr>
        <p:grpSpPr>
          <a:xfrm>
            <a:off x="6840408" y="1808668"/>
            <a:ext cx="1586327" cy="371557"/>
            <a:chOff x="1247650" y="2075423"/>
            <a:chExt cx="6648477" cy="1557238"/>
          </a:xfrm>
        </p:grpSpPr>
        <p:sp>
          <p:nvSpPr>
            <p:cNvPr id="12961" name="Google Shape;12961;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57"/>
          <p:cNvGrpSpPr/>
          <p:nvPr/>
        </p:nvGrpSpPr>
        <p:grpSpPr>
          <a:xfrm>
            <a:off x="5271678" y="961858"/>
            <a:ext cx="1415601" cy="1648533"/>
            <a:chOff x="1839112" y="2209163"/>
            <a:chExt cx="1918159" cy="2233784"/>
          </a:xfrm>
        </p:grpSpPr>
        <p:sp>
          <p:nvSpPr>
            <p:cNvPr id="12968" name="Google Shape;12968;p5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5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5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71" name="Google Shape;12971;p57"/>
            <p:cNvCxnSpPr>
              <a:stCxn id="12968" idx="6"/>
              <a:endCxn id="12969"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972" name="Google Shape;12972;p57"/>
            <p:cNvCxnSpPr>
              <a:stCxn id="12969" idx="4"/>
              <a:endCxn id="12973"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2974" name="Google Shape;12974;p57"/>
            <p:cNvCxnSpPr>
              <a:stCxn id="12973" idx="6"/>
              <a:endCxn id="12970"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975" name="Google Shape;12975;p57"/>
            <p:cNvCxnSpPr>
              <a:stCxn id="12970" idx="4"/>
              <a:endCxn id="12976"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2973" name="Google Shape;12973;p5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5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5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78" name="Google Shape;12978;p57"/>
            <p:cNvCxnSpPr>
              <a:endCxn id="12977"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2979" name="Google Shape;12979;p57"/>
          <p:cNvGrpSpPr/>
          <p:nvPr/>
        </p:nvGrpSpPr>
        <p:grpSpPr>
          <a:xfrm>
            <a:off x="3428944" y="979942"/>
            <a:ext cx="1637968" cy="154942"/>
            <a:chOff x="238125" y="2506075"/>
            <a:chExt cx="7115411" cy="673075"/>
          </a:xfrm>
        </p:grpSpPr>
        <p:sp>
          <p:nvSpPr>
            <p:cNvPr id="12980" name="Google Shape;12980;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5" name="Google Shape;12985;p57"/>
          <p:cNvGrpSpPr/>
          <p:nvPr/>
        </p:nvGrpSpPr>
        <p:grpSpPr>
          <a:xfrm>
            <a:off x="1969680" y="1294660"/>
            <a:ext cx="1262932" cy="785408"/>
            <a:chOff x="548861" y="389676"/>
            <a:chExt cx="3843371" cy="2390163"/>
          </a:xfrm>
        </p:grpSpPr>
        <p:cxnSp>
          <p:nvCxnSpPr>
            <p:cNvPr id="12986" name="Google Shape;12986;p5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987" name="Google Shape;12987;p5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988" name="Google Shape;12988;p5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989" name="Google Shape;12989;p5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2990" name="Google Shape;12990;p5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991" name="Google Shape;12991;p5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92" name="Google Shape;12992;p5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993" name="Google Shape;12993;p5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5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5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5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5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5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9" name="Google Shape;12999;p57"/>
          <p:cNvGrpSpPr/>
          <p:nvPr/>
        </p:nvGrpSpPr>
        <p:grpSpPr>
          <a:xfrm>
            <a:off x="757812" y="2401537"/>
            <a:ext cx="1412054" cy="633562"/>
            <a:chOff x="1187400" y="2529299"/>
            <a:chExt cx="6769193" cy="2241903"/>
          </a:xfrm>
        </p:grpSpPr>
        <p:sp>
          <p:nvSpPr>
            <p:cNvPr id="13000" name="Google Shape;13000;p5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3001" name="Google Shape;13001;p5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2" name="Google Shape;13002;p5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3" name="Google Shape;13003;p5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4" name="Google Shape;13004;p5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5" name="Google Shape;13005;p5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6" name="Google Shape;13006;p5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3007" name="Google Shape;13007;p57"/>
            <p:cNvCxnSpPr>
              <a:stCxn id="13000" idx="2"/>
              <a:endCxn id="13001"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08" name="Google Shape;13008;p57"/>
            <p:cNvCxnSpPr>
              <a:stCxn id="13002" idx="0"/>
              <a:endCxn id="13000"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09" name="Google Shape;13009;p57"/>
            <p:cNvCxnSpPr>
              <a:stCxn id="13002" idx="2"/>
              <a:endCxn id="13004"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10" name="Google Shape;13010;p57"/>
            <p:cNvCxnSpPr>
              <a:stCxn id="13003" idx="0"/>
              <a:endCxn id="13002"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11" name="Google Shape;13011;p57"/>
            <p:cNvCxnSpPr>
              <a:stCxn id="13001" idx="2"/>
              <a:endCxn id="13006"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12" name="Google Shape;13012;p57"/>
            <p:cNvCxnSpPr>
              <a:stCxn id="13005" idx="0"/>
              <a:endCxn id="13001"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3013" name="Google Shape;13013;p57"/>
          <p:cNvGrpSpPr/>
          <p:nvPr/>
        </p:nvGrpSpPr>
        <p:grpSpPr>
          <a:xfrm>
            <a:off x="6844058" y="2894246"/>
            <a:ext cx="1579035" cy="540873"/>
            <a:chOff x="6895650" y="3126697"/>
            <a:chExt cx="1436662" cy="492105"/>
          </a:xfrm>
        </p:grpSpPr>
        <p:sp>
          <p:nvSpPr>
            <p:cNvPr id="13014" name="Google Shape;13014;p5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5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5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5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5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9" name="Google Shape;13019;p57"/>
            <p:cNvGrpSpPr/>
            <p:nvPr/>
          </p:nvGrpSpPr>
          <p:grpSpPr>
            <a:xfrm>
              <a:off x="6995957" y="3335810"/>
              <a:ext cx="1230393" cy="71754"/>
              <a:chOff x="6995957" y="3287964"/>
              <a:chExt cx="1230393" cy="71754"/>
            </a:xfrm>
          </p:grpSpPr>
          <p:sp>
            <p:nvSpPr>
              <p:cNvPr id="13020" name="Google Shape;13020;p5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5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5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5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5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25" name="Google Shape;13025;p57"/>
          <p:cNvGrpSpPr/>
          <p:nvPr/>
        </p:nvGrpSpPr>
        <p:grpSpPr>
          <a:xfrm>
            <a:off x="6842640" y="3531009"/>
            <a:ext cx="1581862" cy="650625"/>
            <a:chOff x="6777990" y="3710194"/>
            <a:chExt cx="1646915" cy="677382"/>
          </a:xfrm>
        </p:grpSpPr>
        <p:grpSp>
          <p:nvGrpSpPr>
            <p:cNvPr id="13026" name="Google Shape;13026;p57"/>
            <p:cNvGrpSpPr/>
            <p:nvPr/>
          </p:nvGrpSpPr>
          <p:grpSpPr>
            <a:xfrm>
              <a:off x="6777990" y="3874492"/>
              <a:ext cx="411129" cy="513083"/>
              <a:chOff x="6777990" y="3874492"/>
              <a:chExt cx="411129" cy="513083"/>
            </a:xfrm>
          </p:grpSpPr>
          <p:cxnSp>
            <p:nvCxnSpPr>
              <p:cNvPr id="13027" name="Google Shape;13027;p5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3028" name="Google Shape;13028;p5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9" name="Google Shape;13029;p57"/>
            <p:cNvGrpSpPr/>
            <p:nvPr/>
          </p:nvGrpSpPr>
          <p:grpSpPr>
            <a:xfrm>
              <a:off x="7188425" y="3710194"/>
              <a:ext cx="411123" cy="520535"/>
              <a:chOff x="7188425" y="3710194"/>
              <a:chExt cx="411123" cy="520535"/>
            </a:xfrm>
          </p:grpSpPr>
          <p:cxnSp>
            <p:nvCxnSpPr>
              <p:cNvPr id="13030" name="Google Shape;13030;p5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3031" name="Google Shape;13031;p5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2" name="Google Shape;13032;p57"/>
            <p:cNvGrpSpPr/>
            <p:nvPr/>
          </p:nvGrpSpPr>
          <p:grpSpPr>
            <a:xfrm>
              <a:off x="7603341" y="3874492"/>
              <a:ext cx="411474" cy="513083"/>
              <a:chOff x="7603341" y="3874492"/>
              <a:chExt cx="411474" cy="513083"/>
            </a:xfrm>
          </p:grpSpPr>
          <p:cxnSp>
            <p:nvCxnSpPr>
              <p:cNvPr id="13033" name="Google Shape;13033;p5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3034" name="Google Shape;13034;p5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5" name="Google Shape;13035;p57"/>
            <p:cNvGrpSpPr/>
            <p:nvPr/>
          </p:nvGrpSpPr>
          <p:grpSpPr>
            <a:xfrm>
              <a:off x="8013776" y="3722847"/>
              <a:ext cx="411129" cy="507881"/>
              <a:chOff x="8013776" y="3722847"/>
              <a:chExt cx="411129" cy="507881"/>
            </a:xfrm>
          </p:grpSpPr>
          <p:cxnSp>
            <p:nvCxnSpPr>
              <p:cNvPr id="13036" name="Google Shape;13036;p5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3037" name="Google Shape;13037;p5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38" name="Google Shape;13038;p57"/>
          <p:cNvGrpSpPr/>
          <p:nvPr/>
        </p:nvGrpSpPr>
        <p:grpSpPr>
          <a:xfrm>
            <a:off x="5262155" y="2703849"/>
            <a:ext cx="1421889" cy="1020603"/>
            <a:chOff x="5190863" y="2824811"/>
            <a:chExt cx="1544860" cy="1108869"/>
          </a:xfrm>
        </p:grpSpPr>
        <p:grpSp>
          <p:nvGrpSpPr>
            <p:cNvPr id="13039" name="Google Shape;13039;p57"/>
            <p:cNvGrpSpPr/>
            <p:nvPr/>
          </p:nvGrpSpPr>
          <p:grpSpPr>
            <a:xfrm>
              <a:off x="5938695" y="3176919"/>
              <a:ext cx="685761" cy="404739"/>
              <a:chOff x="5938695" y="3176919"/>
              <a:chExt cx="685761" cy="404739"/>
            </a:xfrm>
          </p:grpSpPr>
          <p:grpSp>
            <p:nvGrpSpPr>
              <p:cNvPr id="13040" name="Google Shape;13040;p57"/>
              <p:cNvGrpSpPr/>
              <p:nvPr/>
            </p:nvGrpSpPr>
            <p:grpSpPr>
              <a:xfrm>
                <a:off x="5938695" y="3176919"/>
                <a:ext cx="685761" cy="404739"/>
                <a:chOff x="5938695" y="3176919"/>
                <a:chExt cx="685761" cy="404739"/>
              </a:xfrm>
            </p:grpSpPr>
            <p:sp>
              <p:nvSpPr>
                <p:cNvPr id="13041" name="Google Shape;13041;p5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5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43" name="Google Shape;13043;p5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4" name="Google Shape;13044;p57"/>
            <p:cNvGrpSpPr/>
            <p:nvPr/>
          </p:nvGrpSpPr>
          <p:grpSpPr>
            <a:xfrm>
              <a:off x="5305233" y="3176835"/>
              <a:ext cx="685971" cy="404655"/>
              <a:chOff x="5305233" y="3176835"/>
              <a:chExt cx="685971" cy="404655"/>
            </a:xfrm>
          </p:grpSpPr>
          <p:grpSp>
            <p:nvGrpSpPr>
              <p:cNvPr id="13045" name="Google Shape;13045;p57"/>
              <p:cNvGrpSpPr/>
              <p:nvPr/>
            </p:nvGrpSpPr>
            <p:grpSpPr>
              <a:xfrm>
                <a:off x="5305233" y="3176835"/>
                <a:ext cx="685971" cy="404655"/>
                <a:chOff x="5305233" y="3176835"/>
                <a:chExt cx="685971" cy="404655"/>
              </a:xfrm>
            </p:grpSpPr>
            <p:sp>
              <p:nvSpPr>
                <p:cNvPr id="13046" name="Google Shape;13046;p5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5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48" name="Google Shape;13048;p5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49" name="Google Shape;13049;p5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0" name="Google Shape;13050;p57"/>
            <p:cNvGrpSpPr/>
            <p:nvPr/>
          </p:nvGrpSpPr>
          <p:grpSpPr>
            <a:xfrm>
              <a:off x="5657361" y="2824811"/>
              <a:ext cx="1078361" cy="404655"/>
              <a:chOff x="5657361" y="2824811"/>
              <a:chExt cx="1078361" cy="404655"/>
            </a:xfrm>
          </p:grpSpPr>
          <p:grpSp>
            <p:nvGrpSpPr>
              <p:cNvPr id="13051" name="Google Shape;13051;p57"/>
              <p:cNvGrpSpPr/>
              <p:nvPr/>
            </p:nvGrpSpPr>
            <p:grpSpPr>
              <a:xfrm>
                <a:off x="5657361" y="2824811"/>
                <a:ext cx="1078361" cy="404655"/>
                <a:chOff x="5657361" y="2824811"/>
                <a:chExt cx="1078361" cy="404655"/>
              </a:xfrm>
            </p:grpSpPr>
            <p:grpSp>
              <p:nvGrpSpPr>
                <p:cNvPr id="13052" name="Google Shape;13052;p57"/>
                <p:cNvGrpSpPr/>
                <p:nvPr/>
              </p:nvGrpSpPr>
              <p:grpSpPr>
                <a:xfrm>
                  <a:off x="5938485" y="2824811"/>
                  <a:ext cx="797237" cy="404655"/>
                  <a:chOff x="5938485" y="2824811"/>
                  <a:chExt cx="797237" cy="404655"/>
                </a:xfrm>
              </p:grpSpPr>
              <p:sp>
                <p:nvSpPr>
                  <p:cNvPr id="13053" name="Google Shape;13053;p5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5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5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6" name="Google Shape;13056;p5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7" name="Google Shape;13057;p57"/>
            <p:cNvGrpSpPr/>
            <p:nvPr/>
          </p:nvGrpSpPr>
          <p:grpSpPr>
            <a:xfrm>
              <a:off x="5190863" y="3528942"/>
              <a:ext cx="1078026" cy="404739"/>
              <a:chOff x="5190863" y="3528942"/>
              <a:chExt cx="1078026" cy="404739"/>
            </a:xfrm>
          </p:grpSpPr>
          <p:sp>
            <p:nvSpPr>
              <p:cNvPr id="13058" name="Google Shape;13058;p5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9" name="Google Shape;13059;p57"/>
              <p:cNvGrpSpPr/>
              <p:nvPr/>
            </p:nvGrpSpPr>
            <p:grpSpPr>
              <a:xfrm>
                <a:off x="5190863" y="3528942"/>
                <a:ext cx="1078026" cy="404739"/>
                <a:chOff x="5190863" y="3528942"/>
                <a:chExt cx="1078026" cy="404739"/>
              </a:xfrm>
            </p:grpSpPr>
            <p:sp>
              <p:nvSpPr>
                <p:cNvPr id="13060" name="Google Shape;13060;p5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5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062" name="Google Shape;13062;p57"/>
          <p:cNvGrpSpPr/>
          <p:nvPr/>
        </p:nvGrpSpPr>
        <p:grpSpPr>
          <a:xfrm>
            <a:off x="728162" y="1268317"/>
            <a:ext cx="1086719" cy="879487"/>
            <a:chOff x="803162" y="1474292"/>
            <a:chExt cx="1086719" cy="879487"/>
          </a:xfrm>
        </p:grpSpPr>
        <p:grpSp>
          <p:nvGrpSpPr>
            <p:cNvPr id="13063" name="Google Shape;13063;p57"/>
            <p:cNvGrpSpPr/>
            <p:nvPr/>
          </p:nvGrpSpPr>
          <p:grpSpPr>
            <a:xfrm>
              <a:off x="803162" y="1625948"/>
              <a:ext cx="445856" cy="576579"/>
              <a:chOff x="803162" y="1625948"/>
              <a:chExt cx="445856" cy="576579"/>
            </a:xfrm>
          </p:grpSpPr>
          <p:sp>
            <p:nvSpPr>
              <p:cNvPr id="13064" name="Google Shape;13064;p5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5" name="Google Shape;13065;p57"/>
              <p:cNvGrpSpPr/>
              <p:nvPr/>
            </p:nvGrpSpPr>
            <p:grpSpPr>
              <a:xfrm>
                <a:off x="1056023" y="1625948"/>
                <a:ext cx="192995" cy="576579"/>
                <a:chOff x="1056023" y="1625948"/>
                <a:chExt cx="192995" cy="576579"/>
              </a:xfrm>
            </p:grpSpPr>
            <p:sp>
              <p:nvSpPr>
                <p:cNvPr id="13066" name="Google Shape;13066;p5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5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5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5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5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71" name="Google Shape;13071;p57"/>
            <p:cNvGrpSpPr/>
            <p:nvPr/>
          </p:nvGrpSpPr>
          <p:grpSpPr>
            <a:xfrm>
              <a:off x="1371406" y="1474292"/>
              <a:ext cx="518475" cy="879487"/>
              <a:chOff x="1398231" y="1474292"/>
              <a:chExt cx="518475" cy="879487"/>
            </a:xfrm>
          </p:grpSpPr>
          <p:grpSp>
            <p:nvGrpSpPr>
              <p:cNvPr id="13072" name="Google Shape;13072;p57"/>
              <p:cNvGrpSpPr/>
              <p:nvPr/>
            </p:nvGrpSpPr>
            <p:grpSpPr>
              <a:xfrm>
                <a:off x="1398231" y="1474292"/>
                <a:ext cx="518475" cy="341643"/>
                <a:chOff x="1398231" y="1474292"/>
                <a:chExt cx="518475" cy="341643"/>
              </a:xfrm>
            </p:grpSpPr>
            <p:sp>
              <p:nvSpPr>
                <p:cNvPr id="13073" name="Google Shape;13073;p5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74" name="Google Shape;13074;p57"/>
                <p:cNvGrpSpPr/>
                <p:nvPr/>
              </p:nvGrpSpPr>
              <p:grpSpPr>
                <a:xfrm>
                  <a:off x="1616453" y="1474292"/>
                  <a:ext cx="300253" cy="341643"/>
                  <a:chOff x="1616453" y="1475379"/>
                  <a:chExt cx="300253" cy="341643"/>
                </a:xfrm>
              </p:grpSpPr>
              <p:sp>
                <p:nvSpPr>
                  <p:cNvPr id="13075" name="Google Shape;13075;p5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5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5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5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5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5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5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2" name="Google Shape;13082;p57"/>
                  <p:cNvGrpSpPr/>
                  <p:nvPr/>
                </p:nvGrpSpPr>
                <p:grpSpPr>
                  <a:xfrm>
                    <a:off x="1839639" y="1475379"/>
                    <a:ext cx="77067" cy="341643"/>
                    <a:chOff x="1839639" y="1475379"/>
                    <a:chExt cx="77067" cy="341643"/>
                  </a:xfrm>
                </p:grpSpPr>
                <p:sp>
                  <p:nvSpPr>
                    <p:cNvPr id="13083" name="Google Shape;13083;p5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5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085" name="Google Shape;13085;p57"/>
              <p:cNvGrpSpPr/>
              <p:nvPr/>
            </p:nvGrpSpPr>
            <p:grpSpPr>
              <a:xfrm>
                <a:off x="1398451" y="2012951"/>
                <a:ext cx="518255" cy="340828"/>
                <a:chOff x="1398451" y="2012951"/>
                <a:chExt cx="518255" cy="340828"/>
              </a:xfrm>
            </p:grpSpPr>
            <p:sp>
              <p:nvSpPr>
                <p:cNvPr id="13086" name="Google Shape;13086;p5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7" name="Google Shape;13087;p57"/>
                <p:cNvGrpSpPr/>
                <p:nvPr/>
              </p:nvGrpSpPr>
              <p:grpSpPr>
                <a:xfrm>
                  <a:off x="1616453" y="2012951"/>
                  <a:ext cx="300253" cy="340828"/>
                  <a:chOff x="1616453" y="2013538"/>
                  <a:chExt cx="300253" cy="340828"/>
                </a:xfrm>
              </p:grpSpPr>
              <p:sp>
                <p:nvSpPr>
                  <p:cNvPr id="13088" name="Google Shape;13088;p5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5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5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5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5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5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5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95" name="Google Shape;13095;p57"/>
                  <p:cNvGrpSpPr/>
                  <p:nvPr/>
                </p:nvGrpSpPr>
                <p:grpSpPr>
                  <a:xfrm>
                    <a:off x="1839639" y="2013538"/>
                    <a:ext cx="77067" cy="340828"/>
                    <a:chOff x="1839639" y="2013538"/>
                    <a:chExt cx="77067" cy="340828"/>
                  </a:xfrm>
                </p:grpSpPr>
                <p:sp>
                  <p:nvSpPr>
                    <p:cNvPr id="13096" name="Google Shape;13096;p5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5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3098" name="Google Shape;13098;p57"/>
          <p:cNvGrpSpPr/>
          <p:nvPr/>
        </p:nvGrpSpPr>
        <p:grpSpPr>
          <a:xfrm>
            <a:off x="724986" y="3399503"/>
            <a:ext cx="1368681" cy="682918"/>
            <a:chOff x="724986" y="3605478"/>
            <a:chExt cx="1368681" cy="682918"/>
          </a:xfrm>
        </p:grpSpPr>
        <p:grpSp>
          <p:nvGrpSpPr>
            <p:cNvPr id="13099" name="Google Shape;13099;p57"/>
            <p:cNvGrpSpPr/>
            <p:nvPr/>
          </p:nvGrpSpPr>
          <p:grpSpPr>
            <a:xfrm>
              <a:off x="1289102" y="3823629"/>
              <a:ext cx="240442" cy="250435"/>
              <a:chOff x="-165066" y="3843615"/>
              <a:chExt cx="221259" cy="230455"/>
            </a:xfrm>
          </p:grpSpPr>
          <p:sp>
            <p:nvSpPr>
              <p:cNvPr id="13100" name="Google Shape;13100;p5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5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5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5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5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5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5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5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5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5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5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5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5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5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5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5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5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5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5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5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57"/>
            <p:cNvGrpSpPr/>
            <p:nvPr/>
          </p:nvGrpSpPr>
          <p:grpSpPr>
            <a:xfrm>
              <a:off x="724986" y="3605478"/>
              <a:ext cx="1368681" cy="682918"/>
              <a:chOff x="724986" y="3605478"/>
              <a:chExt cx="1368681" cy="682918"/>
            </a:xfrm>
          </p:grpSpPr>
          <p:grpSp>
            <p:nvGrpSpPr>
              <p:cNvPr id="13121" name="Google Shape;13121;p57"/>
              <p:cNvGrpSpPr/>
              <p:nvPr/>
            </p:nvGrpSpPr>
            <p:grpSpPr>
              <a:xfrm>
                <a:off x="1498221" y="4047614"/>
                <a:ext cx="529172" cy="240783"/>
                <a:chOff x="1498221" y="4047614"/>
                <a:chExt cx="529172" cy="240783"/>
              </a:xfrm>
            </p:grpSpPr>
            <p:grpSp>
              <p:nvGrpSpPr>
                <p:cNvPr id="13122" name="Google Shape;13122;p57"/>
                <p:cNvGrpSpPr/>
                <p:nvPr/>
              </p:nvGrpSpPr>
              <p:grpSpPr>
                <a:xfrm>
                  <a:off x="1826655" y="4224370"/>
                  <a:ext cx="200738" cy="25631"/>
                  <a:chOff x="1826655" y="4224370"/>
                  <a:chExt cx="200738" cy="25631"/>
                </a:xfrm>
              </p:grpSpPr>
              <p:sp>
                <p:nvSpPr>
                  <p:cNvPr id="13123" name="Google Shape;13123;p5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5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57"/>
                <p:cNvGrpSpPr/>
                <p:nvPr/>
              </p:nvGrpSpPr>
              <p:grpSpPr>
                <a:xfrm>
                  <a:off x="1498221" y="4047614"/>
                  <a:ext cx="328444" cy="240783"/>
                  <a:chOff x="1498221" y="4047614"/>
                  <a:chExt cx="328444" cy="240783"/>
                </a:xfrm>
              </p:grpSpPr>
              <p:sp>
                <p:nvSpPr>
                  <p:cNvPr id="13126" name="Google Shape;13126;p5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7" name="Google Shape;13127;p57"/>
                  <p:cNvGrpSpPr/>
                  <p:nvPr/>
                </p:nvGrpSpPr>
                <p:grpSpPr>
                  <a:xfrm>
                    <a:off x="1498221" y="4047614"/>
                    <a:ext cx="150566" cy="190416"/>
                    <a:chOff x="1498221" y="4047614"/>
                    <a:chExt cx="150566" cy="190416"/>
                  </a:xfrm>
                </p:grpSpPr>
                <p:sp>
                  <p:nvSpPr>
                    <p:cNvPr id="13128" name="Google Shape;13128;p5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5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130" name="Google Shape;13130;p57"/>
              <p:cNvGrpSpPr/>
              <p:nvPr/>
            </p:nvGrpSpPr>
            <p:grpSpPr>
              <a:xfrm>
                <a:off x="1560718" y="3800594"/>
                <a:ext cx="532948" cy="302090"/>
                <a:chOff x="1560718" y="3800594"/>
                <a:chExt cx="532948" cy="302090"/>
              </a:xfrm>
            </p:grpSpPr>
            <p:grpSp>
              <p:nvGrpSpPr>
                <p:cNvPr id="13131" name="Google Shape;13131;p57"/>
                <p:cNvGrpSpPr/>
                <p:nvPr/>
              </p:nvGrpSpPr>
              <p:grpSpPr>
                <a:xfrm>
                  <a:off x="1912179" y="3827344"/>
                  <a:ext cx="181487" cy="25631"/>
                  <a:chOff x="1912179" y="3827344"/>
                  <a:chExt cx="181487" cy="25631"/>
                </a:xfrm>
              </p:grpSpPr>
              <p:sp>
                <p:nvSpPr>
                  <p:cNvPr id="13132" name="Google Shape;13132;p5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5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4" name="Google Shape;13134;p57"/>
                <p:cNvGrpSpPr/>
                <p:nvPr/>
              </p:nvGrpSpPr>
              <p:grpSpPr>
                <a:xfrm>
                  <a:off x="1912179" y="4044505"/>
                  <a:ext cx="181487" cy="25622"/>
                  <a:chOff x="1912179" y="4044506"/>
                  <a:chExt cx="181487" cy="25622"/>
                </a:xfrm>
              </p:grpSpPr>
              <p:sp>
                <p:nvSpPr>
                  <p:cNvPr id="13135" name="Google Shape;13135;p5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5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7" name="Google Shape;13137;p57"/>
                <p:cNvGrpSpPr/>
                <p:nvPr/>
              </p:nvGrpSpPr>
              <p:grpSpPr>
                <a:xfrm>
                  <a:off x="1560718" y="3800594"/>
                  <a:ext cx="351472" cy="302090"/>
                  <a:chOff x="1560718" y="3800594"/>
                  <a:chExt cx="351472" cy="302090"/>
                </a:xfrm>
              </p:grpSpPr>
              <p:grpSp>
                <p:nvGrpSpPr>
                  <p:cNvPr id="13138" name="Google Shape;13138;p57"/>
                  <p:cNvGrpSpPr/>
                  <p:nvPr/>
                </p:nvGrpSpPr>
                <p:grpSpPr>
                  <a:xfrm>
                    <a:off x="1560718" y="3842857"/>
                    <a:ext cx="173586" cy="217131"/>
                    <a:chOff x="1560718" y="3842857"/>
                    <a:chExt cx="173586" cy="217131"/>
                  </a:xfrm>
                </p:grpSpPr>
                <p:sp>
                  <p:nvSpPr>
                    <p:cNvPr id="13139" name="Google Shape;13139;p5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5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5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42" name="Google Shape;13142;p5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5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144" name="Google Shape;13144;p5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5" name="Google Shape;13145;p57"/>
              <p:cNvGrpSpPr/>
              <p:nvPr/>
            </p:nvGrpSpPr>
            <p:grpSpPr>
              <a:xfrm>
                <a:off x="785350" y="3605478"/>
                <a:ext cx="535311" cy="249245"/>
                <a:chOff x="785350" y="3605478"/>
                <a:chExt cx="535311" cy="249245"/>
              </a:xfrm>
            </p:grpSpPr>
            <p:grpSp>
              <p:nvGrpSpPr>
                <p:cNvPr id="13146" name="Google Shape;13146;p57"/>
                <p:cNvGrpSpPr/>
                <p:nvPr/>
              </p:nvGrpSpPr>
              <p:grpSpPr>
                <a:xfrm>
                  <a:off x="785350" y="3605478"/>
                  <a:ext cx="376191" cy="102736"/>
                  <a:chOff x="785350" y="3605478"/>
                  <a:chExt cx="376191" cy="102736"/>
                </a:xfrm>
              </p:grpSpPr>
              <p:sp>
                <p:nvSpPr>
                  <p:cNvPr id="13147" name="Google Shape;13147;p5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5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5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0" name="Google Shape;13150;p57"/>
                <p:cNvGrpSpPr/>
                <p:nvPr/>
              </p:nvGrpSpPr>
              <p:grpSpPr>
                <a:xfrm>
                  <a:off x="1161530" y="3655851"/>
                  <a:ext cx="159131" cy="198872"/>
                  <a:chOff x="1161530" y="3655851"/>
                  <a:chExt cx="159131" cy="198872"/>
                </a:xfrm>
              </p:grpSpPr>
              <p:sp>
                <p:nvSpPr>
                  <p:cNvPr id="13151" name="Google Shape;13151;p5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5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53" name="Google Shape;13153;p57"/>
              <p:cNvGrpSpPr/>
              <p:nvPr/>
            </p:nvGrpSpPr>
            <p:grpSpPr>
              <a:xfrm>
                <a:off x="785350" y="4047614"/>
                <a:ext cx="535311" cy="240783"/>
                <a:chOff x="785350" y="4047614"/>
                <a:chExt cx="535311" cy="240783"/>
              </a:xfrm>
            </p:grpSpPr>
            <p:grpSp>
              <p:nvGrpSpPr>
                <p:cNvPr id="13154" name="Google Shape;13154;p57"/>
                <p:cNvGrpSpPr/>
                <p:nvPr/>
              </p:nvGrpSpPr>
              <p:grpSpPr>
                <a:xfrm>
                  <a:off x="1161636" y="4047614"/>
                  <a:ext cx="159025" cy="190415"/>
                  <a:chOff x="1161636" y="4047614"/>
                  <a:chExt cx="159025" cy="190415"/>
                </a:xfrm>
              </p:grpSpPr>
              <p:sp>
                <p:nvSpPr>
                  <p:cNvPr id="13155" name="Google Shape;13155;p5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5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57"/>
                <p:cNvGrpSpPr/>
                <p:nvPr/>
              </p:nvGrpSpPr>
              <p:grpSpPr>
                <a:xfrm>
                  <a:off x="785350" y="4185661"/>
                  <a:ext cx="376191" cy="102736"/>
                  <a:chOff x="785350" y="4185661"/>
                  <a:chExt cx="376191" cy="102736"/>
                </a:xfrm>
              </p:grpSpPr>
              <p:sp>
                <p:nvSpPr>
                  <p:cNvPr id="13158" name="Google Shape;13158;p5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5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5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61" name="Google Shape;13161;p57"/>
              <p:cNvGrpSpPr/>
              <p:nvPr/>
            </p:nvGrpSpPr>
            <p:grpSpPr>
              <a:xfrm>
                <a:off x="1501054" y="3605478"/>
                <a:ext cx="526340" cy="249240"/>
                <a:chOff x="1501054" y="3605478"/>
                <a:chExt cx="526340" cy="249240"/>
              </a:xfrm>
            </p:grpSpPr>
            <p:grpSp>
              <p:nvGrpSpPr>
                <p:cNvPr id="13162" name="Google Shape;13162;p57"/>
                <p:cNvGrpSpPr/>
                <p:nvPr/>
              </p:nvGrpSpPr>
              <p:grpSpPr>
                <a:xfrm>
                  <a:off x="1834208" y="3643867"/>
                  <a:ext cx="193185" cy="25622"/>
                  <a:chOff x="1834208" y="3643867"/>
                  <a:chExt cx="193185" cy="25622"/>
                </a:xfrm>
              </p:grpSpPr>
              <p:sp>
                <p:nvSpPr>
                  <p:cNvPr id="13163" name="Google Shape;13163;p5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5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5" name="Google Shape;13165;p57"/>
                <p:cNvGrpSpPr/>
                <p:nvPr/>
              </p:nvGrpSpPr>
              <p:grpSpPr>
                <a:xfrm>
                  <a:off x="1501054" y="3605478"/>
                  <a:ext cx="333165" cy="249240"/>
                  <a:chOff x="1501054" y="3605478"/>
                  <a:chExt cx="333165" cy="249240"/>
                </a:xfrm>
              </p:grpSpPr>
              <p:sp>
                <p:nvSpPr>
                  <p:cNvPr id="13166" name="Google Shape;13166;p5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67" name="Google Shape;13167;p57"/>
                  <p:cNvGrpSpPr/>
                  <p:nvPr/>
                </p:nvGrpSpPr>
                <p:grpSpPr>
                  <a:xfrm>
                    <a:off x="1501054" y="3655851"/>
                    <a:ext cx="155286" cy="198867"/>
                    <a:chOff x="1501054" y="3655851"/>
                    <a:chExt cx="155286" cy="198867"/>
                  </a:xfrm>
                </p:grpSpPr>
                <p:sp>
                  <p:nvSpPr>
                    <p:cNvPr id="13168" name="Google Shape;13168;p5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5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170" name="Google Shape;13170;p57"/>
              <p:cNvGrpSpPr/>
              <p:nvPr/>
            </p:nvGrpSpPr>
            <p:grpSpPr>
              <a:xfrm>
                <a:off x="724986" y="3800594"/>
                <a:ext cx="532950" cy="302090"/>
                <a:chOff x="724986" y="3800594"/>
                <a:chExt cx="532950" cy="302090"/>
              </a:xfrm>
            </p:grpSpPr>
            <p:grpSp>
              <p:nvGrpSpPr>
                <p:cNvPr id="13171" name="Google Shape;13171;p57"/>
                <p:cNvGrpSpPr/>
                <p:nvPr/>
              </p:nvGrpSpPr>
              <p:grpSpPr>
                <a:xfrm>
                  <a:off x="724986" y="4044367"/>
                  <a:ext cx="181314" cy="25626"/>
                  <a:chOff x="724986" y="4044367"/>
                  <a:chExt cx="181314" cy="25626"/>
                </a:xfrm>
              </p:grpSpPr>
              <p:sp>
                <p:nvSpPr>
                  <p:cNvPr id="13172" name="Google Shape;13172;p5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5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4" name="Google Shape;13174;p57"/>
                <p:cNvGrpSpPr/>
                <p:nvPr/>
              </p:nvGrpSpPr>
              <p:grpSpPr>
                <a:xfrm>
                  <a:off x="906290" y="3800594"/>
                  <a:ext cx="351646" cy="302090"/>
                  <a:chOff x="906290" y="3800594"/>
                  <a:chExt cx="351646" cy="302090"/>
                </a:xfrm>
              </p:grpSpPr>
              <p:grpSp>
                <p:nvGrpSpPr>
                  <p:cNvPr id="13175" name="Google Shape;13175;p57"/>
                  <p:cNvGrpSpPr/>
                  <p:nvPr/>
                </p:nvGrpSpPr>
                <p:grpSpPr>
                  <a:xfrm>
                    <a:off x="1084172" y="3842857"/>
                    <a:ext cx="173764" cy="217131"/>
                    <a:chOff x="1084172" y="3842857"/>
                    <a:chExt cx="173764" cy="217131"/>
                  </a:xfrm>
                </p:grpSpPr>
                <p:grpSp>
                  <p:nvGrpSpPr>
                    <p:cNvPr id="13176" name="Google Shape;13176;p57"/>
                    <p:cNvGrpSpPr/>
                    <p:nvPr/>
                  </p:nvGrpSpPr>
                  <p:grpSpPr>
                    <a:xfrm>
                      <a:off x="1156862" y="3936509"/>
                      <a:ext cx="101073" cy="25622"/>
                      <a:chOff x="1156862" y="3936509"/>
                      <a:chExt cx="101073" cy="25622"/>
                    </a:xfrm>
                  </p:grpSpPr>
                  <p:sp>
                    <p:nvSpPr>
                      <p:cNvPr id="13177" name="Google Shape;13177;p5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5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9" name="Google Shape;13179;p5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0" name="Google Shape;13180;p5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5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2" name="Google Shape;13182;p57"/>
                <p:cNvGrpSpPr/>
                <p:nvPr/>
              </p:nvGrpSpPr>
              <p:grpSpPr>
                <a:xfrm>
                  <a:off x="724986" y="3830189"/>
                  <a:ext cx="189533" cy="25626"/>
                  <a:chOff x="724986" y="3830189"/>
                  <a:chExt cx="189533" cy="25626"/>
                </a:xfrm>
              </p:grpSpPr>
              <p:sp>
                <p:nvSpPr>
                  <p:cNvPr id="13183" name="Google Shape;13183;p5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5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3185" name="Google Shape;13185;p57"/>
          <p:cNvGrpSpPr/>
          <p:nvPr/>
        </p:nvGrpSpPr>
        <p:grpSpPr>
          <a:xfrm>
            <a:off x="2253298" y="2249665"/>
            <a:ext cx="948701" cy="935378"/>
            <a:chOff x="2253298" y="2428317"/>
            <a:chExt cx="948701" cy="935378"/>
          </a:xfrm>
        </p:grpSpPr>
        <p:sp>
          <p:nvSpPr>
            <p:cNvPr id="13186" name="Google Shape;13186;p5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5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5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5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5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5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5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5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5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5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5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5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5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5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5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5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5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5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5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5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5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5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5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5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5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5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5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5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5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5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5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5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5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3222"/>
        <p:cNvGrpSpPr/>
        <p:nvPr/>
      </p:nvGrpSpPr>
      <p:grpSpPr>
        <a:xfrm>
          <a:off x="0" y="0"/>
          <a:ext cx="0" cy="0"/>
          <a:chOff x="0" y="0"/>
          <a:chExt cx="0" cy="0"/>
        </a:xfrm>
      </p:grpSpPr>
      <p:graphicFrame>
        <p:nvGraphicFramePr>
          <p:cNvPr id="13223" name="Google Shape;13223;p58"/>
          <p:cNvGraphicFramePr/>
          <p:nvPr/>
        </p:nvGraphicFramePr>
        <p:xfrm>
          <a:off x="3342575" y="2130450"/>
          <a:ext cx="2363400" cy="868575"/>
        </p:xfrm>
        <a:graphic>
          <a:graphicData uri="http://schemas.openxmlformats.org/drawingml/2006/table">
            <a:tbl>
              <a:tblPr>
                <a:noFill/>
                <a:tableStyleId>{21C143D7-1FD1-4383-B171-BECE701B5733}</a:tableStyleId>
              </a:tblPr>
              <a:tblGrid>
                <a:gridCol w="590850">
                  <a:extLst>
                    <a:ext uri="{9D8B030D-6E8A-4147-A177-3AD203B41FA5}">
                      <a16:colId xmlns:a16="http://schemas.microsoft.com/office/drawing/2014/main" xmlns="" val="20000"/>
                    </a:ext>
                  </a:extLst>
                </a:gridCol>
                <a:gridCol w="590850">
                  <a:extLst>
                    <a:ext uri="{9D8B030D-6E8A-4147-A177-3AD203B41FA5}">
                      <a16:colId xmlns:a16="http://schemas.microsoft.com/office/drawing/2014/main" xmlns="" val="20001"/>
                    </a:ext>
                  </a:extLst>
                </a:gridCol>
                <a:gridCol w="590850">
                  <a:extLst>
                    <a:ext uri="{9D8B030D-6E8A-4147-A177-3AD203B41FA5}">
                      <a16:colId xmlns:a16="http://schemas.microsoft.com/office/drawing/2014/main" xmlns="" val="20002"/>
                    </a:ext>
                  </a:extLst>
                </a:gridCol>
                <a:gridCol w="590850">
                  <a:extLst>
                    <a:ext uri="{9D8B030D-6E8A-4147-A177-3AD203B41FA5}">
                      <a16:colId xmlns:a16="http://schemas.microsoft.com/office/drawing/2014/main" xmlns=""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xmlns=""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xmlns="" val="10002"/>
                  </a:ext>
                </a:extLst>
              </a:tr>
            </a:tbl>
          </a:graphicData>
        </a:graphic>
      </p:graphicFrame>
      <p:grpSp>
        <p:nvGrpSpPr>
          <p:cNvPr id="13224" name="Google Shape;13224;p58"/>
          <p:cNvGrpSpPr/>
          <p:nvPr/>
        </p:nvGrpSpPr>
        <p:grpSpPr>
          <a:xfrm>
            <a:off x="3339744" y="952977"/>
            <a:ext cx="2363393" cy="1017867"/>
            <a:chOff x="3292400" y="1219146"/>
            <a:chExt cx="2615240" cy="1110239"/>
          </a:xfrm>
        </p:grpSpPr>
        <p:sp>
          <p:nvSpPr>
            <p:cNvPr id="13225" name="Google Shape;13225;p5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13226" name="Google Shape;13226;p5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27" name="Google Shape;13227;p5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JANUARY</a:t>
              </a:r>
              <a:endParaRPr sz="200">
                <a:solidFill>
                  <a:srgbClr val="FFFFFF"/>
                </a:solidFill>
              </a:endParaRPr>
            </a:p>
          </p:txBody>
        </p:sp>
        <p:sp>
          <p:nvSpPr>
            <p:cNvPr id="13228" name="Google Shape;13228;p5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FEBRUARY</a:t>
              </a:r>
              <a:endParaRPr sz="200">
                <a:solidFill>
                  <a:srgbClr val="FFFFFF"/>
                </a:solidFill>
              </a:endParaRPr>
            </a:p>
          </p:txBody>
        </p:sp>
        <p:sp>
          <p:nvSpPr>
            <p:cNvPr id="13229" name="Google Shape;13229;p5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MARCH</a:t>
              </a:r>
              <a:endParaRPr sz="200">
                <a:solidFill>
                  <a:srgbClr val="FFFFFF"/>
                </a:solidFill>
              </a:endParaRPr>
            </a:p>
          </p:txBody>
        </p:sp>
        <p:sp>
          <p:nvSpPr>
            <p:cNvPr id="13230" name="Google Shape;13230;p5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APRIL</a:t>
              </a:r>
              <a:endParaRPr sz="200">
                <a:solidFill>
                  <a:srgbClr val="FFFFFF"/>
                </a:solidFill>
              </a:endParaRPr>
            </a:p>
          </p:txBody>
        </p:sp>
        <p:sp>
          <p:nvSpPr>
            <p:cNvPr id="13231" name="Google Shape;13231;p5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MAY</a:t>
              </a:r>
              <a:endParaRPr sz="200">
                <a:solidFill>
                  <a:srgbClr val="FFFFFF"/>
                </a:solidFill>
              </a:endParaRPr>
            </a:p>
          </p:txBody>
        </p:sp>
        <p:sp>
          <p:nvSpPr>
            <p:cNvPr id="13232" name="Google Shape;13232;p5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JUNE</a:t>
              </a:r>
              <a:endParaRPr sz="200">
                <a:solidFill>
                  <a:srgbClr val="FFFFFF"/>
                </a:solidFill>
              </a:endParaRPr>
            </a:p>
          </p:txBody>
        </p:sp>
        <p:sp>
          <p:nvSpPr>
            <p:cNvPr id="13233" name="Google Shape;13233;p5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 sz="200">
                  <a:solidFill>
                    <a:srgbClr val="FFFFFF"/>
                  </a:solidFill>
                </a:rPr>
                <a:t>PHASE 1</a:t>
              </a:r>
              <a:endParaRPr sz="200">
                <a:solidFill>
                  <a:srgbClr val="FFFFFF"/>
                </a:solidFill>
              </a:endParaRPr>
            </a:p>
          </p:txBody>
        </p:sp>
        <p:sp>
          <p:nvSpPr>
            <p:cNvPr id="13234" name="Google Shape;13234;p5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 sz="200">
                  <a:solidFill>
                    <a:srgbClr val="FFFFFF"/>
                  </a:solidFill>
                </a:rPr>
                <a:t>PHASE 2</a:t>
              </a:r>
              <a:endParaRPr sz="200">
                <a:solidFill>
                  <a:srgbClr val="FFFFFF"/>
                </a:solidFill>
              </a:endParaRPr>
            </a:p>
          </p:txBody>
        </p:sp>
        <p:sp>
          <p:nvSpPr>
            <p:cNvPr id="13235" name="Google Shape;13235;p5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13236" name="Google Shape;13236;p5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2</a:t>
              </a:r>
              <a:endParaRPr sz="200">
                <a:solidFill>
                  <a:srgbClr val="FFFFFF"/>
                </a:solidFill>
              </a:endParaRPr>
            </a:p>
          </p:txBody>
        </p:sp>
        <p:sp>
          <p:nvSpPr>
            <p:cNvPr id="13237" name="Google Shape;13237;p5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13238" name="Google Shape;13238;p5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2</a:t>
              </a:r>
              <a:endParaRPr sz="200">
                <a:solidFill>
                  <a:srgbClr val="FFFFFF"/>
                </a:solidFill>
              </a:endParaRPr>
            </a:p>
          </p:txBody>
        </p:sp>
        <p:grpSp>
          <p:nvGrpSpPr>
            <p:cNvPr id="13239" name="Google Shape;13239;p58"/>
            <p:cNvGrpSpPr/>
            <p:nvPr/>
          </p:nvGrpSpPr>
          <p:grpSpPr>
            <a:xfrm>
              <a:off x="3748438" y="1378608"/>
              <a:ext cx="2159202" cy="903971"/>
              <a:chOff x="1683525" y="2179850"/>
              <a:chExt cx="4519050" cy="2134525"/>
            </a:xfrm>
          </p:grpSpPr>
          <p:sp>
            <p:nvSpPr>
              <p:cNvPr id="13240" name="Google Shape;13240;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1" name="Google Shape;13241;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2" name="Google Shape;13242;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3" name="Google Shape;13243;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4" name="Google Shape;13244;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5" name="Google Shape;13245;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6" name="Google Shape;13246;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7" name="Google Shape;13247;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8" name="Google Shape;13248;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9" name="Google Shape;13249;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50" name="Google Shape;13250;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51" name="Google Shape;13251;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13252" name="Google Shape;13252;p58"/>
          <p:cNvGraphicFramePr/>
          <p:nvPr/>
        </p:nvGraphicFramePr>
        <p:xfrm>
          <a:off x="5935838" y="2130450"/>
          <a:ext cx="2491300" cy="868600"/>
        </p:xfrm>
        <a:graphic>
          <a:graphicData uri="http://schemas.openxmlformats.org/drawingml/2006/table">
            <a:tbl>
              <a:tblPr>
                <a:noFill/>
                <a:tableStyleId>{21C143D7-1FD1-4383-B171-BECE701B5733}</a:tableStyleId>
              </a:tblPr>
              <a:tblGrid>
                <a:gridCol w="622825">
                  <a:extLst>
                    <a:ext uri="{9D8B030D-6E8A-4147-A177-3AD203B41FA5}">
                      <a16:colId xmlns:a16="http://schemas.microsoft.com/office/drawing/2014/main" xmlns="" val="20000"/>
                    </a:ext>
                  </a:extLst>
                </a:gridCol>
                <a:gridCol w="622825">
                  <a:extLst>
                    <a:ext uri="{9D8B030D-6E8A-4147-A177-3AD203B41FA5}">
                      <a16:colId xmlns:a16="http://schemas.microsoft.com/office/drawing/2014/main" xmlns="" val="20001"/>
                    </a:ext>
                  </a:extLst>
                </a:gridCol>
                <a:gridCol w="622825">
                  <a:extLst>
                    <a:ext uri="{9D8B030D-6E8A-4147-A177-3AD203B41FA5}">
                      <a16:colId xmlns:a16="http://schemas.microsoft.com/office/drawing/2014/main" xmlns="" val="20002"/>
                    </a:ext>
                  </a:extLst>
                </a:gridCol>
                <a:gridCol w="622825">
                  <a:extLst>
                    <a:ext uri="{9D8B030D-6E8A-4147-A177-3AD203B41FA5}">
                      <a16:colId xmlns:a16="http://schemas.microsoft.com/office/drawing/2014/main" xmlns=""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xmlns="" val="10003"/>
                  </a:ext>
                </a:extLst>
              </a:tr>
            </a:tbl>
          </a:graphicData>
        </a:graphic>
      </p:graphicFrame>
      <p:grpSp>
        <p:nvGrpSpPr>
          <p:cNvPr id="13253" name="Google Shape;13253;p58"/>
          <p:cNvGrpSpPr/>
          <p:nvPr/>
        </p:nvGrpSpPr>
        <p:grpSpPr>
          <a:xfrm>
            <a:off x="5913087" y="3189047"/>
            <a:ext cx="2519825" cy="1001454"/>
            <a:chOff x="1906114" y="789980"/>
            <a:chExt cx="1487676" cy="606868"/>
          </a:xfrm>
        </p:grpSpPr>
        <p:cxnSp>
          <p:nvCxnSpPr>
            <p:cNvPr id="13254" name="Google Shape;13254;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255" name="Google Shape;13255;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256" name="Google Shape;13256;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3257" name="Google Shape;13257;p58"/>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JANUARY</a:t>
              </a:r>
              <a:endParaRPr sz="300">
                <a:solidFill>
                  <a:srgbClr val="E3E9ED"/>
                </a:solidFill>
              </a:endParaRPr>
            </a:p>
          </p:txBody>
        </p:sp>
        <p:sp>
          <p:nvSpPr>
            <p:cNvPr id="13258" name="Google Shape;13258;p58"/>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FEBRUARY</a:t>
              </a:r>
              <a:endParaRPr sz="300">
                <a:solidFill>
                  <a:srgbClr val="E3E9ED"/>
                </a:solidFill>
              </a:endParaRPr>
            </a:p>
          </p:txBody>
        </p:sp>
        <p:sp>
          <p:nvSpPr>
            <p:cNvPr id="13259" name="Google Shape;13259;p58"/>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MARCH</a:t>
              </a:r>
              <a:endParaRPr sz="300">
                <a:solidFill>
                  <a:srgbClr val="E3E9ED"/>
                </a:solidFill>
              </a:endParaRPr>
            </a:p>
          </p:txBody>
        </p:sp>
        <p:sp>
          <p:nvSpPr>
            <p:cNvPr id="13260" name="Google Shape;13260;p58"/>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APRIL</a:t>
              </a:r>
              <a:endParaRPr sz="300">
                <a:solidFill>
                  <a:srgbClr val="E3E9ED"/>
                </a:solidFill>
              </a:endParaRPr>
            </a:p>
          </p:txBody>
        </p:sp>
        <p:sp>
          <p:nvSpPr>
            <p:cNvPr id="13261" name="Google Shape;13261;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58"/>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s" sz="300">
                  <a:solidFill>
                    <a:srgbClr val="E3E9ED"/>
                  </a:solidFill>
                </a:rPr>
                <a:t>PHASE 1</a:t>
              </a:r>
              <a:endParaRPr sz="300">
                <a:solidFill>
                  <a:srgbClr val="E3E9ED"/>
                </a:solidFill>
              </a:endParaRPr>
            </a:p>
          </p:txBody>
        </p:sp>
        <p:sp>
          <p:nvSpPr>
            <p:cNvPr id="13268" name="Google Shape;13268;p58"/>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s" sz="300">
                  <a:solidFill>
                    <a:srgbClr val="E3E9ED"/>
                  </a:solidFill>
                </a:rPr>
                <a:t>Task 1</a:t>
              </a:r>
              <a:endParaRPr sz="300">
                <a:solidFill>
                  <a:srgbClr val="E3E9ED"/>
                </a:solidFill>
              </a:endParaRPr>
            </a:p>
          </p:txBody>
        </p:sp>
        <p:sp>
          <p:nvSpPr>
            <p:cNvPr id="13269" name="Google Shape;13269;p58"/>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s" sz="300">
                  <a:solidFill>
                    <a:srgbClr val="E3E9ED"/>
                  </a:solidFill>
                </a:rPr>
                <a:t>Task 2</a:t>
              </a:r>
              <a:endParaRPr sz="300">
                <a:solidFill>
                  <a:srgbClr val="E3E9ED"/>
                </a:solidFill>
              </a:endParaRPr>
            </a:p>
          </p:txBody>
        </p:sp>
        <p:sp>
          <p:nvSpPr>
            <p:cNvPr id="13270" name="Google Shape;13270;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1" name="Google Shape;13271;p58"/>
          <p:cNvGrpSpPr/>
          <p:nvPr/>
        </p:nvGrpSpPr>
        <p:grpSpPr>
          <a:xfrm>
            <a:off x="712562" y="998005"/>
            <a:ext cx="2394370" cy="976502"/>
            <a:chOff x="749309" y="1112739"/>
            <a:chExt cx="2371603" cy="976502"/>
          </a:xfrm>
        </p:grpSpPr>
        <p:sp>
          <p:nvSpPr>
            <p:cNvPr id="13272" name="Google Shape;13272;p5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5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5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5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5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5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5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5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5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5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5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5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5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5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5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5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5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5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5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5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5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5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5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5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5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5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5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5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3304" name="Google Shape;13304;p58"/>
          <p:cNvGraphicFramePr/>
          <p:nvPr/>
        </p:nvGraphicFramePr>
        <p:xfrm>
          <a:off x="5935863" y="996300"/>
          <a:ext cx="2491300" cy="976425"/>
        </p:xfrm>
        <a:graphic>
          <a:graphicData uri="http://schemas.openxmlformats.org/drawingml/2006/table">
            <a:tbl>
              <a:tblPr>
                <a:noFill/>
                <a:tableStyleId>{21C143D7-1FD1-4383-B171-BECE701B5733}</a:tableStyleId>
              </a:tblPr>
              <a:tblGrid>
                <a:gridCol w="622825">
                  <a:extLst>
                    <a:ext uri="{9D8B030D-6E8A-4147-A177-3AD203B41FA5}">
                      <a16:colId xmlns:a16="http://schemas.microsoft.com/office/drawing/2014/main" xmlns="" val="20000"/>
                    </a:ext>
                  </a:extLst>
                </a:gridCol>
                <a:gridCol w="622825">
                  <a:extLst>
                    <a:ext uri="{9D8B030D-6E8A-4147-A177-3AD203B41FA5}">
                      <a16:colId xmlns:a16="http://schemas.microsoft.com/office/drawing/2014/main" xmlns="" val="20001"/>
                    </a:ext>
                  </a:extLst>
                </a:gridCol>
                <a:gridCol w="622825">
                  <a:extLst>
                    <a:ext uri="{9D8B030D-6E8A-4147-A177-3AD203B41FA5}">
                      <a16:colId xmlns:a16="http://schemas.microsoft.com/office/drawing/2014/main" xmlns="" val="20002"/>
                    </a:ext>
                  </a:extLst>
                </a:gridCol>
                <a:gridCol w="622825">
                  <a:extLst>
                    <a:ext uri="{9D8B030D-6E8A-4147-A177-3AD203B41FA5}">
                      <a16:colId xmlns:a16="http://schemas.microsoft.com/office/drawing/2014/main" xmlns=""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xmlns=""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xmlns="" val="10002"/>
                  </a:ext>
                </a:extLst>
              </a:tr>
            </a:tbl>
          </a:graphicData>
        </a:graphic>
      </p:graphicFrame>
      <p:grpSp>
        <p:nvGrpSpPr>
          <p:cNvPr id="13305" name="Google Shape;13305;p58"/>
          <p:cNvGrpSpPr/>
          <p:nvPr/>
        </p:nvGrpSpPr>
        <p:grpSpPr>
          <a:xfrm>
            <a:off x="4086504" y="2517093"/>
            <a:ext cx="1517436" cy="74460"/>
            <a:chOff x="3980086" y="2804397"/>
            <a:chExt cx="1227600" cy="66900"/>
          </a:xfrm>
        </p:grpSpPr>
        <p:sp>
          <p:nvSpPr>
            <p:cNvPr id="13306" name="Google Shape;13306;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58"/>
          <p:cNvGrpSpPr/>
          <p:nvPr/>
        </p:nvGrpSpPr>
        <p:grpSpPr>
          <a:xfrm>
            <a:off x="4711569" y="2809680"/>
            <a:ext cx="892956" cy="74460"/>
            <a:chOff x="3980086" y="2804397"/>
            <a:chExt cx="1227600" cy="66900"/>
          </a:xfrm>
        </p:grpSpPr>
        <p:sp>
          <p:nvSpPr>
            <p:cNvPr id="13309" name="Google Shape;13309;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1" name="Google Shape;13311;p58"/>
          <p:cNvGrpSpPr/>
          <p:nvPr/>
        </p:nvGrpSpPr>
        <p:grpSpPr>
          <a:xfrm>
            <a:off x="3344661" y="3168563"/>
            <a:ext cx="2363244" cy="1005943"/>
            <a:chOff x="3358415" y="3361302"/>
            <a:chExt cx="2363244" cy="1024695"/>
          </a:xfrm>
        </p:grpSpPr>
        <p:grpSp>
          <p:nvGrpSpPr>
            <p:cNvPr id="13312" name="Google Shape;13312;p58"/>
            <p:cNvGrpSpPr/>
            <p:nvPr/>
          </p:nvGrpSpPr>
          <p:grpSpPr>
            <a:xfrm>
              <a:off x="3358415" y="3361302"/>
              <a:ext cx="441300" cy="1024695"/>
              <a:chOff x="3358415" y="3361302"/>
              <a:chExt cx="441300" cy="1024695"/>
            </a:xfrm>
          </p:grpSpPr>
          <p:sp>
            <p:nvSpPr>
              <p:cNvPr id="13313" name="Google Shape;13313;p5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5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5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5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5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5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9" name="Google Shape;13319;p58"/>
            <p:cNvGrpSpPr/>
            <p:nvPr/>
          </p:nvGrpSpPr>
          <p:grpSpPr>
            <a:xfrm>
              <a:off x="3838901" y="3361302"/>
              <a:ext cx="441300" cy="1024695"/>
              <a:chOff x="3838901" y="3361302"/>
              <a:chExt cx="441300" cy="1024695"/>
            </a:xfrm>
          </p:grpSpPr>
          <p:sp>
            <p:nvSpPr>
              <p:cNvPr id="13320" name="Google Shape;13320;p5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5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5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5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5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5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6" name="Google Shape;13326;p58"/>
            <p:cNvGrpSpPr/>
            <p:nvPr/>
          </p:nvGrpSpPr>
          <p:grpSpPr>
            <a:xfrm>
              <a:off x="4319387" y="3361302"/>
              <a:ext cx="441300" cy="1024695"/>
              <a:chOff x="4319387" y="3361302"/>
              <a:chExt cx="441300" cy="1024695"/>
            </a:xfrm>
          </p:grpSpPr>
          <p:sp>
            <p:nvSpPr>
              <p:cNvPr id="13327" name="Google Shape;13327;p5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5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5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5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5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5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3" name="Google Shape;13333;p58"/>
            <p:cNvGrpSpPr/>
            <p:nvPr/>
          </p:nvGrpSpPr>
          <p:grpSpPr>
            <a:xfrm>
              <a:off x="4799873" y="3361302"/>
              <a:ext cx="441300" cy="1024695"/>
              <a:chOff x="4799873" y="3361302"/>
              <a:chExt cx="441300" cy="1024695"/>
            </a:xfrm>
          </p:grpSpPr>
          <p:sp>
            <p:nvSpPr>
              <p:cNvPr id="13334" name="Google Shape;13334;p5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5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5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5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5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5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0" name="Google Shape;13340;p58"/>
            <p:cNvGrpSpPr/>
            <p:nvPr/>
          </p:nvGrpSpPr>
          <p:grpSpPr>
            <a:xfrm>
              <a:off x="5280360" y="3361302"/>
              <a:ext cx="441300" cy="1024695"/>
              <a:chOff x="5280360" y="3361302"/>
              <a:chExt cx="441300" cy="1024695"/>
            </a:xfrm>
          </p:grpSpPr>
          <p:sp>
            <p:nvSpPr>
              <p:cNvPr id="13341" name="Google Shape;13341;p5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5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5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5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5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5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3347" name="Google Shape;13347;p58"/>
          <p:cNvGraphicFramePr/>
          <p:nvPr/>
        </p:nvGraphicFramePr>
        <p:xfrm>
          <a:off x="711088" y="2130450"/>
          <a:ext cx="2403600" cy="881400"/>
        </p:xfrm>
        <a:graphic>
          <a:graphicData uri="http://schemas.openxmlformats.org/drawingml/2006/table">
            <a:tbl>
              <a:tblPr>
                <a:noFill/>
                <a:tableStyleId>{21C143D7-1FD1-4383-B171-BECE701B5733}</a:tableStyleId>
              </a:tblPr>
              <a:tblGrid>
                <a:gridCol w="600900">
                  <a:extLst>
                    <a:ext uri="{9D8B030D-6E8A-4147-A177-3AD203B41FA5}">
                      <a16:colId xmlns:a16="http://schemas.microsoft.com/office/drawing/2014/main" xmlns="" val="20000"/>
                    </a:ext>
                  </a:extLst>
                </a:gridCol>
                <a:gridCol w="600900">
                  <a:extLst>
                    <a:ext uri="{9D8B030D-6E8A-4147-A177-3AD203B41FA5}">
                      <a16:colId xmlns:a16="http://schemas.microsoft.com/office/drawing/2014/main" xmlns="" val="20001"/>
                    </a:ext>
                  </a:extLst>
                </a:gridCol>
                <a:gridCol w="600900">
                  <a:extLst>
                    <a:ext uri="{9D8B030D-6E8A-4147-A177-3AD203B41FA5}">
                      <a16:colId xmlns:a16="http://schemas.microsoft.com/office/drawing/2014/main" xmlns="" val="20002"/>
                    </a:ext>
                  </a:extLst>
                </a:gridCol>
                <a:gridCol w="600900">
                  <a:extLst>
                    <a:ext uri="{9D8B030D-6E8A-4147-A177-3AD203B41FA5}">
                      <a16:colId xmlns:a16="http://schemas.microsoft.com/office/drawing/2014/main" xmlns=""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xmlns=""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xmlns="" val="10002"/>
                  </a:ext>
                </a:extLst>
              </a:tr>
            </a:tbl>
          </a:graphicData>
        </a:graphic>
      </p:graphicFrame>
      <p:grpSp>
        <p:nvGrpSpPr>
          <p:cNvPr id="13348" name="Google Shape;13348;p58"/>
          <p:cNvGrpSpPr/>
          <p:nvPr/>
        </p:nvGrpSpPr>
        <p:grpSpPr>
          <a:xfrm>
            <a:off x="712613" y="3180175"/>
            <a:ext cx="2403614" cy="1005900"/>
            <a:chOff x="726450" y="3372825"/>
            <a:chExt cx="2403614" cy="1005900"/>
          </a:xfrm>
        </p:grpSpPr>
        <p:grpSp>
          <p:nvGrpSpPr>
            <p:cNvPr id="13349" name="Google Shape;13349;p58"/>
            <p:cNvGrpSpPr/>
            <p:nvPr/>
          </p:nvGrpSpPr>
          <p:grpSpPr>
            <a:xfrm>
              <a:off x="726450" y="3696000"/>
              <a:ext cx="2403614" cy="500898"/>
              <a:chOff x="726450" y="3696000"/>
              <a:chExt cx="2403614" cy="500898"/>
            </a:xfrm>
          </p:grpSpPr>
          <p:sp>
            <p:nvSpPr>
              <p:cNvPr id="13350" name="Google Shape;13350;p5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1" name="Google Shape;13351;p5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3352" name="Google Shape;13352;p58"/>
            <p:cNvGrpSpPr/>
            <p:nvPr/>
          </p:nvGrpSpPr>
          <p:grpSpPr>
            <a:xfrm>
              <a:off x="1348050" y="3372825"/>
              <a:ext cx="1720425" cy="1005900"/>
              <a:chOff x="1348050" y="3372825"/>
              <a:chExt cx="1720425" cy="1005900"/>
            </a:xfrm>
          </p:grpSpPr>
          <p:sp>
            <p:nvSpPr>
              <p:cNvPr id="13353" name="Google Shape;13353;p5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4" name="Google Shape;13354;p5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5" name="Google Shape;13355;p5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6" name="Google Shape;13356;p5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7" name="Google Shape;13357;p5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3358" name="Google Shape;13358;p58"/>
            <p:cNvGrpSpPr/>
            <p:nvPr/>
          </p:nvGrpSpPr>
          <p:grpSpPr>
            <a:xfrm>
              <a:off x="1455707" y="3731058"/>
              <a:ext cx="1491150" cy="417657"/>
              <a:chOff x="1455707" y="3731058"/>
              <a:chExt cx="1491150" cy="417657"/>
            </a:xfrm>
          </p:grpSpPr>
          <p:grpSp>
            <p:nvGrpSpPr>
              <p:cNvPr id="13359" name="Google Shape;13359;p58"/>
              <p:cNvGrpSpPr/>
              <p:nvPr/>
            </p:nvGrpSpPr>
            <p:grpSpPr>
              <a:xfrm>
                <a:off x="1472938" y="3745828"/>
                <a:ext cx="72126" cy="53788"/>
                <a:chOff x="1472938" y="3745828"/>
                <a:chExt cx="72126" cy="53788"/>
              </a:xfrm>
            </p:grpSpPr>
            <p:sp>
              <p:nvSpPr>
                <p:cNvPr id="13360" name="Google Shape;13360;p5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5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2" name="Google Shape;13362;p58"/>
              <p:cNvGrpSpPr/>
              <p:nvPr/>
            </p:nvGrpSpPr>
            <p:grpSpPr>
              <a:xfrm>
                <a:off x="1819181" y="4089633"/>
                <a:ext cx="72126" cy="53788"/>
                <a:chOff x="1819181" y="4089633"/>
                <a:chExt cx="72126" cy="53788"/>
              </a:xfrm>
            </p:grpSpPr>
            <p:sp>
              <p:nvSpPr>
                <p:cNvPr id="13363" name="Google Shape;13363;p5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5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58"/>
              <p:cNvGrpSpPr/>
              <p:nvPr/>
            </p:nvGrpSpPr>
            <p:grpSpPr>
              <a:xfrm>
                <a:off x="1455707" y="4084171"/>
                <a:ext cx="64321" cy="64544"/>
                <a:chOff x="1455707" y="4084171"/>
                <a:chExt cx="64321" cy="64544"/>
              </a:xfrm>
            </p:grpSpPr>
            <p:sp>
              <p:nvSpPr>
                <p:cNvPr id="13366" name="Google Shape;13366;p5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5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8" name="Google Shape;13368;p58"/>
              <p:cNvGrpSpPr/>
              <p:nvPr/>
            </p:nvGrpSpPr>
            <p:grpSpPr>
              <a:xfrm>
                <a:off x="1818610" y="3731058"/>
                <a:ext cx="64321" cy="64544"/>
                <a:chOff x="1818610" y="3731058"/>
                <a:chExt cx="64321" cy="64544"/>
              </a:xfrm>
            </p:grpSpPr>
            <p:sp>
              <p:nvSpPr>
                <p:cNvPr id="13369" name="Google Shape;13369;p5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5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1" name="Google Shape;13371;p58"/>
              <p:cNvGrpSpPr/>
              <p:nvPr/>
            </p:nvGrpSpPr>
            <p:grpSpPr>
              <a:xfrm>
                <a:off x="2172491" y="4089633"/>
                <a:ext cx="72126" cy="53788"/>
                <a:chOff x="2172491" y="4089633"/>
                <a:chExt cx="72126" cy="53788"/>
              </a:xfrm>
            </p:grpSpPr>
            <p:sp>
              <p:nvSpPr>
                <p:cNvPr id="13372" name="Google Shape;13372;p5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5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4" name="Google Shape;13374;p58"/>
              <p:cNvGrpSpPr/>
              <p:nvPr/>
            </p:nvGrpSpPr>
            <p:grpSpPr>
              <a:xfrm>
                <a:off x="2171920" y="3731058"/>
                <a:ext cx="64321" cy="64544"/>
                <a:chOff x="2171920" y="3731058"/>
                <a:chExt cx="64321" cy="64544"/>
              </a:xfrm>
            </p:grpSpPr>
            <p:sp>
              <p:nvSpPr>
                <p:cNvPr id="13375" name="Google Shape;13375;p5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5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7" name="Google Shape;13377;p58"/>
              <p:cNvGrpSpPr/>
              <p:nvPr/>
            </p:nvGrpSpPr>
            <p:grpSpPr>
              <a:xfrm>
                <a:off x="2874730" y="3745828"/>
                <a:ext cx="72126" cy="53788"/>
                <a:chOff x="2874730" y="3745828"/>
                <a:chExt cx="72126" cy="53788"/>
              </a:xfrm>
            </p:grpSpPr>
            <p:sp>
              <p:nvSpPr>
                <p:cNvPr id="13378" name="Google Shape;13378;p5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5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0" name="Google Shape;13380;p58"/>
              <p:cNvGrpSpPr/>
              <p:nvPr/>
            </p:nvGrpSpPr>
            <p:grpSpPr>
              <a:xfrm>
                <a:off x="2878589" y="4081481"/>
                <a:ext cx="64321" cy="64544"/>
                <a:chOff x="2878589" y="4081481"/>
                <a:chExt cx="64321" cy="64544"/>
              </a:xfrm>
            </p:grpSpPr>
            <p:sp>
              <p:nvSpPr>
                <p:cNvPr id="13381" name="Google Shape;13381;p5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5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3" name="Google Shape;13383;p58"/>
              <p:cNvGrpSpPr/>
              <p:nvPr/>
            </p:nvGrpSpPr>
            <p:grpSpPr>
              <a:xfrm>
                <a:off x="2525796" y="4089633"/>
                <a:ext cx="72126" cy="53788"/>
                <a:chOff x="2525796" y="4089633"/>
                <a:chExt cx="72126" cy="53788"/>
              </a:xfrm>
            </p:grpSpPr>
            <p:sp>
              <p:nvSpPr>
                <p:cNvPr id="13384" name="Google Shape;13384;p5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5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6" name="Google Shape;13386;p58"/>
              <p:cNvGrpSpPr/>
              <p:nvPr/>
            </p:nvGrpSpPr>
            <p:grpSpPr>
              <a:xfrm>
                <a:off x="2525225" y="3731058"/>
                <a:ext cx="64321" cy="64544"/>
                <a:chOff x="2525225" y="3731058"/>
                <a:chExt cx="64321" cy="64544"/>
              </a:xfrm>
            </p:grpSpPr>
            <p:sp>
              <p:nvSpPr>
                <p:cNvPr id="13387" name="Google Shape;13387;p5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5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9845">
          <a:extLst>
            <a:ext uri="{FF2B5EF4-FFF2-40B4-BE49-F238E27FC236}">
              <a16:creationId xmlns:a16="http://schemas.microsoft.com/office/drawing/2014/main" xmlns="" id="{5D784A57-D69F-C731-A5EC-355F2BEBBDA6}"/>
            </a:ext>
          </a:extLst>
        </p:cNvPr>
        <p:cNvGrpSpPr/>
        <p:nvPr/>
      </p:nvGrpSpPr>
      <p:grpSpPr>
        <a:xfrm>
          <a:off x="0" y="0"/>
          <a:ext cx="0" cy="0"/>
          <a:chOff x="0" y="0"/>
          <a:chExt cx="0" cy="0"/>
        </a:xfrm>
      </p:grpSpPr>
      <p:sp>
        <p:nvSpPr>
          <p:cNvPr id="9846" name="Google Shape;9846;p33">
            <a:extLst>
              <a:ext uri="{FF2B5EF4-FFF2-40B4-BE49-F238E27FC236}">
                <a16:creationId xmlns:a16="http://schemas.microsoft.com/office/drawing/2014/main" xmlns="" id="{51D269DD-07C6-AC58-DDFF-D6DB8FB2DAAB}"/>
              </a:ext>
            </a:extLst>
          </p:cNvPr>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dirty="0"/>
              <a:t>TOPICS</a:t>
            </a:r>
            <a:endParaRPr dirty="0"/>
          </a:p>
        </p:txBody>
      </p:sp>
      <p:sp>
        <p:nvSpPr>
          <p:cNvPr id="9847" name="Google Shape;9847;p33">
            <a:extLst>
              <a:ext uri="{FF2B5EF4-FFF2-40B4-BE49-F238E27FC236}">
                <a16:creationId xmlns:a16="http://schemas.microsoft.com/office/drawing/2014/main" xmlns="" id="{B1F1D93D-758F-6524-D07C-03B97B0F6804}"/>
              </a:ext>
            </a:extLst>
          </p:cNvPr>
          <p:cNvSpPr/>
          <p:nvPr/>
        </p:nvSpPr>
        <p:spPr>
          <a:xfrm>
            <a:off x="1724173"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dirty="0">
                <a:solidFill>
                  <a:schemeClr val="lt2"/>
                </a:solidFill>
                <a:latin typeface="Gantari ExtraBold"/>
                <a:ea typeface="Gantari ExtraBold"/>
                <a:cs typeface="Gantari ExtraBold"/>
                <a:sym typeface="Gantari ExtraBold"/>
              </a:rPr>
              <a:t>07</a:t>
            </a:r>
            <a:endParaRPr sz="1600" dirty="0">
              <a:solidFill>
                <a:schemeClr val="lt2"/>
              </a:solidFill>
              <a:latin typeface="Gantari ExtraBold"/>
              <a:ea typeface="Gantari ExtraBold"/>
              <a:cs typeface="Gantari ExtraBold"/>
              <a:sym typeface="Gantari ExtraBold"/>
            </a:endParaRPr>
          </a:p>
        </p:txBody>
      </p:sp>
      <p:sp>
        <p:nvSpPr>
          <p:cNvPr id="9848" name="Google Shape;9848;p33">
            <a:extLst>
              <a:ext uri="{FF2B5EF4-FFF2-40B4-BE49-F238E27FC236}">
                <a16:creationId xmlns:a16="http://schemas.microsoft.com/office/drawing/2014/main" xmlns="" id="{69BA52A3-55D2-5B2C-EFFA-D326D9603359}"/>
              </a:ext>
            </a:extLst>
          </p:cNvPr>
          <p:cNvSpPr txBox="1">
            <a:spLocks noGrp="1"/>
          </p:cNvSpPr>
          <p:nvPr>
            <p:ph type="subTitle" idx="4294967295"/>
          </p:nvPr>
        </p:nvSpPr>
        <p:spPr>
          <a:xfrm>
            <a:off x="2324778" y="1673925"/>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BEHAVIOURAL OBSERVATION OF STUDENTS</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49" name="Google Shape;9849;p33">
            <a:extLst>
              <a:ext uri="{FF2B5EF4-FFF2-40B4-BE49-F238E27FC236}">
                <a16:creationId xmlns:a16="http://schemas.microsoft.com/office/drawing/2014/main" xmlns="" id="{FD9D27B0-821A-1774-A457-86D7BA9C2002}"/>
              </a:ext>
            </a:extLst>
          </p:cNvPr>
          <p:cNvSpPr/>
          <p:nvPr/>
        </p:nvSpPr>
        <p:spPr>
          <a:xfrm>
            <a:off x="1724173"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dirty="0">
                <a:solidFill>
                  <a:schemeClr val="lt2"/>
                </a:solidFill>
                <a:latin typeface="Gantari ExtraBold"/>
                <a:ea typeface="Gantari ExtraBold"/>
                <a:cs typeface="Gantari ExtraBold"/>
                <a:sym typeface="Gantari ExtraBold"/>
              </a:rPr>
              <a:t>08</a:t>
            </a:r>
            <a:endParaRPr sz="1600" dirty="0">
              <a:solidFill>
                <a:schemeClr val="lt2"/>
              </a:solidFill>
              <a:latin typeface="Gantari ExtraBold"/>
              <a:ea typeface="Gantari ExtraBold"/>
              <a:cs typeface="Gantari ExtraBold"/>
              <a:sym typeface="Gantari ExtraBold"/>
            </a:endParaRPr>
          </a:p>
        </p:txBody>
      </p:sp>
      <p:sp>
        <p:nvSpPr>
          <p:cNvPr id="9850" name="Google Shape;9850;p33">
            <a:extLst>
              <a:ext uri="{FF2B5EF4-FFF2-40B4-BE49-F238E27FC236}">
                <a16:creationId xmlns:a16="http://schemas.microsoft.com/office/drawing/2014/main" xmlns="" id="{F58C72CC-9E2D-078D-09F5-5EE5C575CB5A}"/>
              </a:ext>
            </a:extLst>
          </p:cNvPr>
          <p:cNvSpPr txBox="1">
            <a:spLocks noGrp="1"/>
          </p:cNvSpPr>
          <p:nvPr>
            <p:ph type="subTitle" idx="4294967295"/>
          </p:nvPr>
        </p:nvSpPr>
        <p:spPr>
          <a:xfrm>
            <a:off x="2324778" y="2445383"/>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CO SCHOLASTIC ACTIVITIES DONE IN YOUR SUBJECT</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1" name="Google Shape;9851;p33">
            <a:extLst>
              <a:ext uri="{FF2B5EF4-FFF2-40B4-BE49-F238E27FC236}">
                <a16:creationId xmlns:a16="http://schemas.microsoft.com/office/drawing/2014/main" xmlns="" id="{87E27BA6-9FDF-2FE6-A67C-6E8DD0361718}"/>
              </a:ext>
            </a:extLst>
          </p:cNvPr>
          <p:cNvSpPr/>
          <p:nvPr/>
        </p:nvSpPr>
        <p:spPr>
          <a:xfrm>
            <a:off x="1724147"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dirty="0">
                <a:solidFill>
                  <a:schemeClr val="lt2"/>
                </a:solidFill>
                <a:latin typeface="Gantari ExtraBold"/>
                <a:ea typeface="Gantari ExtraBold"/>
                <a:cs typeface="Gantari ExtraBold"/>
                <a:sym typeface="Gantari ExtraBold"/>
              </a:rPr>
              <a:t>09</a:t>
            </a:r>
            <a:endParaRPr sz="1600" dirty="0">
              <a:solidFill>
                <a:schemeClr val="lt2"/>
              </a:solidFill>
              <a:latin typeface="Gantari ExtraBold"/>
              <a:ea typeface="Gantari ExtraBold"/>
              <a:cs typeface="Gantari ExtraBold"/>
              <a:sym typeface="Gantari ExtraBold"/>
            </a:endParaRPr>
          </a:p>
        </p:txBody>
      </p:sp>
      <p:sp>
        <p:nvSpPr>
          <p:cNvPr id="9852" name="Google Shape;9852;p33">
            <a:extLst>
              <a:ext uri="{FF2B5EF4-FFF2-40B4-BE49-F238E27FC236}">
                <a16:creationId xmlns:a16="http://schemas.microsoft.com/office/drawing/2014/main" xmlns="" id="{3FAC91E9-8A53-96FF-7F46-5D54A20C3B61}"/>
              </a:ext>
            </a:extLst>
          </p:cNvPr>
          <p:cNvSpPr txBox="1">
            <a:spLocks noGrp="1"/>
          </p:cNvSpPr>
          <p:nvPr>
            <p:ph type="subTitle" idx="4294967295"/>
          </p:nvPr>
        </p:nvSpPr>
        <p:spPr>
          <a:xfrm>
            <a:off x="2324778" y="3640585"/>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dirty="0">
                <a:solidFill>
                  <a:schemeClr val="accent2"/>
                </a:solidFill>
                <a:highlight>
                  <a:schemeClr val="lt2"/>
                </a:highlight>
                <a:latin typeface="Gantari ExtraBold"/>
                <a:ea typeface="Gantari ExtraBold"/>
                <a:cs typeface="Gantari ExtraBold"/>
                <a:sym typeface="Gantari ExtraBold"/>
              </a:rPr>
              <a:t>MEASURES TAKEN WHEN STUDENTS MISS CLASSES AND COMMUNICATION/INSTRUCTIONS PROVIDED TO PARENTS</a:t>
            </a:r>
          </a:p>
        </p:txBody>
      </p:sp>
      <p:cxnSp>
        <p:nvCxnSpPr>
          <p:cNvPr id="9859" name="Google Shape;9859;p33">
            <a:extLst>
              <a:ext uri="{FF2B5EF4-FFF2-40B4-BE49-F238E27FC236}">
                <a16:creationId xmlns:a16="http://schemas.microsoft.com/office/drawing/2014/main" xmlns="" id="{8008171C-572F-EC94-A02A-996A44E3F26C}"/>
              </a:ext>
            </a:extLst>
          </p:cNvPr>
          <p:cNvCxnSpPr>
            <a:cxnSpLocks/>
            <a:stCxn id="9847" idx="2"/>
            <a:endCxn id="9849" idx="0"/>
          </p:cNvCxnSpPr>
          <p:nvPr/>
        </p:nvCxnSpPr>
        <p:spPr>
          <a:xfrm>
            <a:off x="1981723" y="2189025"/>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0" name="Google Shape;9860;p33">
            <a:extLst>
              <a:ext uri="{FF2B5EF4-FFF2-40B4-BE49-F238E27FC236}">
                <a16:creationId xmlns:a16="http://schemas.microsoft.com/office/drawing/2014/main" xmlns="" id="{2227AF9F-4677-0DF0-6598-EC3CD6F60474}"/>
              </a:ext>
            </a:extLst>
          </p:cNvPr>
          <p:cNvCxnSpPr>
            <a:stCxn id="9849" idx="2"/>
            <a:endCxn id="9851" idx="0"/>
          </p:cNvCxnSpPr>
          <p:nvPr/>
        </p:nvCxnSpPr>
        <p:spPr>
          <a:xfrm>
            <a:off x="1981723" y="2960483"/>
            <a:ext cx="0" cy="256500"/>
          </a:xfrm>
          <a:prstGeom prst="straightConnector1">
            <a:avLst/>
          </a:prstGeom>
          <a:noFill/>
          <a:ln w="9525" cap="flat" cmpd="sng">
            <a:solidFill>
              <a:schemeClr val="dk1"/>
            </a:solidFill>
            <a:prstDash val="solid"/>
            <a:round/>
            <a:headEnd type="none" w="med" len="med"/>
            <a:tailEnd type="none" w="med" len="med"/>
          </a:ln>
        </p:spPr>
      </p:cxnSp>
      <p:sp>
        <p:nvSpPr>
          <p:cNvPr id="9863" name="Google Shape;9863;p33">
            <a:extLst>
              <a:ext uri="{FF2B5EF4-FFF2-40B4-BE49-F238E27FC236}">
                <a16:creationId xmlns:a16="http://schemas.microsoft.com/office/drawing/2014/main" xmlns="" id="{0B61F1E3-68CA-F6B5-4B2C-E97FE351B0F6}"/>
              </a:ext>
            </a:extLst>
          </p:cNvPr>
          <p:cNvSpPr/>
          <p:nvPr/>
        </p:nvSpPr>
        <p:spPr>
          <a:xfrm>
            <a:off x="7922650" y="35643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33">
            <a:extLst>
              <a:ext uri="{FF2B5EF4-FFF2-40B4-BE49-F238E27FC236}">
                <a16:creationId xmlns:a16="http://schemas.microsoft.com/office/drawing/2014/main" xmlns="" id="{709E2C72-F7BE-F80A-23AD-7C8514DBFEAC}"/>
              </a:ext>
            </a:extLst>
          </p:cNvPr>
          <p:cNvSpPr/>
          <p:nvPr/>
        </p:nvSpPr>
        <p:spPr>
          <a:xfrm>
            <a:off x="7203538" y="39252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33">
            <a:extLst>
              <a:ext uri="{FF2B5EF4-FFF2-40B4-BE49-F238E27FC236}">
                <a16:creationId xmlns:a16="http://schemas.microsoft.com/office/drawing/2014/main" xmlns="" id="{229E6412-21A7-C8EB-7ED3-3B7E18851717}"/>
              </a:ext>
            </a:extLst>
          </p:cNvPr>
          <p:cNvSpPr/>
          <p:nvPr/>
        </p:nvSpPr>
        <p:spPr>
          <a:xfrm rot="-4499992">
            <a:off x="6847733" y="393814"/>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33">
            <a:extLst>
              <a:ext uri="{FF2B5EF4-FFF2-40B4-BE49-F238E27FC236}">
                <a16:creationId xmlns:a16="http://schemas.microsoft.com/office/drawing/2014/main" xmlns="" id="{974EBA9C-230B-1C1F-B3F4-EB6E584CC851}"/>
              </a:ext>
            </a:extLst>
          </p:cNvPr>
          <p:cNvSpPr/>
          <p:nvPr/>
        </p:nvSpPr>
        <p:spPr>
          <a:xfrm>
            <a:off x="6587700" y="9707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33">
            <a:extLst>
              <a:ext uri="{FF2B5EF4-FFF2-40B4-BE49-F238E27FC236}">
                <a16:creationId xmlns:a16="http://schemas.microsoft.com/office/drawing/2014/main" xmlns="" id="{CCCE11A6-C4FD-07C0-F9AD-35966CF0268D}"/>
              </a:ext>
            </a:extLst>
          </p:cNvPr>
          <p:cNvSpPr/>
          <p:nvPr/>
        </p:nvSpPr>
        <p:spPr>
          <a:xfrm>
            <a:off x="7805125" y="8073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xmlns="" val="250396651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3392"/>
        <p:cNvGrpSpPr/>
        <p:nvPr/>
      </p:nvGrpSpPr>
      <p:grpSpPr>
        <a:xfrm>
          <a:off x="0" y="0"/>
          <a:ext cx="0" cy="0"/>
          <a:chOff x="0" y="0"/>
          <a:chExt cx="0" cy="0"/>
        </a:xfrm>
      </p:grpSpPr>
      <p:grpSp>
        <p:nvGrpSpPr>
          <p:cNvPr id="13393" name="Google Shape;13393;p59"/>
          <p:cNvGrpSpPr/>
          <p:nvPr/>
        </p:nvGrpSpPr>
        <p:grpSpPr>
          <a:xfrm>
            <a:off x="716991" y="971306"/>
            <a:ext cx="845921" cy="690752"/>
            <a:chOff x="732428" y="1198513"/>
            <a:chExt cx="845921" cy="690752"/>
          </a:xfrm>
        </p:grpSpPr>
        <p:grpSp>
          <p:nvGrpSpPr>
            <p:cNvPr id="13394" name="Google Shape;13394;p59"/>
            <p:cNvGrpSpPr/>
            <p:nvPr/>
          </p:nvGrpSpPr>
          <p:grpSpPr>
            <a:xfrm>
              <a:off x="823030" y="1198513"/>
              <a:ext cx="755319" cy="690752"/>
              <a:chOff x="823030" y="1198513"/>
              <a:chExt cx="755319" cy="690752"/>
            </a:xfrm>
          </p:grpSpPr>
          <p:sp>
            <p:nvSpPr>
              <p:cNvPr id="13395" name="Google Shape;13395;p5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5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7" name="Google Shape;13397;p59"/>
            <p:cNvGrpSpPr/>
            <p:nvPr/>
          </p:nvGrpSpPr>
          <p:grpSpPr>
            <a:xfrm>
              <a:off x="732428" y="1239937"/>
              <a:ext cx="739912" cy="607886"/>
              <a:chOff x="732428" y="1239937"/>
              <a:chExt cx="739912" cy="607886"/>
            </a:xfrm>
          </p:grpSpPr>
          <p:sp>
            <p:nvSpPr>
              <p:cNvPr id="13398" name="Google Shape;13398;p5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5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0" name="Google Shape;13400;p59"/>
            <p:cNvGrpSpPr/>
            <p:nvPr/>
          </p:nvGrpSpPr>
          <p:grpSpPr>
            <a:xfrm>
              <a:off x="732428" y="1277018"/>
              <a:ext cx="702832" cy="533758"/>
              <a:chOff x="732428" y="1277018"/>
              <a:chExt cx="702832" cy="533758"/>
            </a:xfrm>
          </p:grpSpPr>
          <p:sp>
            <p:nvSpPr>
              <p:cNvPr id="13401" name="Google Shape;13401;p5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5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3" name="Google Shape;13403;p59"/>
            <p:cNvGrpSpPr/>
            <p:nvPr/>
          </p:nvGrpSpPr>
          <p:grpSpPr>
            <a:xfrm>
              <a:off x="931170" y="1306653"/>
              <a:ext cx="647179" cy="474455"/>
              <a:chOff x="931170" y="1306653"/>
              <a:chExt cx="647179" cy="474455"/>
            </a:xfrm>
          </p:grpSpPr>
          <p:sp>
            <p:nvSpPr>
              <p:cNvPr id="13404" name="Google Shape;13404;p5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5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06" name="Google Shape;13406;p5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7" name="Google Shape;13407;p59"/>
          <p:cNvGrpSpPr/>
          <p:nvPr/>
        </p:nvGrpSpPr>
        <p:grpSpPr>
          <a:xfrm>
            <a:off x="3948600" y="971313"/>
            <a:ext cx="634656" cy="699982"/>
            <a:chOff x="5985650" y="2860025"/>
            <a:chExt cx="1396075" cy="1539775"/>
          </a:xfrm>
        </p:grpSpPr>
        <p:sp>
          <p:nvSpPr>
            <p:cNvPr id="13408" name="Google Shape;13408;p5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5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5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5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5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5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5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5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5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5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5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5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5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5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5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5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5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5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5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5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5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5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5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5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5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5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5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5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5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5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5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5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0" name="Google Shape;13440;p59"/>
          <p:cNvGrpSpPr/>
          <p:nvPr/>
        </p:nvGrpSpPr>
        <p:grpSpPr>
          <a:xfrm>
            <a:off x="4704250" y="971306"/>
            <a:ext cx="725845" cy="699975"/>
            <a:chOff x="4249973" y="1201875"/>
            <a:chExt cx="1958568" cy="1888762"/>
          </a:xfrm>
        </p:grpSpPr>
        <p:sp>
          <p:nvSpPr>
            <p:cNvPr id="13441" name="Google Shape;13441;p5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42" name="Google Shape;13442;p59"/>
            <p:cNvGrpSpPr/>
            <p:nvPr/>
          </p:nvGrpSpPr>
          <p:grpSpPr>
            <a:xfrm>
              <a:off x="5853086" y="1789142"/>
              <a:ext cx="355454" cy="1048099"/>
              <a:chOff x="5576108" y="2016725"/>
              <a:chExt cx="565200" cy="1666560"/>
            </a:xfrm>
          </p:grpSpPr>
          <p:sp>
            <p:nvSpPr>
              <p:cNvPr id="13443" name="Google Shape;13443;p5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44" name="Google Shape;13444;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5" name="Google Shape;13445;p59"/>
            <p:cNvGrpSpPr/>
            <p:nvPr/>
          </p:nvGrpSpPr>
          <p:grpSpPr>
            <a:xfrm>
              <a:off x="4869455" y="2691676"/>
              <a:ext cx="1013897" cy="398961"/>
              <a:chOff x="4012057" y="3451825"/>
              <a:chExt cx="1612175" cy="634379"/>
            </a:xfrm>
          </p:grpSpPr>
          <p:sp>
            <p:nvSpPr>
              <p:cNvPr id="13446" name="Google Shape;13446;p5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47" name="Google Shape;13447;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59"/>
            <p:cNvGrpSpPr/>
            <p:nvPr/>
          </p:nvGrpSpPr>
          <p:grpSpPr>
            <a:xfrm>
              <a:off x="4276937" y="2155961"/>
              <a:ext cx="651965" cy="891358"/>
              <a:chOff x="3069908" y="2599997"/>
              <a:chExt cx="1036675" cy="1417328"/>
            </a:xfrm>
          </p:grpSpPr>
          <p:sp>
            <p:nvSpPr>
              <p:cNvPr id="13449" name="Google Shape;13449;p5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50" name="Google Shape;13450;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59"/>
            <p:cNvGrpSpPr/>
            <p:nvPr/>
          </p:nvGrpSpPr>
          <p:grpSpPr>
            <a:xfrm>
              <a:off x="5054918" y="1201875"/>
              <a:ext cx="999548" cy="602711"/>
              <a:chOff x="4306958" y="1082925"/>
              <a:chExt cx="1589359" cy="958358"/>
            </a:xfrm>
          </p:grpSpPr>
          <p:sp>
            <p:nvSpPr>
              <p:cNvPr id="13452" name="Google Shape;13452;p5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53" name="Google Shape;13453;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4" name="Google Shape;13454;p59"/>
            <p:cNvGrpSpPr/>
            <p:nvPr/>
          </p:nvGrpSpPr>
          <p:grpSpPr>
            <a:xfrm>
              <a:off x="4249973" y="1303451"/>
              <a:ext cx="799317" cy="841334"/>
              <a:chOff x="3027033" y="1244439"/>
              <a:chExt cx="1270977" cy="1337786"/>
            </a:xfrm>
          </p:grpSpPr>
          <p:sp>
            <p:nvSpPr>
              <p:cNvPr id="13455" name="Google Shape;13455;p5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56" name="Google Shape;13456;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57" name="Google Shape;13457;p59"/>
          <p:cNvGrpSpPr/>
          <p:nvPr/>
        </p:nvGrpSpPr>
        <p:grpSpPr>
          <a:xfrm>
            <a:off x="4057114" y="1858087"/>
            <a:ext cx="750769" cy="683784"/>
            <a:chOff x="4204684" y="2104422"/>
            <a:chExt cx="699822" cy="637382"/>
          </a:xfrm>
        </p:grpSpPr>
        <p:grpSp>
          <p:nvGrpSpPr>
            <p:cNvPr id="13458" name="Google Shape;13458;p59"/>
            <p:cNvGrpSpPr/>
            <p:nvPr/>
          </p:nvGrpSpPr>
          <p:grpSpPr>
            <a:xfrm>
              <a:off x="4204684" y="2430067"/>
              <a:ext cx="342957" cy="311738"/>
              <a:chOff x="4204684" y="2430067"/>
              <a:chExt cx="342957" cy="311738"/>
            </a:xfrm>
          </p:grpSpPr>
          <p:sp>
            <p:nvSpPr>
              <p:cNvPr id="13459" name="Google Shape;13459;p5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5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59"/>
            <p:cNvGrpSpPr/>
            <p:nvPr/>
          </p:nvGrpSpPr>
          <p:grpSpPr>
            <a:xfrm>
              <a:off x="4561586" y="2430067"/>
              <a:ext cx="342920" cy="311738"/>
              <a:chOff x="4561586" y="2430067"/>
              <a:chExt cx="342920" cy="311738"/>
            </a:xfrm>
          </p:grpSpPr>
          <p:sp>
            <p:nvSpPr>
              <p:cNvPr id="13462" name="Google Shape;13462;p5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5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4" name="Google Shape;13464;p59"/>
            <p:cNvGrpSpPr/>
            <p:nvPr/>
          </p:nvGrpSpPr>
          <p:grpSpPr>
            <a:xfrm>
              <a:off x="4561586" y="2104422"/>
              <a:ext cx="342920" cy="311738"/>
              <a:chOff x="4561586" y="2104422"/>
              <a:chExt cx="342920" cy="311738"/>
            </a:xfrm>
          </p:grpSpPr>
          <p:sp>
            <p:nvSpPr>
              <p:cNvPr id="13465" name="Google Shape;13465;p5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5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7" name="Google Shape;13467;p59"/>
            <p:cNvGrpSpPr/>
            <p:nvPr/>
          </p:nvGrpSpPr>
          <p:grpSpPr>
            <a:xfrm>
              <a:off x="4204684" y="2104422"/>
              <a:ext cx="342957" cy="311664"/>
              <a:chOff x="4204684" y="2104422"/>
              <a:chExt cx="342957" cy="311664"/>
            </a:xfrm>
          </p:grpSpPr>
          <p:sp>
            <p:nvSpPr>
              <p:cNvPr id="13468" name="Google Shape;13468;p5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5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70" name="Google Shape;13470;p59"/>
          <p:cNvGrpSpPr/>
          <p:nvPr/>
        </p:nvGrpSpPr>
        <p:grpSpPr>
          <a:xfrm>
            <a:off x="5521547" y="971301"/>
            <a:ext cx="660591" cy="688867"/>
            <a:chOff x="5830645" y="1267368"/>
            <a:chExt cx="530340" cy="553040"/>
          </a:xfrm>
        </p:grpSpPr>
        <p:sp>
          <p:nvSpPr>
            <p:cNvPr id="13471" name="Google Shape;13471;p5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2" name="Google Shape;13472;p59"/>
            <p:cNvGrpSpPr/>
            <p:nvPr/>
          </p:nvGrpSpPr>
          <p:grpSpPr>
            <a:xfrm>
              <a:off x="5830645" y="1267368"/>
              <a:ext cx="259743" cy="269909"/>
              <a:chOff x="5830645" y="1267368"/>
              <a:chExt cx="259743" cy="269909"/>
            </a:xfrm>
          </p:grpSpPr>
          <p:sp>
            <p:nvSpPr>
              <p:cNvPr id="13473" name="Google Shape;13473;p5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5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5" name="Google Shape;13475;p59"/>
            <p:cNvGrpSpPr/>
            <p:nvPr/>
          </p:nvGrpSpPr>
          <p:grpSpPr>
            <a:xfrm>
              <a:off x="6101293" y="1267368"/>
              <a:ext cx="259692" cy="269909"/>
              <a:chOff x="6101293" y="1267368"/>
              <a:chExt cx="259692" cy="269909"/>
            </a:xfrm>
          </p:grpSpPr>
          <p:sp>
            <p:nvSpPr>
              <p:cNvPr id="13476" name="Google Shape;13476;p5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5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8" name="Google Shape;13478;p59"/>
            <p:cNvGrpSpPr/>
            <p:nvPr/>
          </p:nvGrpSpPr>
          <p:grpSpPr>
            <a:xfrm>
              <a:off x="5830645" y="1550500"/>
              <a:ext cx="259692" cy="269909"/>
              <a:chOff x="5830645" y="1550500"/>
              <a:chExt cx="259692" cy="269909"/>
            </a:xfrm>
          </p:grpSpPr>
          <p:sp>
            <p:nvSpPr>
              <p:cNvPr id="13479" name="Google Shape;13479;p5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5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1" name="Google Shape;13481;p59"/>
            <p:cNvGrpSpPr/>
            <p:nvPr/>
          </p:nvGrpSpPr>
          <p:grpSpPr>
            <a:xfrm>
              <a:off x="6101293" y="1550500"/>
              <a:ext cx="259692" cy="269909"/>
              <a:chOff x="6101293" y="1550500"/>
              <a:chExt cx="259692" cy="269909"/>
            </a:xfrm>
          </p:grpSpPr>
          <p:sp>
            <p:nvSpPr>
              <p:cNvPr id="13482" name="Google Shape;13482;p5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5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84" name="Google Shape;13484;p59"/>
          <p:cNvGrpSpPr/>
          <p:nvPr/>
        </p:nvGrpSpPr>
        <p:grpSpPr>
          <a:xfrm>
            <a:off x="723700" y="1861760"/>
            <a:ext cx="697154" cy="679574"/>
            <a:chOff x="2679875" y="2361475"/>
            <a:chExt cx="780425" cy="760575"/>
          </a:xfrm>
        </p:grpSpPr>
        <p:sp>
          <p:nvSpPr>
            <p:cNvPr id="13485" name="Google Shape;13485;p5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5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5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1" name="Google Shape;13491;p59"/>
          <p:cNvGrpSpPr/>
          <p:nvPr/>
        </p:nvGrpSpPr>
        <p:grpSpPr>
          <a:xfrm>
            <a:off x="3122859" y="971352"/>
            <a:ext cx="735829" cy="684547"/>
            <a:chOff x="3351965" y="1148808"/>
            <a:chExt cx="750770" cy="698375"/>
          </a:xfrm>
        </p:grpSpPr>
        <p:grpSp>
          <p:nvGrpSpPr>
            <p:cNvPr id="13492" name="Google Shape;13492;p59"/>
            <p:cNvGrpSpPr/>
            <p:nvPr/>
          </p:nvGrpSpPr>
          <p:grpSpPr>
            <a:xfrm>
              <a:off x="3586796" y="1148808"/>
              <a:ext cx="294857" cy="286830"/>
              <a:chOff x="3750225" y="1774000"/>
              <a:chExt cx="149575" cy="145525"/>
            </a:xfrm>
          </p:grpSpPr>
          <p:sp>
            <p:nvSpPr>
              <p:cNvPr id="13493" name="Google Shape;13493;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5" name="Google Shape;13495;p59"/>
            <p:cNvGrpSpPr/>
            <p:nvPr/>
          </p:nvGrpSpPr>
          <p:grpSpPr>
            <a:xfrm>
              <a:off x="3779245" y="1375768"/>
              <a:ext cx="323490" cy="286978"/>
              <a:chOff x="3847850" y="1889150"/>
              <a:chExt cx="164100" cy="145600"/>
            </a:xfrm>
          </p:grpSpPr>
          <p:sp>
            <p:nvSpPr>
              <p:cNvPr id="13496" name="Google Shape;13496;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8" name="Google Shape;13498;p59"/>
            <p:cNvGrpSpPr/>
            <p:nvPr/>
          </p:nvGrpSpPr>
          <p:grpSpPr>
            <a:xfrm>
              <a:off x="3351965" y="1330435"/>
              <a:ext cx="295449" cy="285401"/>
              <a:chOff x="3631100" y="1866150"/>
              <a:chExt cx="149875" cy="144800"/>
            </a:xfrm>
          </p:grpSpPr>
          <p:sp>
            <p:nvSpPr>
              <p:cNvPr id="13499" name="Google Shape;13499;p5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5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1" name="Google Shape;13501;p59"/>
            <p:cNvGrpSpPr/>
            <p:nvPr/>
          </p:nvGrpSpPr>
          <p:grpSpPr>
            <a:xfrm>
              <a:off x="3548208" y="1560352"/>
              <a:ext cx="294808" cy="286830"/>
              <a:chOff x="3730650" y="1982800"/>
              <a:chExt cx="149550" cy="145525"/>
            </a:xfrm>
          </p:grpSpPr>
          <p:sp>
            <p:nvSpPr>
              <p:cNvPr id="13502" name="Google Shape;13502;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04" name="Google Shape;13504;p59"/>
          <p:cNvGrpSpPr/>
          <p:nvPr/>
        </p:nvGrpSpPr>
        <p:grpSpPr>
          <a:xfrm>
            <a:off x="7624512" y="971306"/>
            <a:ext cx="804565" cy="677795"/>
            <a:chOff x="7636443" y="1204988"/>
            <a:chExt cx="804565" cy="677795"/>
          </a:xfrm>
        </p:grpSpPr>
        <p:grpSp>
          <p:nvGrpSpPr>
            <p:cNvPr id="13505" name="Google Shape;13505;p59"/>
            <p:cNvGrpSpPr/>
            <p:nvPr/>
          </p:nvGrpSpPr>
          <p:grpSpPr>
            <a:xfrm>
              <a:off x="7636443" y="1509705"/>
              <a:ext cx="804565" cy="373078"/>
              <a:chOff x="7636443" y="1509705"/>
              <a:chExt cx="804565" cy="373078"/>
            </a:xfrm>
          </p:grpSpPr>
          <p:sp>
            <p:nvSpPr>
              <p:cNvPr id="13506" name="Google Shape;13506;p5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5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8" name="Google Shape;13508;p59"/>
            <p:cNvGrpSpPr/>
            <p:nvPr/>
          </p:nvGrpSpPr>
          <p:grpSpPr>
            <a:xfrm>
              <a:off x="7636443" y="1408133"/>
              <a:ext cx="804565" cy="373078"/>
              <a:chOff x="7636443" y="1408133"/>
              <a:chExt cx="804565" cy="373078"/>
            </a:xfrm>
          </p:grpSpPr>
          <p:sp>
            <p:nvSpPr>
              <p:cNvPr id="13509" name="Google Shape;13509;p5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5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1" name="Google Shape;13511;p59"/>
            <p:cNvGrpSpPr/>
            <p:nvPr/>
          </p:nvGrpSpPr>
          <p:grpSpPr>
            <a:xfrm>
              <a:off x="7636443" y="1306560"/>
              <a:ext cx="804565" cy="373078"/>
              <a:chOff x="7636443" y="1306560"/>
              <a:chExt cx="804565" cy="373078"/>
            </a:xfrm>
          </p:grpSpPr>
          <p:sp>
            <p:nvSpPr>
              <p:cNvPr id="13512" name="Google Shape;13512;p5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5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4" name="Google Shape;13514;p59"/>
            <p:cNvGrpSpPr/>
            <p:nvPr/>
          </p:nvGrpSpPr>
          <p:grpSpPr>
            <a:xfrm>
              <a:off x="7636443" y="1204988"/>
              <a:ext cx="804565" cy="373078"/>
              <a:chOff x="7636443" y="1204988"/>
              <a:chExt cx="804565" cy="373078"/>
            </a:xfrm>
          </p:grpSpPr>
          <p:sp>
            <p:nvSpPr>
              <p:cNvPr id="13515" name="Google Shape;13515;p5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5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17" name="Google Shape;13517;p59"/>
          <p:cNvGrpSpPr/>
          <p:nvPr/>
        </p:nvGrpSpPr>
        <p:grpSpPr>
          <a:xfrm>
            <a:off x="4963358" y="1878721"/>
            <a:ext cx="661339" cy="661188"/>
            <a:chOff x="3990000" y="975400"/>
            <a:chExt cx="3934200" cy="3933300"/>
          </a:xfrm>
        </p:grpSpPr>
        <p:sp>
          <p:nvSpPr>
            <p:cNvPr id="13518" name="Google Shape;13518;p5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5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5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5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59"/>
          <p:cNvGrpSpPr/>
          <p:nvPr/>
        </p:nvGrpSpPr>
        <p:grpSpPr>
          <a:xfrm>
            <a:off x="6607006" y="1857359"/>
            <a:ext cx="868881" cy="684241"/>
            <a:chOff x="6598259" y="2078634"/>
            <a:chExt cx="868881" cy="684241"/>
          </a:xfrm>
        </p:grpSpPr>
        <p:sp>
          <p:nvSpPr>
            <p:cNvPr id="13523" name="Google Shape;13523;p5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5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5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5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5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5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29" name="Google Shape;13529;p59"/>
            <p:cNvGrpSpPr/>
            <p:nvPr/>
          </p:nvGrpSpPr>
          <p:grpSpPr>
            <a:xfrm>
              <a:off x="6808175" y="2078634"/>
              <a:ext cx="452229" cy="684241"/>
              <a:chOff x="6808175" y="2078634"/>
              <a:chExt cx="452229" cy="684241"/>
            </a:xfrm>
          </p:grpSpPr>
          <p:sp>
            <p:nvSpPr>
              <p:cNvPr id="13530" name="Google Shape;13530;p5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5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5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5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5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5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6" name="Google Shape;13536;p59"/>
              <p:cNvGrpSpPr/>
              <p:nvPr/>
            </p:nvGrpSpPr>
            <p:grpSpPr>
              <a:xfrm>
                <a:off x="6821586" y="2078634"/>
                <a:ext cx="426871" cy="684241"/>
                <a:chOff x="6821586" y="2078634"/>
                <a:chExt cx="426871" cy="684241"/>
              </a:xfrm>
            </p:grpSpPr>
            <p:grpSp>
              <p:nvGrpSpPr>
                <p:cNvPr id="13537" name="Google Shape;13537;p59"/>
                <p:cNvGrpSpPr/>
                <p:nvPr/>
              </p:nvGrpSpPr>
              <p:grpSpPr>
                <a:xfrm>
                  <a:off x="6821586" y="2078634"/>
                  <a:ext cx="426871" cy="684241"/>
                  <a:chOff x="6821586" y="2078634"/>
                  <a:chExt cx="426871" cy="684241"/>
                </a:xfrm>
              </p:grpSpPr>
              <p:sp>
                <p:nvSpPr>
                  <p:cNvPr id="13538" name="Google Shape;13538;p5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5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5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5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5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5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5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5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5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5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5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5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5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5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5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5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5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5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5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7" name="Google Shape;13557;p5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5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5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5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5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5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563" name="Google Shape;13563;p59"/>
          <p:cNvGrpSpPr/>
          <p:nvPr/>
        </p:nvGrpSpPr>
        <p:grpSpPr>
          <a:xfrm>
            <a:off x="5780173" y="1862968"/>
            <a:ext cx="671358" cy="671358"/>
            <a:chOff x="6535625" y="760425"/>
            <a:chExt cx="1665900" cy="1665900"/>
          </a:xfrm>
        </p:grpSpPr>
        <p:sp>
          <p:nvSpPr>
            <p:cNvPr id="13564" name="Google Shape;13564;p59"/>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59"/>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59"/>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59"/>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8" name="Google Shape;13568;p59"/>
          <p:cNvGrpSpPr/>
          <p:nvPr/>
        </p:nvGrpSpPr>
        <p:grpSpPr>
          <a:xfrm>
            <a:off x="716989" y="3531368"/>
            <a:ext cx="1340789" cy="640830"/>
            <a:chOff x="238125" y="1151100"/>
            <a:chExt cx="7139450" cy="3412300"/>
          </a:xfrm>
        </p:grpSpPr>
        <p:sp>
          <p:nvSpPr>
            <p:cNvPr id="13569" name="Google Shape;13569;p5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5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5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5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5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5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5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5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5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5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5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5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1" name="Google Shape;13581;p59"/>
          <p:cNvGrpSpPr/>
          <p:nvPr/>
        </p:nvGrpSpPr>
        <p:grpSpPr>
          <a:xfrm>
            <a:off x="5584212" y="2734649"/>
            <a:ext cx="985357" cy="585764"/>
            <a:chOff x="5145061" y="2881789"/>
            <a:chExt cx="1107641" cy="658458"/>
          </a:xfrm>
        </p:grpSpPr>
        <p:grpSp>
          <p:nvGrpSpPr>
            <p:cNvPr id="13582" name="Google Shape;13582;p59"/>
            <p:cNvGrpSpPr/>
            <p:nvPr/>
          </p:nvGrpSpPr>
          <p:grpSpPr>
            <a:xfrm>
              <a:off x="5722989" y="3244587"/>
              <a:ext cx="529713" cy="295659"/>
              <a:chOff x="5722989" y="3244587"/>
              <a:chExt cx="529713" cy="295659"/>
            </a:xfrm>
          </p:grpSpPr>
          <p:sp>
            <p:nvSpPr>
              <p:cNvPr id="13583" name="Google Shape;13583;p5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84" name="Google Shape;13584;p5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585" name="Google Shape;13585;p59"/>
            <p:cNvGrpSpPr/>
            <p:nvPr/>
          </p:nvGrpSpPr>
          <p:grpSpPr>
            <a:xfrm>
              <a:off x="5145061" y="3244587"/>
              <a:ext cx="536807" cy="295659"/>
              <a:chOff x="5145061" y="3244587"/>
              <a:chExt cx="536807" cy="295659"/>
            </a:xfrm>
          </p:grpSpPr>
          <p:sp>
            <p:nvSpPr>
              <p:cNvPr id="13586" name="Google Shape;13586;p5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87" name="Google Shape;13587;p5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588" name="Google Shape;13588;p59"/>
            <p:cNvGrpSpPr/>
            <p:nvPr/>
          </p:nvGrpSpPr>
          <p:grpSpPr>
            <a:xfrm>
              <a:off x="5341327" y="2898245"/>
              <a:ext cx="532309" cy="614891"/>
              <a:chOff x="5341327" y="2898245"/>
              <a:chExt cx="532309" cy="614891"/>
            </a:xfrm>
          </p:grpSpPr>
          <p:sp>
            <p:nvSpPr>
              <p:cNvPr id="13589" name="Google Shape;13589;p5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90" name="Google Shape;13590;p5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591" name="Google Shape;13591;p59"/>
            <p:cNvGrpSpPr/>
            <p:nvPr/>
          </p:nvGrpSpPr>
          <p:grpSpPr>
            <a:xfrm>
              <a:off x="5532290" y="2881789"/>
              <a:ext cx="620516" cy="305456"/>
              <a:chOff x="5532290" y="2881789"/>
              <a:chExt cx="620516" cy="305456"/>
            </a:xfrm>
          </p:grpSpPr>
          <p:sp>
            <p:nvSpPr>
              <p:cNvPr id="13592" name="Google Shape;13592;p5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93" name="Google Shape;13593;p5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3594" name="Google Shape;13594;p59"/>
          <p:cNvGrpSpPr/>
          <p:nvPr/>
        </p:nvGrpSpPr>
        <p:grpSpPr>
          <a:xfrm>
            <a:off x="8163135" y="3526707"/>
            <a:ext cx="269068" cy="645491"/>
            <a:chOff x="7026852" y="3311869"/>
            <a:chExt cx="434331" cy="1041954"/>
          </a:xfrm>
        </p:grpSpPr>
        <p:sp>
          <p:nvSpPr>
            <p:cNvPr id="13595" name="Google Shape;13595;p5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5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5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8" name="Google Shape;13598;p59"/>
          <p:cNvGrpSpPr/>
          <p:nvPr/>
        </p:nvGrpSpPr>
        <p:grpSpPr>
          <a:xfrm>
            <a:off x="6179716" y="3565945"/>
            <a:ext cx="293882" cy="293836"/>
            <a:chOff x="4873519" y="3311869"/>
            <a:chExt cx="499374" cy="499296"/>
          </a:xfrm>
        </p:grpSpPr>
        <p:sp>
          <p:nvSpPr>
            <p:cNvPr id="13599" name="Google Shape;13599;p5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5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59"/>
          <p:cNvGrpSpPr/>
          <p:nvPr/>
        </p:nvGrpSpPr>
        <p:grpSpPr>
          <a:xfrm>
            <a:off x="6179716" y="3878316"/>
            <a:ext cx="293882" cy="293882"/>
            <a:chOff x="4873519" y="3875839"/>
            <a:chExt cx="499374" cy="499374"/>
          </a:xfrm>
        </p:grpSpPr>
        <p:sp>
          <p:nvSpPr>
            <p:cNvPr id="13602" name="Google Shape;13602;p5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5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4" name="Google Shape;13604;p59"/>
          <p:cNvGrpSpPr/>
          <p:nvPr/>
        </p:nvGrpSpPr>
        <p:grpSpPr>
          <a:xfrm>
            <a:off x="2410244" y="1850269"/>
            <a:ext cx="698104" cy="698208"/>
            <a:chOff x="2565073" y="2075876"/>
            <a:chExt cx="672482" cy="672518"/>
          </a:xfrm>
        </p:grpSpPr>
        <p:sp>
          <p:nvSpPr>
            <p:cNvPr id="13605" name="Google Shape;13605;p5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5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5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5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5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5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59"/>
          <p:cNvGrpSpPr/>
          <p:nvPr/>
        </p:nvGrpSpPr>
        <p:grpSpPr>
          <a:xfrm>
            <a:off x="5633655" y="3534869"/>
            <a:ext cx="438354" cy="637329"/>
            <a:chOff x="1697726" y="3244179"/>
            <a:chExt cx="788124" cy="1146069"/>
          </a:xfrm>
        </p:grpSpPr>
        <p:sp>
          <p:nvSpPr>
            <p:cNvPr id="13612" name="Google Shape;13612;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14" name="Google Shape;13614;p59"/>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15" name="Google Shape;13615;p59"/>
          <p:cNvGrpSpPr/>
          <p:nvPr/>
        </p:nvGrpSpPr>
        <p:grpSpPr>
          <a:xfrm>
            <a:off x="7634869" y="1863232"/>
            <a:ext cx="799565" cy="670282"/>
            <a:chOff x="7617850" y="2063282"/>
            <a:chExt cx="799565" cy="670282"/>
          </a:xfrm>
        </p:grpSpPr>
        <p:cxnSp>
          <p:nvCxnSpPr>
            <p:cNvPr id="13616" name="Google Shape;13616;p59"/>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17" name="Google Shape;13617;p59"/>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18" name="Google Shape;13618;p59"/>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19" name="Google Shape;13619;p59"/>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20" name="Google Shape;13620;p59"/>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621" name="Google Shape;13621;p59"/>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622" name="Google Shape;13622;p59"/>
            <p:cNvGrpSpPr/>
            <p:nvPr/>
          </p:nvGrpSpPr>
          <p:grpSpPr>
            <a:xfrm>
              <a:off x="7734309" y="2063282"/>
              <a:ext cx="570957" cy="620095"/>
              <a:chOff x="7734309" y="2063282"/>
              <a:chExt cx="570957" cy="620095"/>
            </a:xfrm>
          </p:grpSpPr>
          <p:grpSp>
            <p:nvGrpSpPr>
              <p:cNvPr id="13623" name="Google Shape;13623;p59"/>
              <p:cNvGrpSpPr/>
              <p:nvPr/>
            </p:nvGrpSpPr>
            <p:grpSpPr>
              <a:xfrm>
                <a:off x="8031573" y="2063282"/>
                <a:ext cx="273693" cy="620095"/>
                <a:chOff x="8031573" y="2063282"/>
                <a:chExt cx="273693" cy="620095"/>
              </a:xfrm>
            </p:grpSpPr>
            <p:sp>
              <p:nvSpPr>
                <p:cNvPr id="13624" name="Google Shape;13624;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8" name="Google Shape;13628;p59"/>
              <p:cNvGrpSpPr/>
              <p:nvPr/>
            </p:nvGrpSpPr>
            <p:grpSpPr>
              <a:xfrm flipH="1">
                <a:off x="7734309" y="2063282"/>
                <a:ext cx="273693" cy="620095"/>
                <a:chOff x="8031573" y="2063282"/>
                <a:chExt cx="273693" cy="620095"/>
              </a:xfrm>
            </p:grpSpPr>
            <p:sp>
              <p:nvSpPr>
                <p:cNvPr id="13629" name="Google Shape;13629;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3633" name="Google Shape;13633;p59"/>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59"/>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35" name="Google Shape;13635;p59"/>
          <p:cNvGrpSpPr/>
          <p:nvPr/>
        </p:nvGrpSpPr>
        <p:grpSpPr>
          <a:xfrm>
            <a:off x="7821475" y="2716715"/>
            <a:ext cx="602567" cy="601884"/>
            <a:chOff x="1186975" y="238125"/>
            <a:chExt cx="5244275" cy="5238325"/>
          </a:xfrm>
        </p:grpSpPr>
        <p:sp>
          <p:nvSpPr>
            <p:cNvPr id="13636" name="Google Shape;13636;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5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5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5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0" name="Google Shape;13640;p59"/>
          <p:cNvGrpSpPr/>
          <p:nvPr/>
        </p:nvGrpSpPr>
        <p:grpSpPr>
          <a:xfrm>
            <a:off x="3264213" y="1856199"/>
            <a:ext cx="651848" cy="687338"/>
            <a:chOff x="3400515" y="2056248"/>
            <a:chExt cx="698134" cy="735987"/>
          </a:xfrm>
        </p:grpSpPr>
        <p:grpSp>
          <p:nvGrpSpPr>
            <p:cNvPr id="13641" name="Google Shape;13641;p59"/>
            <p:cNvGrpSpPr/>
            <p:nvPr/>
          </p:nvGrpSpPr>
          <p:grpSpPr>
            <a:xfrm>
              <a:off x="3400515" y="2283913"/>
              <a:ext cx="312919" cy="219900"/>
              <a:chOff x="3400515" y="2283913"/>
              <a:chExt cx="312919" cy="219900"/>
            </a:xfrm>
          </p:grpSpPr>
          <p:sp>
            <p:nvSpPr>
              <p:cNvPr id="13642" name="Google Shape;13642;p5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43" name="Google Shape;13643;p59"/>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3644" name="Google Shape;13644;p59"/>
            <p:cNvGrpSpPr/>
            <p:nvPr/>
          </p:nvGrpSpPr>
          <p:grpSpPr>
            <a:xfrm>
              <a:off x="3547823" y="2461089"/>
              <a:ext cx="219900" cy="331146"/>
              <a:chOff x="3547823" y="2461089"/>
              <a:chExt cx="219900" cy="331146"/>
            </a:xfrm>
          </p:grpSpPr>
          <p:sp>
            <p:nvSpPr>
              <p:cNvPr id="13645" name="Google Shape;13645;p5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46" name="Google Shape;13646;p59"/>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3647" name="Google Shape;13647;p59"/>
            <p:cNvGrpSpPr/>
            <p:nvPr/>
          </p:nvGrpSpPr>
          <p:grpSpPr>
            <a:xfrm>
              <a:off x="3734138" y="2461089"/>
              <a:ext cx="219900" cy="331146"/>
              <a:chOff x="3734138" y="2461089"/>
              <a:chExt cx="219900" cy="331146"/>
            </a:xfrm>
          </p:grpSpPr>
          <p:sp>
            <p:nvSpPr>
              <p:cNvPr id="13648" name="Google Shape;13648;p5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49" name="Google Shape;13649;p59"/>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3650" name="Google Shape;13650;p59"/>
            <p:cNvGrpSpPr/>
            <p:nvPr/>
          </p:nvGrpSpPr>
          <p:grpSpPr>
            <a:xfrm>
              <a:off x="3787560" y="2281742"/>
              <a:ext cx="311089" cy="219900"/>
              <a:chOff x="3787560" y="2281742"/>
              <a:chExt cx="311089" cy="219900"/>
            </a:xfrm>
          </p:grpSpPr>
          <p:sp>
            <p:nvSpPr>
              <p:cNvPr id="13651" name="Google Shape;13651;p5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52" name="Google Shape;13652;p59"/>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3653" name="Google Shape;13653;p59"/>
            <p:cNvGrpSpPr/>
            <p:nvPr/>
          </p:nvGrpSpPr>
          <p:grpSpPr>
            <a:xfrm>
              <a:off x="3637290" y="2056248"/>
              <a:ext cx="219900" cy="330736"/>
              <a:chOff x="3637290" y="2056248"/>
              <a:chExt cx="219900" cy="330736"/>
            </a:xfrm>
          </p:grpSpPr>
          <p:sp>
            <p:nvSpPr>
              <p:cNvPr id="13654" name="Google Shape;13654;p5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3655" name="Google Shape;13655;p59"/>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656" name="Google Shape;13656;p59"/>
          <p:cNvGrpSpPr/>
          <p:nvPr/>
        </p:nvGrpSpPr>
        <p:grpSpPr>
          <a:xfrm>
            <a:off x="2555919" y="2726205"/>
            <a:ext cx="1268144" cy="592394"/>
            <a:chOff x="238125" y="1188750"/>
            <a:chExt cx="7140450" cy="3335550"/>
          </a:xfrm>
        </p:grpSpPr>
        <p:sp>
          <p:nvSpPr>
            <p:cNvPr id="13657" name="Google Shape;13657;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2" name="Google Shape;13662;p59"/>
          <p:cNvGrpSpPr/>
          <p:nvPr/>
        </p:nvGrpSpPr>
        <p:grpSpPr>
          <a:xfrm>
            <a:off x="6663819" y="2728360"/>
            <a:ext cx="1053944" cy="590147"/>
            <a:chOff x="238125" y="1335475"/>
            <a:chExt cx="5418735" cy="3034175"/>
          </a:xfrm>
        </p:grpSpPr>
        <p:sp>
          <p:nvSpPr>
            <p:cNvPr id="13663" name="Google Shape;13663;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6" name="Google Shape;13666;p59"/>
          <p:cNvGrpSpPr/>
          <p:nvPr/>
        </p:nvGrpSpPr>
        <p:grpSpPr>
          <a:xfrm>
            <a:off x="4094628" y="3533259"/>
            <a:ext cx="1268207" cy="638939"/>
            <a:chOff x="3967651" y="3645904"/>
            <a:chExt cx="1479304" cy="745292"/>
          </a:xfrm>
        </p:grpSpPr>
        <p:grpSp>
          <p:nvGrpSpPr>
            <p:cNvPr id="13667" name="Google Shape;13667;p59"/>
            <p:cNvGrpSpPr/>
            <p:nvPr/>
          </p:nvGrpSpPr>
          <p:grpSpPr>
            <a:xfrm>
              <a:off x="3967651" y="4009026"/>
              <a:ext cx="1479304" cy="382170"/>
              <a:chOff x="3967651" y="4009026"/>
              <a:chExt cx="1479304" cy="382170"/>
            </a:xfrm>
          </p:grpSpPr>
          <p:grpSp>
            <p:nvGrpSpPr>
              <p:cNvPr id="13668" name="Google Shape;13668;p59"/>
              <p:cNvGrpSpPr/>
              <p:nvPr/>
            </p:nvGrpSpPr>
            <p:grpSpPr>
              <a:xfrm>
                <a:off x="4892216" y="4195630"/>
                <a:ext cx="554739" cy="195566"/>
                <a:chOff x="3604375" y="4892160"/>
                <a:chExt cx="1651500" cy="582215"/>
              </a:xfrm>
            </p:grpSpPr>
            <p:sp>
              <p:nvSpPr>
                <p:cNvPr id="13669" name="Google Shape;13669;p5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5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1" name="Google Shape;13671;p59"/>
              <p:cNvGrpSpPr/>
              <p:nvPr/>
            </p:nvGrpSpPr>
            <p:grpSpPr>
              <a:xfrm>
                <a:off x="3967651" y="4146303"/>
                <a:ext cx="579402" cy="244893"/>
                <a:chOff x="851875" y="4745310"/>
                <a:chExt cx="1724925" cy="729065"/>
              </a:xfrm>
            </p:grpSpPr>
            <p:sp>
              <p:nvSpPr>
                <p:cNvPr id="13672" name="Google Shape;13672;p5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5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4" name="Google Shape;13674;p59"/>
              <p:cNvGrpSpPr/>
              <p:nvPr/>
            </p:nvGrpSpPr>
            <p:grpSpPr>
              <a:xfrm>
                <a:off x="4460753" y="4009026"/>
                <a:ext cx="493110" cy="382170"/>
                <a:chOff x="2319875" y="4336625"/>
                <a:chExt cx="1468025" cy="1137750"/>
              </a:xfrm>
            </p:grpSpPr>
            <p:sp>
              <p:nvSpPr>
                <p:cNvPr id="13675" name="Google Shape;13675;p5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5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77" name="Google Shape;13677;p59"/>
            <p:cNvGrpSpPr/>
            <p:nvPr/>
          </p:nvGrpSpPr>
          <p:grpSpPr>
            <a:xfrm>
              <a:off x="4479443" y="3645904"/>
              <a:ext cx="455965" cy="388789"/>
              <a:chOff x="2957425" y="238100"/>
              <a:chExt cx="1910200" cy="1628775"/>
            </a:xfrm>
          </p:grpSpPr>
          <p:sp>
            <p:nvSpPr>
              <p:cNvPr id="13678" name="Google Shape;13678;p5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5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5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5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5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5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5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5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5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5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88" name="Google Shape;13688;p59"/>
          <p:cNvGrpSpPr/>
          <p:nvPr/>
        </p:nvGrpSpPr>
        <p:grpSpPr>
          <a:xfrm>
            <a:off x="2480742" y="3534460"/>
            <a:ext cx="1243128" cy="637739"/>
            <a:chOff x="2496310" y="3693351"/>
            <a:chExt cx="1342906" cy="688926"/>
          </a:xfrm>
        </p:grpSpPr>
        <p:grpSp>
          <p:nvGrpSpPr>
            <p:cNvPr id="13689" name="Google Shape;13689;p59"/>
            <p:cNvGrpSpPr/>
            <p:nvPr/>
          </p:nvGrpSpPr>
          <p:grpSpPr>
            <a:xfrm>
              <a:off x="2496310" y="3693351"/>
              <a:ext cx="1342906" cy="688875"/>
              <a:chOff x="2496310" y="3693351"/>
              <a:chExt cx="1342906" cy="688875"/>
            </a:xfrm>
          </p:grpSpPr>
          <p:sp>
            <p:nvSpPr>
              <p:cNvPr id="13690" name="Google Shape;13690;p5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5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5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5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5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5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696" name="Google Shape;13696;p59"/>
              <p:cNvCxnSpPr>
                <a:stCxn id="1369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3697" name="Google Shape;13697;p59"/>
              <p:cNvCxnSpPr>
                <a:stCxn id="1369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3698" name="Google Shape;13698;p59"/>
              <p:cNvCxnSpPr>
                <a:stCxn id="1369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699" name="Google Shape;13699;p59"/>
              <p:cNvCxnSpPr>
                <a:stCxn id="1369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700" name="Google Shape;13700;p59"/>
              <p:cNvCxnSpPr>
                <a:stCxn id="1369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701" name="Google Shape;13701;p59"/>
            <p:cNvGrpSpPr/>
            <p:nvPr/>
          </p:nvGrpSpPr>
          <p:grpSpPr>
            <a:xfrm>
              <a:off x="2675275" y="3930557"/>
              <a:ext cx="1003306" cy="451719"/>
              <a:chOff x="2675275" y="4174282"/>
              <a:chExt cx="1003306" cy="451719"/>
            </a:xfrm>
          </p:grpSpPr>
          <p:sp>
            <p:nvSpPr>
              <p:cNvPr id="13702" name="Google Shape;13702;p5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5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5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05" name="Google Shape;13705;p59"/>
          <p:cNvGrpSpPr/>
          <p:nvPr/>
        </p:nvGrpSpPr>
        <p:grpSpPr>
          <a:xfrm>
            <a:off x="1654412" y="971306"/>
            <a:ext cx="574511" cy="874709"/>
            <a:chOff x="1715404" y="1112080"/>
            <a:chExt cx="642270" cy="977984"/>
          </a:xfrm>
        </p:grpSpPr>
        <p:grpSp>
          <p:nvGrpSpPr>
            <p:cNvPr id="13706" name="Google Shape;13706;p59"/>
            <p:cNvGrpSpPr/>
            <p:nvPr/>
          </p:nvGrpSpPr>
          <p:grpSpPr>
            <a:xfrm>
              <a:off x="1715404" y="1112080"/>
              <a:ext cx="642270" cy="977984"/>
              <a:chOff x="1715404" y="1112080"/>
              <a:chExt cx="642270" cy="977984"/>
            </a:xfrm>
          </p:grpSpPr>
          <p:sp>
            <p:nvSpPr>
              <p:cNvPr id="13707" name="Google Shape;13707;p5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5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59"/>
            <p:cNvGrpSpPr/>
            <p:nvPr/>
          </p:nvGrpSpPr>
          <p:grpSpPr>
            <a:xfrm>
              <a:off x="1768927" y="1165603"/>
              <a:ext cx="535225" cy="851367"/>
              <a:chOff x="1768927" y="1165603"/>
              <a:chExt cx="535225" cy="851367"/>
            </a:xfrm>
          </p:grpSpPr>
          <p:sp>
            <p:nvSpPr>
              <p:cNvPr id="13710" name="Google Shape;13710;p5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5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2" name="Google Shape;13712;p59"/>
            <p:cNvGrpSpPr/>
            <p:nvPr/>
          </p:nvGrpSpPr>
          <p:grpSpPr>
            <a:xfrm>
              <a:off x="1822449" y="1219125"/>
              <a:ext cx="428180" cy="718859"/>
              <a:chOff x="1822449" y="1219125"/>
              <a:chExt cx="428180" cy="718859"/>
            </a:xfrm>
          </p:grpSpPr>
          <p:sp>
            <p:nvSpPr>
              <p:cNvPr id="13713" name="Google Shape;13713;p5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5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5" name="Google Shape;13715;p59"/>
            <p:cNvGrpSpPr/>
            <p:nvPr/>
          </p:nvGrpSpPr>
          <p:grpSpPr>
            <a:xfrm>
              <a:off x="1875972" y="1272648"/>
              <a:ext cx="321135" cy="586939"/>
              <a:chOff x="1875972" y="1272648"/>
              <a:chExt cx="321135" cy="586939"/>
            </a:xfrm>
          </p:grpSpPr>
          <p:sp>
            <p:nvSpPr>
              <p:cNvPr id="13716" name="Google Shape;13716;p5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5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18" name="Google Shape;13718;p59"/>
          <p:cNvGrpSpPr/>
          <p:nvPr/>
        </p:nvGrpSpPr>
        <p:grpSpPr>
          <a:xfrm>
            <a:off x="7761573" y="3528028"/>
            <a:ext cx="293855" cy="644170"/>
            <a:chOff x="241025" y="3151575"/>
            <a:chExt cx="293855" cy="644170"/>
          </a:xfrm>
        </p:grpSpPr>
        <p:sp>
          <p:nvSpPr>
            <p:cNvPr id="13719" name="Google Shape;13719;p5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5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1" name="Google Shape;13721;p59"/>
          <p:cNvGrpSpPr/>
          <p:nvPr/>
        </p:nvGrpSpPr>
        <p:grpSpPr>
          <a:xfrm>
            <a:off x="709557" y="2728028"/>
            <a:ext cx="1779649" cy="591620"/>
            <a:chOff x="246070" y="1983375"/>
            <a:chExt cx="1855347" cy="616849"/>
          </a:xfrm>
        </p:grpSpPr>
        <p:sp>
          <p:nvSpPr>
            <p:cNvPr id="13722" name="Google Shape;13722;p5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5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5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5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5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5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5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5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5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1" name="Google Shape;13731;p59"/>
          <p:cNvGrpSpPr/>
          <p:nvPr/>
        </p:nvGrpSpPr>
        <p:grpSpPr>
          <a:xfrm>
            <a:off x="2320424" y="971306"/>
            <a:ext cx="711055" cy="745993"/>
            <a:chOff x="2496269" y="1171698"/>
            <a:chExt cx="761953" cy="799392"/>
          </a:xfrm>
        </p:grpSpPr>
        <p:grpSp>
          <p:nvGrpSpPr>
            <p:cNvPr id="13732" name="Google Shape;13732;p59"/>
            <p:cNvGrpSpPr/>
            <p:nvPr/>
          </p:nvGrpSpPr>
          <p:grpSpPr>
            <a:xfrm>
              <a:off x="2496269" y="1171698"/>
              <a:ext cx="761953" cy="723022"/>
              <a:chOff x="2496269" y="1171698"/>
              <a:chExt cx="761953" cy="723022"/>
            </a:xfrm>
          </p:grpSpPr>
          <p:sp>
            <p:nvSpPr>
              <p:cNvPr id="13733" name="Google Shape;13733;p5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5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5" name="Google Shape;13735;p59"/>
              <p:cNvGrpSpPr/>
              <p:nvPr/>
            </p:nvGrpSpPr>
            <p:grpSpPr>
              <a:xfrm>
                <a:off x="2496269" y="1171698"/>
                <a:ext cx="761953" cy="723022"/>
                <a:chOff x="2496269" y="1120652"/>
                <a:chExt cx="761953" cy="723022"/>
              </a:xfrm>
            </p:grpSpPr>
            <p:grpSp>
              <p:nvGrpSpPr>
                <p:cNvPr id="13736" name="Google Shape;13736;p59"/>
                <p:cNvGrpSpPr/>
                <p:nvPr/>
              </p:nvGrpSpPr>
              <p:grpSpPr>
                <a:xfrm>
                  <a:off x="2496269" y="1120652"/>
                  <a:ext cx="761953" cy="723022"/>
                  <a:chOff x="2496269" y="1120652"/>
                  <a:chExt cx="761953" cy="723022"/>
                </a:xfrm>
              </p:grpSpPr>
              <p:grpSp>
                <p:nvGrpSpPr>
                  <p:cNvPr id="13737" name="Google Shape;13737;p59"/>
                  <p:cNvGrpSpPr/>
                  <p:nvPr/>
                </p:nvGrpSpPr>
                <p:grpSpPr>
                  <a:xfrm>
                    <a:off x="2496269" y="1304589"/>
                    <a:ext cx="407089" cy="305057"/>
                    <a:chOff x="2496269" y="1304589"/>
                    <a:chExt cx="407089" cy="305057"/>
                  </a:xfrm>
                </p:grpSpPr>
                <p:sp>
                  <p:nvSpPr>
                    <p:cNvPr id="13738" name="Google Shape;13738;p5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5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0" name="Google Shape;13740;p59"/>
                  <p:cNvGrpSpPr/>
                  <p:nvPr/>
                </p:nvGrpSpPr>
                <p:grpSpPr>
                  <a:xfrm>
                    <a:off x="2586468" y="1493376"/>
                    <a:ext cx="358850" cy="349656"/>
                    <a:chOff x="2586468" y="1493376"/>
                    <a:chExt cx="358850" cy="349656"/>
                  </a:xfrm>
                </p:grpSpPr>
                <p:sp>
                  <p:nvSpPr>
                    <p:cNvPr id="13741" name="Google Shape;13741;p5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5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59"/>
                  <p:cNvGrpSpPr/>
                  <p:nvPr/>
                </p:nvGrpSpPr>
                <p:grpSpPr>
                  <a:xfrm>
                    <a:off x="2807939" y="1494024"/>
                    <a:ext cx="358857" cy="349650"/>
                    <a:chOff x="2807939" y="1494024"/>
                    <a:chExt cx="358857" cy="349650"/>
                  </a:xfrm>
                </p:grpSpPr>
                <p:sp>
                  <p:nvSpPr>
                    <p:cNvPr id="13744" name="Google Shape;13744;p5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5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6" name="Google Shape;13746;p59"/>
                  <p:cNvGrpSpPr/>
                  <p:nvPr/>
                </p:nvGrpSpPr>
                <p:grpSpPr>
                  <a:xfrm>
                    <a:off x="2851133" y="1305635"/>
                    <a:ext cx="407089" cy="305057"/>
                    <a:chOff x="2851133" y="1305635"/>
                    <a:chExt cx="407089" cy="305057"/>
                  </a:xfrm>
                </p:grpSpPr>
                <p:sp>
                  <p:nvSpPr>
                    <p:cNvPr id="13747" name="Google Shape;13747;p5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5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9" name="Google Shape;13749;p59"/>
                  <p:cNvGrpSpPr/>
                  <p:nvPr/>
                </p:nvGrpSpPr>
                <p:grpSpPr>
                  <a:xfrm>
                    <a:off x="2727495" y="1120652"/>
                    <a:ext cx="300271" cy="396358"/>
                    <a:chOff x="2727495" y="1120652"/>
                    <a:chExt cx="300271" cy="396358"/>
                  </a:xfrm>
                </p:grpSpPr>
                <p:sp>
                  <p:nvSpPr>
                    <p:cNvPr id="13750" name="Google Shape;13750;p5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5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52" name="Google Shape;13752;p59"/>
                <p:cNvGrpSpPr/>
                <p:nvPr/>
              </p:nvGrpSpPr>
              <p:grpSpPr>
                <a:xfrm>
                  <a:off x="2722305" y="1350460"/>
                  <a:ext cx="308357" cy="308344"/>
                  <a:chOff x="2722305" y="1350460"/>
                  <a:chExt cx="308357" cy="308344"/>
                </a:xfrm>
              </p:grpSpPr>
              <p:sp>
                <p:nvSpPr>
                  <p:cNvPr id="13753" name="Google Shape;13753;p5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54" name="Google Shape;13754;p59"/>
                  <p:cNvGrpSpPr/>
                  <p:nvPr/>
                </p:nvGrpSpPr>
                <p:grpSpPr>
                  <a:xfrm>
                    <a:off x="2725064" y="1364529"/>
                    <a:ext cx="297954" cy="280182"/>
                    <a:chOff x="2725064" y="1364529"/>
                    <a:chExt cx="297954" cy="280182"/>
                  </a:xfrm>
                </p:grpSpPr>
                <p:sp>
                  <p:nvSpPr>
                    <p:cNvPr id="13755" name="Google Shape;13755;p5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5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5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5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5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3760" name="Google Shape;13760;p5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5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5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5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5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5" name="Google Shape;13765;p59"/>
          <p:cNvGrpSpPr/>
          <p:nvPr/>
        </p:nvGrpSpPr>
        <p:grpSpPr>
          <a:xfrm>
            <a:off x="3909124" y="2727412"/>
            <a:ext cx="1569144" cy="591015"/>
            <a:chOff x="3820100" y="3023049"/>
            <a:chExt cx="1303926" cy="491162"/>
          </a:xfrm>
        </p:grpSpPr>
        <p:grpSp>
          <p:nvGrpSpPr>
            <p:cNvPr id="13766" name="Google Shape;13766;p59"/>
            <p:cNvGrpSpPr/>
            <p:nvPr/>
          </p:nvGrpSpPr>
          <p:grpSpPr>
            <a:xfrm>
              <a:off x="3820100" y="3023072"/>
              <a:ext cx="1303926" cy="491139"/>
              <a:chOff x="3820100" y="3023072"/>
              <a:chExt cx="1303926" cy="491139"/>
            </a:xfrm>
          </p:grpSpPr>
          <p:sp>
            <p:nvSpPr>
              <p:cNvPr id="13767" name="Google Shape;13767;p5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5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9" name="Google Shape;13769;p59"/>
            <p:cNvGrpSpPr/>
            <p:nvPr/>
          </p:nvGrpSpPr>
          <p:grpSpPr>
            <a:xfrm>
              <a:off x="4132439" y="3023645"/>
              <a:ext cx="393633" cy="177096"/>
              <a:chOff x="4132439" y="3023645"/>
              <a:chExt cx="393633" cy="177096"/>
            </a:xfrm>
          </p:grpSpPr>
          <p:sp>
            <p:nvSpPr>
              <p:cNvPr id="13770" name="Google Shape;13770;p5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5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59"/>
            <p:cNvGrpSpPr/>
            <p:nvPr/>
          </p:nvGrpSpPr>
          <p:grpSpPr>
            <a:xfrm>
              <a:off x="3921811" y="3023049"/>
              <a:ext cx="1002397" cy="388943"/>
              <a:chOff x="3921811" y="3023049"/>
              <a:chExt cx="1002397" cy="388943"/>
            </a:xfrm>
          </p:grpSpPr>
          <p:sp>
            <p:nvSpPr>
              <p:cNvPr id="13773" name="Google Shape;13773;p5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5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5" name="Google Shape;13775;p59"/>
            <p:cNvGrpSpPr/>
            <p:nvPr/>
          </p:nvGrpSpPr>
          <p:grpSpPr>
            <a:xfrm>
              <a:off x="4023645" y="3023049"/>
              <a:ext cx="683032" cy="286722"/>
              <a:chOff x="4023645" y="3023049"/>
              <a:chExt cx="683032" cy="286722"/>
            </a:xfrm>
          </p:grpSpPr>
          <p:sp>
            <p:nvSpPr>
              <p:cNvPr id="13776" name="Google Shape;13776;p5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5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78" name="Google Shape;13778;p59"/>
          <p:cNvGrpSpPr/>
          <p:nvPr/>
        </p:nvGrpSpPr>
        <p:grpSpPr>
          <a:xfrm>
            <a:off x="1541246" y="1854257"/>
            <a:ext cx="713522" cy="688025"/>
            <a:chOff x="1706078" y="2092648"/>
            <a:chExt cx="660913" cy="637296"/>
          </a:xfrm>
        </p:grpSpPr>
        <p:sp>
          <p:nvSpPr>
            <p:cNvPr id="13779" name="Google Shape;13779;p5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80" name="Google Shape;13780;p59"/>
            <p:cNvGrpSpPr/>
            <p:nvPr/>
          </p:nvGrpSpPr>
          <p:grpSpPr>
            <a:xfrm>
              <a:off x="1706078" y="2092648"/>
              <a:ext cx="660913" cy="575241"/>
              <a:chOff x="1706078" y="2092648"/>
              <a:chExt cx="660913" cy="575241"/>
            </a:xfrm>
          </p:grpSpPr>
          <p:sp>
            <p:nvSpPr>
              <p:cNvPr id="13781" name="Google Shape;13781;p5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5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5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84" name="Google Shape;13784;p59"/>
          <p:cNvGrpSpPr/>
          <p:nvPr/>
        </p:nvGrpSpPr>
        <p:grpSpPr>
          <a:xfrm>
            <a:off x="6303104" y="971806"/>
            <a:ext cx="1317459" cy="684168"/>
            <a:chOff x="238125" y="999450"/>
            <a:chExt cx="7140700" cy="3708225"/>
          </a:xfrm>
        </p:grpSpPr>
        <p:sp>
          <p:nvSpPr>
            <p:cNvPr id="13785" name="Google Shape;13785;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5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3797"/>
        <p:cNvGrpSpPr/>
        <p:nvPr/>
      </p:nvGrpSpPr>
      <p:grpSpPr>
        <a:xfrm>
          <a:off x="0" y="0"/>
          <a:ext cx="0" cy="0"/>
          <a:chOff x="0" y="0"/>
          <a:chExt cx="0" cy="0"/>
        </a:xfrm>
      </p:grpSpPr>
      <p:grpSp>
        <p:nvGrpSpPr>
          <p:cNvPr id="13798" name="Google Shape;13798;p60"/>
          <p:cNvGrpSpPr/>
          <p:nvPr/>
        </p:nvGrpSpPr>
        <p:grpSpPr>
          <a:xfrm>
            <a:off x="717025" y="967615"/>
            <a:ext cx="1636117" cy="1526144"/>
            <a:chOff x="729238" y="1179665"/>
            <a:chExt cx="1636117" cy="1526144"/>
          </a:xfrm>
        </p:grpSpPr>
        <p:grpSp>
          <p:nvGrpSpPr>
            <p:cNvPr id="13799" name="Google Shape;13799;p60"/>
            <p:cNvGrpSpPr/>
            <p:nvPr/>
          </p:nvGrpSpPr>
          <p:grpSpPr>
            <a:xfrm>
              <a:off x="729238" y="1179665"/>
              <a:ext cx="80700" cy="1526144"/>
              <a:chOff x="729238" y="1179665"/>
              <a:chExt cx="80700" cy="1526144"/>
            </a:xfrm>
          </p:grpSpPr>
          <p:sp>
            <p:nvSpPr>
              <p:cNvPr id="13800" name="Google Shape;13800;p6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6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6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0" name="Google Shape;13810;p60"/>
            <p:cNvGrpSpPr/>
            <p:nvPr/>
          </p:nvGrpSpPr>
          <p:grpSpPr>
            <a:xfrm>
              <a:off x="903098" y="1179665"/>
              <a:ext cx="80700" cy="1526144"/>
              <a:chOff x="903098" y="1179665"/>
              <a:chExt cx="80700" cy="1526144"/>
            </a:xfrm>
          </p:grpSpPr>
          <p:sp>
            <p:nvSpPr>
              <p:cNvPr id="13811" name="Google Shape;13811;p6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6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6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6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6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6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1" name="Google Shape;13821;p60"/>
            <p:cNvGrpSpPr/>
            <p:nvPr/>
          </p:nvGrpSpPr>
          <p:grpSpPr>
            <a:xfrm>
              <a:off x="1076958" y="1179665"/>
              <a:ext cx="80700" cy="1526144"/>
              <a:chOff x="1076958" y="1179665"/>
              <a:chExt cx="80700" cy="1526144"/>
            </a:xfrm>
          </p:grpSpPr>
          <p:sp>
            <p:nvSpPr>
              <p:cNvPr id="13822" name="Google Shape;13822;p6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6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6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60"/>
            <p:cNvGrpSpPr/>
            <p:nvPr/>
          </p:nvGrpSpPr>
          <p:grpSpPr>
            <a:xfrm>
              <a:off x="1247707" y="1179665"/>
              <a:ext cx="80700" cy="1526144"/>
              <a:chOff x="1247707" y="1179665"/>
              <a:chExt cx="80700" cy="1526144"/>
            </a:xfrm>
          </p:grpSpPr>
          <p:sp>
            <p:nvSpPr>
              <p:cNvPr id="13833" name="Google Shape;13833;p6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3" name="Google Shape;13843;p60"/>
            <p:cNvGrpSpPr/>
            <p:nvPr/>
          </p:nvGrpSpPr>
          <p:grpSpPr>
            <a:xfrm>
              <a:off x="1421567" y="1179665"/>
              <a:ext cx="80700" cy="1526144"/>
              <a:chOff x="1421567" y="1179665"/>
              <a:chExt cx="80700" cy="1526144"/>
            </a:xfrm>
          </p:grpSpPr>
          <p:sp>
            <p:nvSpPr>
              <p:cNvPr id="13844" name="Google Shape;13844;p6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6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6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4" name="Google Shape;13854;p60"/>
            <p:cNvGrpSpPr/>
            <p:nvPr/>
          </p:nvGrpSpPr>
          <p:grpSpPr>
            <a:xfrm>
              <a:off x="1592327" y="1179665"/>
              <a:ext cx="80700" cy="1526144"/>
              <a:chOff x="1592327" y="1179665"/>
              <a:chExt cx="80700" cy="1526144"/>
            </a:xfrm>
          </p:grpSpPr>
          <p:sp>
            <p:nvSpPr>
              <p:cNvPr id="13855" name="Google Shape;13855;p6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6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6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6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6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5" name="Google Shape;13865;p60"/>
            <p:cNvGrpSpPr/>
            <p:nvPr/>
          </p:nvGrpSpPr>
          <p:grpSpPr>
            <a:xfrm>
              <a:off x="1766187" y="1179665"/>
              <a:ext cx="80700" cy="1526144"/>
              <a:chOff x="1766187" y="1179665"/>
              <a:chExt cx="80700" cy="1526144"/>
            </a:xfrm>
          </p:grpSpPr>
          <p:sp>
            <p:nvSpPr>
              <p:cNvPr id="13866" name="Google Shape;13866;p6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6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6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6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6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6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6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6" name="Google Shape;13876;p60"/>
            <p:cNvGrpSpPr/>
            <p:nvPr/>
          </p:nvGrpSpPr>
          <p:grpSpPr>
            <a:xfrm>
              <a:off x="1936935" y="1179665"/>
              <a:ext cx="80700" cy="1526144"/>
              <a:chOff x="1936935" y="1179665"/>
              <a:chExt cx="80700" cy="1526144"/>
            </a:xfrm>
          </p:grpSpPr>
          <p:sp>
            <p:nvSpPr>
              <p:cNvPr id="13877" name="Google Shape;13877;p6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6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7" name="Google Shape;13887;p60"/>
            <p:cNvGrpSpPr/>
            <p:nvPr/>
          </p:nvGrpSpPr>
          <p:grpSpPr>
            <a:xfrm>
              <a:off x="2110795" y="1179665"/>
              <a:ext cx="80700" cy="1526144"/>
              <a:chOff x="2110795" y="1179665"/>
              <a:chExt cx="80700" cy="1526144"/>
            </a:xfrm>
          </p:grpSpPr>
          <p:sp>
            <p:nvSpPr>
              <p:cNvPr id="13888" name="Google Shape;13888;p6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8" name="Google Shape;13898;p60"/>
            <p:cNvGrpSpPr/>
            <p:nvPr/>
          </p:nvGrpSpPr>
          <p:grpSpPr>
            <a:xfrm>
              <a:off x="2284655" y="1179665"/>
              <a:ext cx="80700" cy="1526144"/>
              <a:chOff x="2284655" y="1179665"/>
              <a:chExt cx="80700" cy="1526144"/>
            </a:xfrm>
          </p:grpSpPr>
          <p:sp>
            <p:nvSpPr>
              <p:cNvPr id="13899" name="Google Shape;13899;p6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6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6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6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09" name="Google Shape;13909;p60"/>
          <p:cNvGrpSpPr/>
          <p:nvPr/>
        </p:nvGrpSpPr>
        <p:grpSpPr>
          <a:xfrm>
            <a:off x="2611692" y="986753"/>
            <a:ext cx="1364248" cy="1102133"/>
            <a:chOff x="2623904" y="1198803"/>
            <a:chExt cx="1364248" cy="1102133"/>
          </a:xfrm>
        </p:grpSpPr>
        <p:grpSp>
          <p:nvGrpSpPr>
            <p:cNvPr id="13910" name="Google Shape;13910;p60"/>
            <p:cNvGrpSpPr/>
            <p:nvPr/>
          </p:nvGrpSpPr>
          <p:grpSpPr>
            <a:xfrm>
              <a:off x="2623907" y="1198803"/>
              <a:ext cx="1364245" cy="273000"/>
              <a:chOff x="2623907" y="1198803"/>
              <a:chExt cx="1364245" cy="273000"/>
            </a:xfrm>
          </p:grpSpPr>
          <p:sp>
            <p:nvSpPr>
              <p:cNvPr id="13911" name="Google Shape;13911;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60"/>
            <p:cNvGrpSpPr/>
            <p:nvPr/>
          </p:nvGrpSpPr>
          <p:grpSpPr>
            <a:xfrm>
              <a:off x="2623904" y="1476964"/>
              <a:ext cx="1364245" cy="273000"/>
              <a:chOff x="2623904" y="1476964"/>
              <a:chExt cx="1364245" cy="273000"/>
            </a:xfrm>
          </p:grpSpPr>
          <p:sp>
            <p:nvSpPr>
              <p:cNvPr id="13917" name="Google Shape;13917;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60"/>
            <p:cNvGrpSpPr/>
            <p:nvPr/>
          </p:nvGrpSpPr>
          <p:grpSpPr>
            <a:xfrm>
              <a:off x="2623907" y="1749775"/>
              <a:ext cx="1364245" cy="273000"/>
              <a:chOff x="2623907" y="1749775"/>
              <a:chExt cx="1364245" cy="273000"/>
            </a:xfrm>
          </p:grpSpPr>
          <p:sp>
            <p:nvSpPr>
              <p:cNvPr id="13923" name="Google Shape;13923;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60"/>
            <p:cNvGrpSpPr/>
            <p:nvPr/>
          </p:nvGrpSpPr>
          <p:grpSpPr>
            <a:xfrm>
              <a:off x="2623904" y="2027936"/>
              <a:ext cx="1364245" cy="273000"/>
              <a:chOff x="2623904" y="2027936"/>
              <a:chExt cx="1364245" cy="273000"/>
            </a:xfrm>
          </p:grpSpPr>
          <p:sp>
            <p:nvSpPr>
              <p:cNvPr id="13929" name="Google Shape;13929;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34" name="Google Shape;13934;p60"/>
          <p:cNvGrpSpPr/>
          <p:nvPr/>
        </p:nvGrpSpPr>
        <p:grpSpPr>
          <a:xfrm>
            <a:off x="2601153" y="2445826"/>
            <a:ext cx="1387541" cy="159124"/>
            <a:chOff x="3200660" y="2180272"/>
            <a:chExt cx="2563824" cy="378237"/>
          </a:xfrm>
        </p:grpSpPr>
        <p:sp>
          <p:nvSpPr>
            <p:cNvPr id="13935" name="Google Shape;13935;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3" name="Google Shape;13953;p60"/>
          <p:cNvGrpSpPr/>
          <p:nvPr/>
        </p:nvGrpSpPr>
        <p:grpSpPr>
          <a:xfrm>
            <a:off x="2597677" y="2723590"/>
            <a:ext cx="1390502" cy="159625"/>
            <a:chOff x="3530150" y="2790075"/>
            <a:chExt cx="1962600" cy="225300"/>
          </a:xfrm>
        </p:grpSpPr>
        <p:sp>
          <p:nvSpPr>
            <p:cNvPr id="13954" name="Google Shape;13954;p6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60"/>
          <p:cNvGrpSpPr/>
          <p:nvPr/>
        </p:nvGrpSpPr>
        <p:grpSpPr>
          <a:xfrm>
            <a:off x="2597735" y="3001855"/>
            <a:ext cx="1411629" cy="154175"/>
            <a:chOff x="3558802" y="4011244"/>
            <a:chExt cx="1866000" cy="111600"/>
          </a:xfrm>
        </p:grpSpPr>
        <p:sp>
          <p:nvSpPr>
            <p:cNvPr id="13957" name="Google Shape;13957;p6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60"/>
          <p:cNvGrpSpPr/>
          <p:nvPr/>
        </p:nvGrpSpPr>
        <p:grpSpPr>
          <a:xfrm>
            <a:off x="2598023" y="2207425"/>
            <a:ext cx="1383503" cy="119761"/>
            <a:chOff x="3465975" y="2270258"/>
            <a:chExt cx="1986364" cy="171947"/>
          </a:xfrm>
        </p:grpSpPr>
        <p:sp>
          <p:nvSpPr>
            <p:cNvPr id="13960" name="Google Shape;13960;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8" name="Google Shape;13968;p60"/>
          <p:cNvGrpSpPr/>
          <p:nvPr/>
        </p:nvGrpSpPr>
        <p:grpSpPr>
          <a:xfrm>
            <a:off x="2609030" y="3571198"/>
            <a:ext cx="1369531" cy="195460"/>
            <a:chOff x="723300" y="4253549"/>
            <a:chExt cx="2276482" cy="324900"/>
          </a:xfrm>
        </p:grpSpPr>
        <p:sp>
          <p:nvSpPr>
            <p:cNvPr id="13969" name="Google Shape;13969;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6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4" name="Google Shape;13974;p60"/>
          <p:cNvGrpSpPr/>
          <p:nvPr/>
        </p:nvGrpSpPr>
        <p:grpSpPr>
          <a:xfrm>
            <a:off x="2598591" y="3272439"/>
            <a:ext cx="1389066" cy="180119"/>
            <a:chOff x="705948" y="3788465"/>
            <a:chExt cx="2308953" cy="299400"/>
          </a:xfrm>
        </p:grpSpPr>
        <p:sp>
          <p:nvSpPr>
            <p:cNvPr id="13975" name="Google Shape;13975;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6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60"/>
          <p:cNvGrpSpPr/>
          <p:nvPr/>
        </p:nvGrpSpPr>
        <p:grpSpPr>
          <a:xfrm>
            <a:off x="4195581" y="1876393"/>
            <a:ext cx="1433821" cy="191501"/>
            <a:chOff x="4273350" y="2088443"/>
            <a:chExt cx="1433821" cy="191501"/>
          </a:xfrm>
        </p:grpSpPr>
        <p:grpSp>
          <p:nvGrpSpPr>
            <p:cNvPr id="13981" name="Google Shape;13981;p60"/>
            <p:cNvGrpSpPr/>
            <p:nvPr/>
          </p:nvGrpSpPr>
          <p:grpSpPr>
            <a:xfrm>
              <a:off x="4273350" y="2088443"/>
              <a:ext cx="1433821" cy="0"/>
              <a:chOff x="5224975" y="2962250"/>
              <a:chExt cx="1544400" cy="0"/>
            </a:xfrm>
          </p:grpSpPr>
          <p:cxnSp>
            <p:nvCxnSpPr>
              <p:cNvPr id="13982" name="Google Shape;13982;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3983" name="Google Shape;13983;p60"/>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3984" name="Google Shape;13984;p60"/>
            <p:cNvGrpSpPr/>
            <p:nvPr/>
          </p:nvGrpSpPr>
          <p:grpSpPr>
            <a:xfrm>
              <a:off x="4273350" y="2279944"/>
              <a:ext cx="1433821" cy="0"/>
              <a:chOff x="5224975" y="2962250"/>
              <a:chExt cx="1544400" cy="0"/>
            </a:xfrm>
          </p:grpSpPr>
          <p:cxnSp>
            <p:nvCxnSpPr>
              <p:cNvPr id="13985" name="Google Shape;13985;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3986" name="Google Shape;13986;p60"/>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3987" name="Google Shape;13987;p60"/>
          <p:cNvGrpSpPr/>
          <p:nvPr/>
        </p:nvGrpSpPr>
        <p:grpSpPr>
          <a:xfrm>
            <a:off x="2646528" y="3885297"/>
            <a:ext cx="1304609" cy="294074"/>
            <a:chOff x="2658741" y="4097347"/>
            <a:chExt cx="1304609" cy="294074"/>
          </a:xfrm>
        </p:grpSpPr>
        <p:grpSp>
          <p:nvGrpSpPr>
            <p:cNvPr id="13988" name="Google Shape;13988;p60"/>
            <p:cNvGrpSpPr/>
            <p:nvPr/>
          </p:nvGrpSpPr>
          <p:grpSpPr>
            <a:xfrm>
              <a:off x="2658741" y="4097347"/>
              <a:ext cx="118572" cy="294074"/>
              <a:chOff x="3343310" y="4475555"/>
              <a:chExt cx="127717" cy="316753"/>
            </a:xfrm>
          </p:grpSpPr>
          <p:sp>
            <p:nvSpPr>
              <p:cNvPr id="13989" name="Google Shape;13989;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1" name="Google Shape;13991;p60"/>
            <p:cNvGrpSpPr/>
            <p:nvPr/>
          </p:nvGrpSpPr>
          <p:grpSpPr>
            <a:xfrm>
              <a:off x="3815519" y="4098388"/>
              <a:ext cx="147831" cy="291991"/>
              <a:chOff x="3527539" y="4476677"/>
              <a:chExt cx="159232" cy="314510"/>
            </a:xfrm>
          </p:grpSpPr>
          <p:sp>
            <p:nvSpPr>
              <p:cNvPr id="13992" name="Google Shape;13992;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60"/>
            <p:cNvGrpSpPr/>
            <p:nvPr/>
          </p:nvGrpSpPr>
          <p:grpSpPr>
            <a:xfrm>
              <a:off x="3511696" y="4098388"/>
              <a:ext cx="147831" cy="291991"/>
              <a:chOff x="3527539" y="4476677"/>
              <a:chExt cx="159232" cy="314510"/>
            </a:xfrm>
          </p:grpSpPr>
          <p:sp>
            <p:nvSpPr>
              <p:cNvPr id="13995" name="Google Shape;13995;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7" name="Google Shape;13997;p60"/>
            <p:cNvGrpSpPr/>
            <p:nvPr/>
          </p:nvGrpSpPr>
          <p:grpSpPr>
            <a:xfrm>
              <a:off x="3207874" y="4098388"/>
              <a:ext cx="147831" cy="291991"/>
              <a:chOff x="3527539" y="4476677"/>
              <a:chExt cx="159232" cy="314510"/>
            </a:xfrm>
          </p:grpSpPr>
          <p:sp>
            <p:nvSpPr>
              <p:cNvPr id="13998" name="Google Shape;13998;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0" name="Google Shape;14000;p60"/>
            <p:cNvGrpSpPr/>
            <p:nvPr/>
          </p:nvGrpSpPr>
          <p:grpSpPr>
            <a:xfrm>
              <a:off x="2933305" y="4097347"/>
              <a:ext cx="118572" cy="294074"/>
              <a:chOff x="3343310" y="4475555"/>
              <a:chExt cx="127717" cy="316753"/>
            </a:xfrm>
          </p:grpSpPr>
          <p:sp>
            <p:nvSpPr>
              <p:cNvPr id="14001" name="Google Shape;14001;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03" name="Google Shape;14003;p60"/>
          <p:cNvGrpSpPr/>
          <p:nvPr/>
        </p:nvGrpSpPr>
        <p:grpSpPr>
          <a:xfrm>
            <a:off x="4197136" y="963991"/>
            <a:ext cx="1430711" cy="751237"/>
            <a:chOff x="5159450" y="1919950"/>
            <a:chExt cx="1541050" cy="862500"/>
          </a:xfrm>
        </p:grpSpPr>
        <p:sp>
          <p:nvSpPr>
            <p:cNvPr id="14004" name="Google Shape;14004;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005" name="Google Shape;14005;p60"/>
            <p:cNvGrpSpPr/>
            <p:nvPr/>
          </p:nvGrpSpPr>
          <p:grpSpPr>
            <a:xfrm>
              <a:off x="5159450" y="1919950"/>
              <a:ext cx="1541050" cy="862500"/>
              <a:chOff x="5159450" y="1919950"/>
              <a:chExt cx="1541050" cy="862500"/>
            </a:xfrm>
          </p:grpSpPr>
          <p:cxnSp>
            <p:nvCxnSpPr>
              <p:cNvPr id="14006" name="Google Shape;14006;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007" name="Google Shape;14007;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008" name="Google Shape;14008;p60"/>
          <p:cNvGrpSpPr/>
          <p:nvPr/>
        </p:nvGrpSpPr>
        <p:grpSpPr>
          <a:xfrm>
            <a:off x="4245274" y="2227761"/>
            <a:ext cx="1334436" cy="967914"/>
            <a:chOff x="4294923" y="2439811"/>
            <a:chExt cx="1334436" cy="967914"/>
          </a:xfrm>
        </p:grpSpPr>
        <p:grpSp>
          <p:nvGrpSpPr>
            <p:cNvPr id="14009" name="Google Shape;14009;p60"/>
            <p:cNvGrpSpPr/>
            <p:nvPr/>
          </p:nvGrpSpPr>
          <p:grpSpPr>
            <a:xfrm>
              <a:off x="4960455" y="2469658"/>
              <a:ext cx="668904" cy="885524"/>
              <a:chOff x="4960455" y="2469658"/>
              <a:chExt cx="668904" cy="885524"/>
            </a:xfrm>
          </p:grpSpPr>
          <p:sp>
            <p:nvSpPr>
              <p:cNvPr id="14010" name="Google Shape;14010;p6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6" name="Google Shape;14016;p60"/>
            <p:cNvGrpSpPr/>
            <p:nvPr/>
          </p:nvGrpSpPr>
          <p:grpSpPr>
            <a:xfrm>
              <a:off x="4294923" y="2469658"/>
              <a:ext cx="668951" cy="885524"/>
              <a:chOff x="4294923" y="2469658"/>
              <a:chExt cx="668951" cy="885524"/>
            </a:xfrm>
          </p:grpSpPr>
          <p:sp>
            <p:nvSpPr>
              <p:cNvPr id="14017" name="Google Shape;14017;p6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6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3" name="Google Shape;14023;p6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4" name="Google Shape;14024;p60"/>
          <p:cNvGrpSpPr/>
          <p:nvPr/>
        </p:nvGrpSpPr>
        <p:grpSpPr>
          <a:xfrm>
            <a:off x="4231477" y="3282206"/>
            <a:ext cx="1430949" cy="897289"/>
            <a:chOff x="4351371" y="3547942"/>
            <a:chExt cx="1345130" cy="843475"/>
          </a:xfrm>
        </p:grpSpPr>
        <p:grpSp>
          <p:nvGrpSpPr>
            <p:cNvPr id="14025" name="Google Shape;14025;p60"/>
            <p:cNvGrpSpPr/>
            <p:nvPr/>
          </p:nvGrpSpPr>
          <p:grpSpPr>
            <a:xfrm>
              <a:off x="4351371" y="4209917"/>
              <a:ext cx="1345130" cy="181500"/>
              <a:chOff x="4351371" y="4209917"/>
              <a:chExt cx="1345130" cy="181500"/>
            </a:xfrm>
          </p:grpSpPr>
          <p:sp>
            <p:nvSpPr>
              <p:cNvPr id="14026" name="Google Shape;14026;p6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27" name="Google Shape;14027;p60"/>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4028" name="Google Shape;14028;p60"/>
            <p:cNvGrpSpPr/>
            <p:nvPr/>
          </p:nvGrpSpPr>
          <p:grpSpPr>
            <a:xfrm>
              <a:off x="4403010" y="3985221"/>
              <a:ext cx="1109518" cy="181500"/>
              <a:chOff x="4403010" y="3985221"/>
              <a:chExt cx="1109518" cy="181500"/>
            </a:xfrm>
          </p:grpSpPr>
          <p:sp>
            <p:nvSpPr>
              <p:cNvPr id="14029" name="Google Shape;14029;p6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30" name="Google Shape;14030;p60"/>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4031" name="Google Shape;14031;p60"/>
            <p:cNvGrpSpPr/>
            <p:nvPr/>
          </p:nvGrpSpPr>
          <p:grpSpPr>
            <a:xfrm>
              <a:off x="4618704" y="3766582"/>
              <a:ext cx="807858" cy="181500"/>
              <a:chOff x="4618704" y="3766582"/>
              <a:chExt cx="807858" cy="181500"/>
            </a:xfrm>
          </p:grpSpPr>
          <p:sp>
            <p:nvSpPr>
              <p:cNvPr id="14032" name="Google Shape;14032;p6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33" name="Google Shape;14033;p60"/>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4034" name="Google Shape;14034;p60"/>
            <p:cNvGrpSpPr/>
            <p:nvPr/>
          </p:nvGrpSpPr>
          <p:grpSpPr>
            <a:xfrm>
              <a:off x="4735238" y="3547942"/>
              <a:ext cx="462839" cy="181500"/>
              <a:chOff x="4735238" y="3547942"/>
              <a:chExt cx="462839" cy="181500"/>
            </a:xfrm>
          </p:grpSpPr>
          <p:sp>
            <p:nvSpPr>
              <p:cNvPr id="14035" name="Google Shape;14035;p6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36" name="Google Shape;14036;p60"/>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4037" name="Google Shape;14037;p60"/>
          <p:cNvGrpSpPr/>
          <p:nvPr/>
        </p:nvGrpSpPr>
        <p:grpSpPr>
          <a:xfrm>
            <a:off x="7407835" y="2217530"/>
            <a:ext cx="1020955" cy="928853"/>
            <a:chOff x="926675" y="238125"/>
            <a:chExt cx="5755100" cy="5232975"/>
          </a:xfrm>
        </p:grpSpPr>
        <p:sp>
          <p:nvSpPr>
            <p:cNvPr id="14038" name="Google Shape;14038;p6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2" name="Google Shape;14042;p60"/>
          <p:cNvGrpSpPr/>
          <p:nvPr/>
        </p:nvGrpSpPr>
        <p:grpSpPr>
          <a:xfrm>
            <a:off x="715208" y="2616265"/>
            <a:ext cx="1695374" cy="1560837"/>
            <a:chOff x="727421" y="2828315"/>
            <a:chExt cx="1695374" cy="1560837"/>
          </a:xfrm>
        </p:grpSpPr>
        <p:grpSp>
          <p:nvGrpSpPr>
            <p:cNvPr id="14043" name="Google Shape;14043;p60"/>
            <p:cNvGrpSpPr/>
            <p:nvPr/>
          </p:nvGrpSpPr>
          <p:grpSpPr>
            <a:xfrm>
              <a:off x="727421" y="2828315"/>
              <a:ext cx="1695374" cy="1560837"/>
              <a:chOff x="734799" y="2782450"/>
              <a:chExt cx="1571100" cy="1577400"/>
            </a:xfrm>
          </p:grpSpPr>
          <p:cxnSp>
            <p:nvCxnSpPr>
              <p:cNvPr id="14044" name="Google Shape;1404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045" name="Google Shape;1404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046" name="Google Shape;14046;p60"/>
            <p:cNvGrpSpPr/>
            <p:nvPr/>
          </p:nvGrpSpPr>
          <p:grpSpPr>
            <a:xfrm>
              <a:off x="819108" y="2882501"/>
              <a:ext cx="1556791" cy="1426186"/>
              <a:chOff x="819108" y="2882501"/>
              <a:chExt cx="1556791" cy="1426186"/>
            </a:xfrm>
          </p:grpSpPr>
          <p:grpSp>
            <p:nvGrpSpPr>
              <p:cNvPr id="14047" name="Google Shape;14047;p60"/>
              <p:cNvGrpSpPr/>
              <p:nvPr/>
            </p:nvGrpSpPr>
            <p:grpSpPr>
              <a:xfrm>
                <a:off x="819108" y="2882501"/>
                <a:ext cx="103104" cy="1426186"/>
                <a:chOff x="4674013" y="3100904"/>
                <a:chExt cx="122758" cy="1698043"/>
              </a:xfrm>
            </p:grpSpPr>
            <p:sp>
              <p:nvSpPr>
                <p:cNvPr id="14048" name="Google Shape;14048;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5" name="Google Shape;14055;p60"/>
              <p:cNvGrpSpPr/>
              <p:nvPr/>
            </p:nvGrpSpPr>
            <p:grpSpPr>
              <a:xfrm>
                <a:off x="1062475" y="2882501"/>
                <a:ext cx="103104" cy="1426186"/>
                <a:chOff x="4940438" y="3100904"/>
                <a:chExt cx="122758" cy="1698043"/>
              </a:xfrm>
            </p:grpSpPr>
            <p:sp>
              <p:nvSpPr>
                <p:cNvPr id="14056" name="Google Shape;14056;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3" name="Google Shape;14063;p60"/>
              <p:cNvGrpSpPr/>
              <p:nvPr/>
            </p:nvGrpSpPr>
            <p:grpSpPr>
              <a:xfrm>
                <a:off x="1299324" y="2882501"/>
                <a:ext cx="103104" cy="1426186"/>
                <a:chOff x="5206863" y="3100904"/>
                <a:chExt cx="122758" cy="1698043"/>
              </a:xfrm>
            </p:grpSpPr>
            <p:sp>
              <p:nvSpPr>
                <p:cNvPr id="14064" name="Google Shape;14064;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1" name="Google Shape;14071;p60"/>
              <p:cNvGrpSpPr/>
              <p:nvPr/>
            </p:nvGrpSpPr>
            <p:grpSpPr>
              <a:xfrm>
                <a:off x="1786057" y="2882501"/>
                <a:ext cx="103104" cy="1426186"/>
                <a:chOff x="6006138" y="3143629"/>
                <a:chExt cx="122758" cy="1698043"/>
              </a:xfrm>
            </p:grpSpPr>
            <p:sp>
              <p:nvSpPr>
                <p:cNvPr id="14072" name="Google Shape;14072;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9" name="Google Shape;14079;p60"/>
              <p:cNvGrpSpPr/>
              <p:nvPr/>
            </p:nvGrpSpPr>
            <p:grpSpPr>
              <a:xfrm>
                <a:off x="2029422" y="2882501"/>
                <a:ext cx="103104" cy="1426186"/>
                <a:chOff x="6805413" y="3100904"/>
                <a:chExt cx="122758" cy="1698043"/>
              </a:xfrm>
            </p:grpSpPr>
            <p:sp>
              <p:nvSpPr>
                <p:cNvPr id="14080" name="Google Shape;14080;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7" name="Google Shape;14087;p60"/>
              <p:cNvGrpSpPr/>
              <p:nvPr/>
            </p:nvGrpSpPr>
            <p:grpSpPr>
              <a:xfrm>
                <a:off x="2272795" y="2882501"/>
                <a:ext cx="103104" cy="1426186"/>
                <a:chOff x="5206863" y="3100904"/>
                <a:chExt cx="122758" cy="1698043"/>
              </a:xfrm>
            </p:grpSpPr>
            <p:sp>
              <p:nvSpPr>
                <p:cNvPr id="14088" name="Google Shape;14088;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5" name="Google Shape;14095;p60"/>
              <p:cNvGrpSpPr/>
              <p:nvPr/>
            </p:nvGrpSpPr>
            <p:grpSpPr>
              <a:xfrm>
                <a:off x="1542694" y="2882501"/>
                <a:ext cx="103104" cy="1426186"/>
                <a:chOff x="6006138" y="3143629"/>
                <a:chExt cx="122758" cy="1698043"/>
              </a:xfrm>
            </p:grpSpPr>
            <p:sp>
              <p:nvSpPr>
                <p:cNvPr id="14096" name="Google Shape;14096;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103" name="Google Shape;14103;p60"/>
          <p:cNvGrpSpPr/>
          <p:nvPr/>
        </p:nvGrpSpPr>
        <p:grpSpPr>
          <a:xfrm>
            <a:off x="5671259" y="3305987"/>
            <a:ext cx="2749952" cy="870677"/>
            <a:chOff x="238125" y="1725700"/>
            <a:chExt cx="7139025" cy="2260325"/>
          </a:xfrm>
        </p:grpSpPr>
        <p:sp>
          <p:nvSpPr>
            <p:cNvPr id="14104" name="Google Shape;14104;p6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6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6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6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60"/>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6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6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60"/>
          <p:cNvGrpSpPr/>
          <p:nvPr/>
        </p:nvGrpSpPr>
        <p:grpSpPr>
          <a:xfrm>
            <a:off x="5941423" y="2247733"/>
            <a:ext cx="1105452" cy="916747"/>
            <a:chOff x="5249100" y="1210600"/>
            <a:chExt cx="3502700" cy="2904775"/>
          </a:xfrm>
        </p:grpSpPr>
        <p:sp>
          <p:nvSpPr>
            <p:cNvPr id="14115" name="Google Shape;14115;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19" name="Google Shape;14119;p6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4120" name="Google Shape;14120;p6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4121" name="Google Shape;14121;p6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4122" name="Google Shape;14122;p6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4123" name="Google Shape;14123;p6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4" name="Google Shape;14124;p60"/>
          <p:cNvGrpSpPr/>
          <p:nvPr/>
        </p:nvGrpSpPr>
        <p:grpSpPr>
          <a:xfrm>
            <a:off x="7123971" y="967151"/>
            <a:ext cx="1304650" cy="1124856"/>
            <a:chOff x="7287122" y="1165658"/>
            <a:chExt cx="1219413" cy="1051365"/>
          </a:xfrm>
        </p:grpSpPr>
        <p:grpSp>
          <p:nvGrpSpPr>
            <p:cNvPr id="14125" name="Google Shape;14125;p60"/>
            <p:cNvGrpSpPr/>
            <p:nvPr/>
          </p:nvGrpSpPr>
          <p:grpSpPr>
            <a:xfrm>
              <a:off x="7287122" y="1969723"/>
              <a:ext cx="1219413" cy="247300"/>
              <a:chOff x="7287122" y="1969723"/>
              <a:chExt cx="1219413" cy="247300"/>
            </a:xfrm>
          </p:grpSpPr>
          <p:sp>
            <p:nvSpPr>
              <p:cNvPr id="14126" name="Google Shape;14126;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27" name="Google Shape;14127;p60"/>
              <p:cNvGrpSpPr/>
              <p:nvPr/>
            </p:nvGrpSpPr>
            <p:grpSpPr>
              <a:xfrm>
                <a:off x="7287122" y="2063892"/>
                <a:ext cx="1151753" cy="73428"/>
                <a:chOff x="7287122" y="2063892"/>
                <a:chExt cx="1151753" cy="73428"/>
              </a:xfrm>
            </p:grpSpPr>
            <p:sp>
              <p:nvSpPr>
                <p:cNvPr id="14128" name="Google Shape;14128;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29" name="Google Shape;14129;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130" name="Google Shape;14130;p60"/>
            <p:cNvGrpSpPr/>
            <p:nvPr/>
          </p:nvGrpSpPr>
          <p:grpSpPr>
            <a:xfrm>
              <a:off x="7287122" y="1712201"/>
              <a:ext cx="1219403" cy="246767"/>
              <a:chOff x="7287122" y="1712201"/>
              <a:chExt cx="1219403" cy="246767"/>
            </a:xfrm>
          </p:grpSpPr>
          <p:sp>
            <p:nvSpPr>
              <p:cNvPr id="14131" name="Google Shape;14131;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2" name="Google Shape;14132;p60"/>
              <p:cNvGrpSpPr/>
              <p:nvPr/>
            </p:nvGrpSpPr>
            <p:grpSpPr>
              <a:xfrm>
                <a:off x="7287122" y="1842861"/>
                <a:ext cx="1005303" cy="73419"/>
                <a:chOff x="7287122" y="1842861"/>
                <a:chExt cx="1005303" cy="73419"/>
              </a:xfrm>
            </p:grpSpPr>
            <p:sp>
              <p:nvSpPr>
                <p:cNvPr id="14133" name="Google Shape;14133;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34" name="Google Shape;14134;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135" name="Google Shape;14135;p60"/>
            <p:cNvGrpSpPr/>
            <p:nvPr/>
          </p:nvGrpSpPr>
          <p:grpSpPr>
            <a:xfrm>
              <a:off x="7287122" y="1447520"/>
              <a:ext cx="1219403" cy="286667"/>
              <a:chOff x="7287122" y="1447520"/>
              <a:chExt cx="1219403" cy="286667"/>
            </a:xfrm>
          </p:grpSpPr>
          <p:sp>
            <p:nvSpPr>
              <p:cNvPr id="14136" name="Google Shape;14136;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7" name="Google Shape;14137;p60"/>
              <p:cNvGrpSpPr/>
              <p:nvPr/>
            </p:nvGrpSpPr>
            <p:grpSpPr>
              <a:xfrm>
                <a:off x="7287122" y="1581977"/>
                <a:ext cx="852803" cy="73428"/>
                <a:chOff x="7287122" y="1581977"/>
                <a:chExt cx="852803" cy="73428"/>
              </a:xfrm>
            </p:grpSpPr>
            <p:sp>
              <p:nvSpPr>
                <p:cNvPr id="14138" name="Google Shape;14138;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39" name="Google Shape;14139;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140" name="Google Shape;14140;p60"/>
            <p:cNvGrpSpPr/>
            <p:nvPr/>
          </p:nvGrpSpPr>
          <p:grpSpPr>
            <a:xfrm>
              <a:off x="7287122" y="1165658"/>
              <a:ext cx="1219403" cy="344253"/>
              <a:chOff x="7287122" y="1165658"/>
              <a:chExt cx="1219403" cy="344253"/>
            </a:xfrm>
          </p:grpSpPr>
          <p:sp>
            <p:nvSpPr>
              <p:cNvPr id="14141" name="Google Shape;14141;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42" name="Google Shape;14142;p60"/>
              <p:cNvGrpSpPr/>
              <p:nvPr/>
            </p:nvGrpSpPr>
            <p:grpSpPr>
              <a:xfrm>
                <a:off x="7287122" y="1341025"/>
                <a:ext cx="695703" cy="73419"/>
                <a:chOff x="7287122" y="1341025"/>
                <a:chExt cx="695703" cy="73419"/>
              </a:xfrm>
            </p:grpSpPr>
            <p:sp>
              <p:nvSpPr>
                <p:cNvPr id="14143" name="Google Shape;14143;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44" name="Google Shape;14144;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4145" name="Google Shape;14145;p60"/>
          <p:cNvGrpSpPr/>
          <p:nvPr/>
        </p:nvGrpSpPr>
        <p:grpSpPr>
          <a:xfrm>
            <a:off x="5790463" y="973174"/>
            <a:ext cx="1397729" cy="1098540"/>
            <a:chOff x="5900602" y="1193063"/>
            <a:chExt cx="1299851" cy="1021707"/>
          </a:xfrm>
        </p:grpSpPr>
        <p:grpSp>
          <p:nvGrpSpPr>
            <p:cNvPr id="14146" name="Google Shape;14146;p60"/>
            <p:cNvGrpSpPr/>
            <p:nvPr/>
          </p:nvGrpSpPr>
          <p:grpSpPr>
            <a:xfrm>
              <a:off x="6520337" y="1193063"/>
              <a:ext cx="341815" cy="799959"/>
              <a:chOff x="6520337" y="1193063"/>
              <a:chExt cx="341815" cy="799959"/>
            </a:xfrm>
          </p:grpSpPr>
          <p:grpSp>
            <p:nvGrpSpPr>
              <p:cNvPr id="14147" name="Google Shape;14147;p60"/>
              <p:cNvGrpSpPr/>
              <p:nvPr/>
            </p:nvGrpSpPr>
            <p:grpSpPr>
              <a:xfrm>
                <a:off x="6520337" y="1589527"/>
                <a:ext cx="213950" cy="403494"/>
                <a:chOff x="6520337" y="1589527"/>
                <a:chExt cx="213950" cy="403494"/>
              </a:xfrm>
            </p:grpSpPr>
            <p:sp>
              <p:nvSpPr>
                <p:cNvPr id="14148" name="Google Shape;14148;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0" name="Google Shape;14150;p60"/>
              <p:cNvGrpSpPr/>
              <p:nvPr/>
            </p:nvGrpSpPr>
            <p:grpSpPr>
              <a:xfrm>
                <a:off x="6577204" y="1193063"/>
                <a:ext cx="284947" cy="464512"/>
                <a:chOff x="6577204" y="1193063"/>
                <a:chExt cx="284947" cy="464512"/>
              </a:xfrm>
            </p:grpSpPr>
            <p:sp>
              <p:nvSpPr>
                <p:cNvPr id="14151" name="Google Shape;14151;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52" name="Google Shape;14152;p60"/>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153" name="Google Shape;14153;p60"/>
            <p:cNvGrpSpPr/>
            <p:nvPr/>
          </p:nvGrpSpPr>
          <p:grpSpPr>
            <a:xfrm>
              <a:off x="6238903" y="1193063"/>
              <a:ext cx="300475" cy="900152"/>
              <a:chOff x="6238903" y="1193063"/>
              <a:chExt cx="300475" cy="900152"/>
            </a:xfrm>
          </p:grpSpPr>
          <p:grpSp>
            <p:nvGrpSpPr>
              <p:cNvPr id="14154" name="Google Shape;14154;p60"/>
              <p:cNvGrpSpPr/>
              <p:nvPr/>
            </p:nvGrpSpPr>
            <p:grpSpPr>
              <a:xfrm>
                <a:off x="6290865" y="1489315"/>
                <a:ext cx="248514" cy="603900"/>
                <a:chOff x="6290865" y="1489315"/>
                <a:chExt cx="248514" cy="603900"/>
              </a:xfrm>
            </p:grpSpPr>
            <p:sp>
              <p:nvSpPr>
                <p:cNvPr id="14155" name="Google Shape;14155;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60"/>
              <p:cNvGrpSpPr/>
              <p:nvPr/>
            </p:nvGrpSpPr>
            <p:grpSpPr>
              <a:xfrm>
                <a:off x="6238903" y="1193063"/>
                <a:ext cx="284947" cy="333087"/>
                <a:chOff x="6238903" y="1193063"/>
                <a:chExt cx="284947" cy="333087"/>
              </a:xfrm>
            </p:grpSpPr>
            <p:sp>
              <p:nvSpPr>
                <p:cNvPr id="14158" name="Google Shape;14158;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59" name="Google Shape;14159;p60"/>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160" name="Google Shape;14160;p60"/>
            <p:cNvGrpSpPr/>
            <p:nvPr/>
          </p:nvGrpSpPr>
          <p:grpSpPr>
            <a:xfrm>
              <a:off x="5900602" y="1193063"/>
              <a:ext cx="444345" cy="1021707"/>
              <a:chOff x="5900602" y="1193063"/>
              <a:chExt cx="444345" cy="1021707"/>
            </a:xfrm>
          </p:grpSpPr>
          <p:grpSp>
            <p:nvGrpSpPr>
              <p:cNvPr id="14161" name="Google Shape;14161;p60"/>
              <p:cNvGrpSpPr/>
              <p:nvPr/>
            </p:nvGrpSpPr>
            <p:grpSpPr>
              <a:xfrm>
                <a:off x="6046501" y="1367785"/>
                <a:ext cx="298446" cy="846986"/>
                <a:chOff x="6046501" y="1367785"/>
                <a:chExt cx="298446" cy="846986"/>
              </a:xfrm>
            </p:grpSpPr>
            <p:sp>
              <p:nvSpPr>
                <p:cNvPr id="14162" name="Google Shape;14162;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4" name="Google Shape;14164;p60"/>
              <p:cNvGrpSpPr/>
              <p:nvPr/>
            </p:nvGrpSpPr>
            <p:grpSpPr>
              <a:xfrm>
                <a:off x="5900602" y="1193063"/>
                <a:ext cx="284947" cy="182312"/>
                <a:chOff x="5900602" y="1193063"/>
                <a:chExt cx="284947" cy="182312"/>
              </a:xfrm>
            </p:grpSpPr>
            <p:sp>
              <p:nvSpPr>
                <p:cNvPr id="14165" name="Google Shape;14165;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66" name="Google Shape;14166;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4167" name="Google Shape;14167;p60"/>
            <p:cNvGrpSpPr/>
            <p:nvPr/>
          </p:nvGrpSpPr>
          <p:grpSpPr>
            <a:xfrm>
              <a:off x="6738300" y="1193063"/>
              <a:ext cx="462153" cy="707634"/>
              <a:chOff x="6738300" y="1193063"/>
              <a:chExt cx="462153" cy="707634"/>
            </a:xfrm>
          </p:grpSpPr>
          <p:grpSp>
            <p:nvGrpSpPr>
              <p:cNvPr id="14168" name="Google Shape;14168;p60"/>
              <p:cNvGrpSpPr/>
              <p:nvPr/>
            </p:nvGrpSpPr>
            <p:grpSpPr>
              <a:xfrm>
                <a:off x="6915505" y="1193063"/>
                <a:ext cx="284947" cy="597387"/>
                <a:chOff x="6915505" y="1193063"/>
                <a:chExt cx="284947" cy="597387"/>
              </a:xfrm>
            </p:grpSpPr>
            <p:sp>
              <p:nvSpPr>
                <p:cNvPr id="14169" name="Google Shape;14169;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70" name="Google Shape;14170;p60"/>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4171" name="Google Shape;14171;p60"/>
              <p:cNvGrpSpPr/>
              <p:nvPr/>
            </p:nvGrpSpPr>
            <p:grpSpPr>
              <a:xfrm>
                <a:off x="6738300" y="1684725"/>
                <a:ext cx="230066" cy="215971"/>
                <a:chOff x="6738300" y="1684725"/>
                <a:chExt cx="230066" cy="215971"/>
              </a:xfrm>
            </p:grpSpPr>
            <p:sp>
              <p:nvSpPr>
                <p:cNvPr id="14172" name="Google Shape;14172;p6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6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77"/>
        <p:cNvGrpSpPr/>
        <p:nvPr/>
      </p:nvGrpSpPr>
      <p:grpSpPr>
        <a:xfrm>
          <a:off x="0" y="0"/>
          <a:ext cx="0" cy="0"/>
          <a:chOff x="0" y="0"/>
          <a:chExt cx="0" cy="0"/>
        </a:xfrm>
      </p:grpSpPr>
      <p:grpSp>
        <p:nvGrpSpPr>
          <p:cNvPr id="14178" name="Google Shape;14178;p61"/>
          <p:cNvGrpSpPr/>
          <p:nvPr/>
        </p:nvGrpSpPr>
        <p:grpSpPr>
          <a:xfrm>
            <a:off x="839307" y="2318098"/>
            <a:ext cx="387992" cy="329326"/>
            <a:chOff x="839307" y="2318098"/>
            <a:chExt cx="387992" cy="329326"/>
          </a:xfrm>
        </p:grpSpPr>
        <p:sp>
          <p:nvSpPr>
            <p:cNvPr id="14179" name="Google Shape;14179;p61"/>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1"/>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1"/>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1"/>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1"/>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1"/>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61"/>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1"/>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1"/>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61"/>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9" name="Google Shape;14189;p61"/>
          <p:cNvGrpSpPr/>
          <p:nvPr/>
        </p:nvGrpSpPr>
        <p:grpSpPr>
          <a:xfrm>
            <a:off x="1414990" y="2289671"/>
            <a:ext cx="387073" cy="385996"/>
            <a:chOff x="1414990" y="2289671"/>
            <a:chExt cx="387073" cy="385996"/>
          </a:xfrm>
        </p:grpSpPr>
        <p:sp>
          <p:nvSpPr>
            <p:cNvPr id="14190" name="Google Shape;14190;p61"/>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1"/>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1"/>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1"/>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1"/>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1"/>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1"/>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1"/>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1"/>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61"/>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1"/>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1"/>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1"/>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1"/>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61"/>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61"/>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1"/>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1"/>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8" name="Google Shape;14208;p61"/>
          <p:cNvGrpSpPr/>
          <p:nvPr/>
        </p:nvGrpSpPr>
        <p:grpSpPr>
          <a:xfrm>
            <a:off x="1989911" y="2306065"/>
            <a:ext cx="387099" cy="353207"/>
            <a:chOff x="1989911" y="2306065"/>
            <a:chExt cx="387099" cy="353207"/>
          </a:xfrm>
        </p:grpSpPr>
        <p:sp>
          <p:nvSpPr>
            <p:cNvPr id="14209" name="Google Shape;14209;p61"/>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1"/>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61"/>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61"/>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1"/>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1"/>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1"/>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6" name="Google Shape;14216;p61"/>
          <p:cNvGrpSpPr/>
          <p:nvPr/>
        </p:nvGrpSpPr>
        <p:grpSpPr>
          <a:xfrm>
            <a:off x="2593102" y="2288778"/>
            <a:ext cx="204663" cy="363007"/>
            <a:chOff x="2593102" y="2288778"/>
            <a:chExt cx="204663" cy="363007"/>
          </a:xfrm>
        </p:grpSpPr>
        <p:sp>
          <p:nvSpPr>
            <p:cNvPr id="14217" name="Google Shape;14217;p61"/>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1"/>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1"/>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61"/>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1"/>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1"/>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1"/>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1"/>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61"/>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61"/>
          <p:cNvGrpSpPr/>
          <p:nvPr/>
        </p:nvGrpSpPr>
        <p:grpSpPr>
          <a:xfrm>
            <a:off x="2970874" y="2329763"/>
            <a:ext cx="403651" cy="305996"/>
            <a:chOff x="2970874" y="2329763"/>
            <a:chExt cx="403651" cy="305996"/>
          </a:xfrm>
        </p:grpSpPr>
        <p:sp>
          <p:nvSpPr>
            <p:cNvPr id="14227" name="Google Shape;14227;p61"/>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1"/>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1"/>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1"/>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61"/>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61"/>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1"/>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1"/>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61"/>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61"/>
          <p:cNvGrpSpPr/>
          <p:nvPr/>
        </p:nvGrpSpPr>
        <p:grpSpPr>
          <a:xfrm>
            <a:off x="3545795" y="2318755"/>
            <a:ext cx="387835" cy="327933"/>
            <a:chOff x="3545795" y="2318755"/>
            <a:chExt cx="387835" cy="327933"/>
          </a:xfrm>
        </p:grpSpPr>
        <p:sp>
          <p:nvSpPr>
            <p:cNvPr id="14237" name="Google Shape;14237;p61"/>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61"/>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61"/>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40" name="Google Shape;14240;p61"/>
            <p:cNvGrpSpPr/>
            <p:nvPr/>
          </p:nvGrpSpPr>
          <p:grpSpPr>
            <a:xfrm>
              <a:off x="3545795" y="2322301"/>
              <a:ext cx="387835" cy="324387"/>
              <a:chOff x="3545795" y="2322301"/>
              <a:chExt cx="387835" cy="324387"/>
            </a:xfrm>
          </p:grpSpPr>
          <p:sp>
            <p:nvSpPr>
              <p:cNvPr id="14241" name="Google Shape;14241;p61"/>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1"/>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1"/>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1"/>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61"/>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61"/>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1"/>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48" name="Google Shape;14248;p61"/>
          <p:cNvGrpSpPr/>
          <p:nvPr/>
        </p:nvGrpSpPr>
        <p:grpSpPr>
          <a:xfrm>
            <a:off x="4718468" y="2306984"/>
            <a:ext cx="364294" cy="351552"/>
            <a:chOff x="4718468" y="2306984"/>
            <a:chExt cx="364294" cy="351552"/>
          </a:xfrm>
        </p:grpSpPr>
        <p:sp>
          <p:nvSpPr>
            <p:cNvPr id="14249" name="Google Shape;14249;p61"/>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1"/>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1"/>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1"/>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1"/>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1"/>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1"/>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1"/>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1"/>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1"/>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9" name="Google Shape;14259;p61"/>
          <p:cNvGrpSpPr/>
          <p:nvPr/>
        </p:nvGrpSpPr>
        <p:grpSpPr>
          <a:xfrm>
            <a:off x="4147908" y="2303017"/>
            <a:ext cx="361194" cy="359355"/>
            <a:chOff x="4147908" y="2303017"/>
            <a:chExt cx="361194" cy="359355"/>
          </a:xfrm>
        </p:grpSpPr>
        <p:sp>
          <p:nvSpPr>
            <p:cNvPr id="14260" name="Google Shape;14260;p61"/>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1"/>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1"/>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1"/>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1"/>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1"/>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1"/>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1"/>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1"/>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1"/>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1"/>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1"/>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1"/>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1"/>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4" name="Google Shape;14274;p61"/>
          <p:cNvGrpSpPr/>
          <p:nvPr/>
        </p:nvGrpSpPr>
        <p:grpSpPr>
          <a:xfrm>
            <a:off x="5292128" y="2299891"/>
            <a:ext cx="367027" cy="365214"/>
            <a:chOff x="5292128" y="2299891"/>
            <a:chExt cx="367027" cy="365214"/>
          </a:xfrm>
        </p:grpSpPr>
        <p:sp>
          <p:nvSpPr>
            <p:cNvPr id="14275" name="Google Shape;14275;p61"/>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1"/>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1"/>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61"/>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61"/>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61"/>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1" name="Google Shape;14281;p61"/>
          <p:cNvGrpSpPr/>
          <p:nvPr/>
        </p:nvGrpSpPr>
        <p:grpSpPr>
          <a:xfrm>
            <a:off x="5873617" y="2309901"/>
            <a:ext cx="345720" cy="345720"/>
            <a:chOff x="5873617" y="2309901"/>
            <a:chExt cx="345720" cy="345720"/>
          </a:xfrm>
        </p:grpSpPr>
        <p:sp>
          <p:nvSpPr>
            <p:cNvPr id="14282" name="Google Shape;14282;p61"/>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1"/>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1"/>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1"/>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61"/>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61"/>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61"/>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1"/>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1"/>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1"/>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1"/>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61"/>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61"/>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1"/>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61"/>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1"/>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1"/>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1"/>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1"/>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61"/>
          <p:cNvGrpSpPr/>
          <p:nvPr/>
        </p:nvGrpSpPr>
        <p:grpSpPr>
          <a:xfrm>
            <a:off x="6863329" y="2297710"/>
            <a:ext cx="391460" cy="370127"/>
            <a:chOff x="6863329" y="2297710"/>
            <a:chExt cx="391460" cy="370127"/>
          </a:xfrm>
        </p:grpSpPr>
        <p:sp>
          <p:nvSpPr>
            <p:cNvPr id="14302" name="Google Shape;14302;p61"/>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1"/>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61"/>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1"/>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1"/>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1"/>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1"/>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1"/>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1"/>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61"/>
          <p:cNvGrpSpPr/>
          <p:nvPr/>
        </p:nvGrpSpPr>
        <p:grpSpPr>
          <a:xfrm>
            <a:off x="7421488" y="2318518"/>
            <a:ext cx="342620" cy="328459"/>
            <a:chOff x="7421488" y="2318518"/>
            <a:chExt cx="342620" cy="328459"/>
          </a:xfrm>
        </p:grpSpPr>
        <p:sp>
          <p:nvSpPr>
            <p:cNvPr id="14312" name="Google Shape;14312;p61"/>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61"/>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61"/>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1"/>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1"/>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1"/>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1"/>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9" name="Google Shape;14319;p61"/>
          <p:cNvGrpSpPr/>
          <p:nvPr/>
        </p:nvGrpSpPr>
        <p:grpSpPr>
          <a:xfrm>
            <a:off x="2508373" y="2779889"/>
            <a:ext cx="337523" cy="337680"/>
            <a:chOff x="2508373" y="2779889"/>
            <a:chExt cx="337523" cy="337680"/>
          </a:xfrm>
        </p:grpSpPr>
        <p:sp>
          <p:nvSpPr>
            <p:cNvPr id="14320" name="Google Shape;14320;p61"/>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1"/>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61"/>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61"/>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1"/>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1"/>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6" name="Google Shape;14326;p61"/>
          <p:cNvGrpSpPr/>
          <p:nvPr/>
        </p:nvGrpSpPr>
        <p:grpSpPr>
          <a:xfrm>
            <a:off x="2151075" y="4141593"/>
            <a:ext cx="410613" cy="372229"/>
            <a:chOff x="1884401" y="4141593"/>
            <a:chExt cx="410613" cy="372229"/>
          </a:xfrm>
        </p:grpSpPr>
        <p:sp>
          <p:nvSpPr>
            <p:cNvPr id="14327" name="Google Shape;14327;p61"/>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1"/>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1"/>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1"/>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1"/>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1"/>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1"/>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4" name="Google Shape;14334;p61"/>
          <p:cNvGrpSpPr/>
          <p:nvPr/>
        </p:nvGrpSpPr>
        <p:grpSpPr>
          <a:xfrm>
            <a:off x="1430832" y="2773689"/>
            <a:ext cx="294515" cy="349897"/>
            <a:chOff x="1430832" y="2773689"/>
            <a:chExt cx="294515" cy="349897"/>
          </a:xfrm>
        </p:grpSpPr>
        <p:sp>
          <p:nvSpPr>
            <p:cNvPr id="14335" name="Google Shape;14335;p61"/>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1"/>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1"/>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1"/>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1"/>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1"/>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1"/>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1"/>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61"/>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1"/>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1"/>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1"/>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61"/>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8" name="Google Shape;14348;p61"/>
          <p:cNvGrpSpPr/>
          <p:nvPr/>
        </p:nvGrpSpPr>
        <p:grpSpPr>
          <a:xfrm>
            <a:off x="3082217" y="2788586"/>
            <a:ext cx="288866" cy="320236"/>
            <a:chOff x="3082217" y="2788586"/>
            <a:chExt cx="288866" cy="320236"/>
          </a:xfrm>
        </p:grpSpPr>
        <p:sp>
          <p:nvSpPr>
            <p:cNvPr id="14349" name="Google Shape;14349;p61"/>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1"/>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1"/>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1"/>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1"/>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1"/>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1"/>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61"/>
          <p:cNvGrpSpPr/>
          <p:nvPr/>
        </p:nvGrpSpPr>
        <p:grpSpPr>
          <a:xfrm>
            <a:off x="3610557" y="2780704"/>
            <a:ext cx="325017" cy="336052"/>
            <a:chOff x="3610557" y="2780704"/>
            <a:chExt cx="325017" cy="336052"/>
          </a:xfrm>
        </p:grpSpPr>
        <p:sp>
          <p:nvSpPr>
            <p:cNvPr id="14357" name="Google Shape;14357;p61"/>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1"/>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1"/>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0" name="Google Shape;14360;p61"/>
          <p:cNvGrpSpPr/>
          <p:nvPr/>
        </p:nvGrpSpPr>
        <p:grpSpPr>
          <a:xfrm>
            <a:off x="4179067" y="2811495"/>
            <a:ext cx="286475" cy="274390"/>
            <a:chOff x="4179067" y="2811495"/>
            <a:chExt cx="286475" cy="274390"/>
          </a:xfrm>
        </p:grpSpPr>
        <p:sp>
          <p:nvSpPr>
            <p:cNvPr id="14361" name="Google Shape;14361;p61"/>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1"/>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1"/>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1"/>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1"/>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1"/>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1"/>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61"/>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61"/>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0" name="Google Shape;14370;p61"/>
          <p:cNvGrpSpPr/>
          <p:nvPr/>
        </p:nvGrpSpPr>
        <p:grpSpPr>
          <a:xfrm>
            <a:off x="4686757" y="2762156"/>
            <a:ext cx="371047" cy="374199"/>
            <a:chOff x="4686757" y="2762156"/>
            <a:chExt cx="371047" cy="374199"/>
          </a:xfrm>
        </p:grpSpPr>
        <p:sp>
          <p:nvSpPr>
            <p:cNvPr id="14371" name="Google Shape;14371;p61"/>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61"/>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1"/>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1"/>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61"/>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1"/>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1"/>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61"/>
          <p:cNvGrpSpPr/>
          <p:nvPr/>
        </p:nvGrpSpPr>
        <p:grpSpPr>
          <a:xfrm>
            <a:off x="5221613" y="2784802"/>
            <a:ext cx="406567" cy="327855"/>
            <a:chOff x="5221613" y="2784802"/>
            <a:chExt cx="406567" cy="327855"/>
          </a:xfrm>
        </p:grpSpPr>
        <p:sp>
          <p:nvSpPr>
            <p:cNvPr id="14379" name="Google Shape;14379;p61"/>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1"/>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1"/>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1"/>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61"/>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61"/>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1"/>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61"/>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61"/>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61"/>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1"/>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61"/>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61"/>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1"/>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1"/>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1"/>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1"/>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61"/>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61"/>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1"/>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1"/>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1"/>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1"/>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1"/>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61"/>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61"/>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1"/>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1"/>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61"/>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1"/>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9" name="Google Shape;14409;p61"/>
          <p:cNvGrpSpPr/>
          <p:nvPr/>
        </p:nvGrpSpPr>
        <p:grpSpPr>
          <a:xfrm>
            <a:off x="5812586" y="2760921"/>
            <a:ext cx="303605" cy="375434"/>
            <a:chOff x="5812586" y="2760921"/>
            <a:chExt cx="303605" cy="375434"/>
          </a:xfrm>
        </p:grpSpPr>
        <p:sp>
          <p:nvSpPr>
            <p:cNvPr id="14410" name="Google Shape;14410;p61"/>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1"/>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61"/>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1"/>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61"/>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61"/>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1"/>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1"/>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1"/>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1"/>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1"/>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1" name="Google Shape;14421;p61"/>
          <p:cNvGrpSpPr/>
          <p:nvPr/>
        </p:nvGrpSpPr>
        <p:grpSpPr>
          <a:xfrm>
            <a:off x="6334673" y="2759633"/>
            <a:ext cx="378508" cy="378166"/>
            <a:chOff x="6334673" y="2759633"/>
            <a:chExt cx="378508" cy="378166"/>
          </a:xfrm>
        </p:grpSpPr>
        <p:sp>
          <p:nvSpPr>
            <p:cNvPr id="14422" name="Google Shape;14422;p61"/>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1"/>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1"/>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1"/>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6" name="Google Shape;14426;p61"/>
          <p:cNvGrpSpPr/>
          <p:nvPr/>
        </p:nvGrpSpPr>
        <p:grpSpPr>
          <a:xfrm>
            <a:off x="8012645" y="2806477"/>
            <a:ext cx="319763" cy="284505"/>
            <a:chOff x="8012645" y="2806477"/>
            <a:chExt cx="319763" cy="284505"/>
          </a:xfrm>
        </p:grpSpPr>
        <p:sp>
          <p:nvSpPr>
            <p:cNvPr id="14427" name="Google Shape;14427;p61"/>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61"/>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61"/>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61"/>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61"/>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61"/>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61"/>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61"/>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1"/>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1"/>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7" name="Google Shape;14437;p61"/>
          <p:cNvGrpSpPr/>
          <p:nvPr/>
        </p:nvGrpSpPr>
        <p:grpSpPr>
          <a:xfrm>
            <a:off x="2721109" y="4162138"/>
            <a:ext cx="385339" cy="388071"/>
            <a:chOff x="2454435" y="4162138"/>
            <a:chExt cx="385339" cy="388071"/>
          </a:xfrm>
        </p:grpSpPr>
        <p:sp>
          <p:nvSpPr>
            <p:cNvPr id="14438" name="Google Shape;14438;p61"/>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1"/>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61"/>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61"/>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61"/>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61"/>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1"/>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61"/>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61"/>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1"/>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1"/>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61"/>
          <p:cNvGrpSpPr/>
          <p:nvPr/>
        </p:nvGrpSpPr>
        <p:grpSpPr>
          <a:xfrm>
            <a:off x="3868613" y="4161192"/>
            <a:ext cx="275178" cy="388912"/>
            <a:chOff x="3601939" y="4161192"/>
            <a:chExt cx="275178" cy="388912"/>
          </a:xfrm>
        </p:grpSpPr>
        <p:sp>
          <p:nvSpPr>
            <p:cNvPr id="14450" name="Google Shape;14450;p61"/>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1"/>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1"/>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61"/>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61"/>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1"/>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1"/>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1"/>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61"/>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61"/>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61"/>
          <p:cNvGrpSpPr/>
          <p:nvPr/>
        </p:nvGrpSpPr>
        <p:grpSpPr>
          <a:xfrm>
            <a:off x="836023" y="3215146"/>
            <a:ext cx="375802" cy="371677"/>
            <a:chOff x="836023" y="3215146"/>
            <a:chExt cx="375802" cy="371677"/>
          </a:xfrm>
        </p:grpSpPr>
        <p:sp>
          <p:nvSpPr>
            <p:cNvPr id="14461" name="Google Shape;14461;p61"/>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1"/>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61"/>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61"/>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61"/>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61"/>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1"/>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1"/>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61"/>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61"/>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1"/>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61"/>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1"/>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1"/>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1"/>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61"/>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7" name="Google Shape;14477;p61"/>
          <p:cNvGrpSpPr/>
          <p:nvPr/>
        </p:nvGrpSpPr>
        <p:grpSpPr>
          <a:xfrm>
            <a:off x="1356297" y="3210890"/>
            <a:ext cx="431368" cy="380189"/>
            <a:chOff x="1356297" y="3210890"/>
            <a:chExt cx="431368" cy="380189"/>
          </a:xfrm>
        </p:grpSpPr>
        <p:sp>
          <p:nvSpPr>
            <p:cNvPr id="14478" name="Google Shape;14478;p61"/>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1"/>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61"/>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61"/>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1"/>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61"/>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1"/>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61"/>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61"/>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1"/>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1"/>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61"/>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61"/>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1" name="Google Shape;14491;p61"/>
          <p:cNvGrpSpPr/>
          <p:nvPr/>
        </p:nvGrpSpPr>
        <p:grpSpPr>
          <a:xfrm>
            <a:off x="1903737" y="3215540"/>
            <a:ext cx="411874" cy="370731"/>
            <a:chOff x="1903737" y="3215540"/>
            <a:chExt cx="411874" cy="370731"/>
          </a:xfrm>
        </p:grpSpPr>
        <p:sp>
          <p:nvSpPr>
            <p:cNvPr id="14492" name="Google Shape;14492;p61"/>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61"/>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61"/>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61"/>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1"/>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61"/>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1"/>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61"/>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61"/>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1" name="Google Shape;14501;p61"/>
          <p:cNvGrpSpPr/>
          <p:nvPr/>
        </p:nvGrpSpPr>
        <p:grpSpPr>
          <a:xfrm>
            <a:off x="2468465" y="3248854"/>
            <a:ext cx="397818" cy="304078"/>
            <a:chOff x="2468465" y="3248854"/>
            <a:chExt cx="397818" cy="304078"/>
          </a:xfrm>
        </p:grpSpPr>
        <p:sp>
          <p:nvSpPr>
            <p:cNvPr id="14502" name="Google Shape;14502;p61"/>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61"/>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61"/>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1"/>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1"/>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61"/>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8" name="Google Shape;14508;p61"/>
          <p:cNvGrpSpPr/>
          <p:nvPr/>
        </p:nvGrpSpPr>
        <p:grpSpPr>
          <a:xfrm>
            <a:off x="3017166" y="3216013"/>
            <a:ext cx="394376" cy="369812"/>
            <a:chOff x="3017166" y="3216013"/>
            <a:chExt cx="394376" cy="369812"/>
          </a:xfrm>
        </p:grpSpPr>
        <p:sp>
          <p:nvSpPr>
            <p:cNvPr id="14509" name="Google Shape;14509;p61"/>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61"/>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1" name="Google Shape;14511;p61"/>
          <p:cNvGrpSpPr/>
          <p:nvPr/>
        </p:nvGrpSpPr>
        <p:grpSpPr>
          <a:xfrm>
            <a:off x="4210043" y="3213228"/>
            <a:ext cx="199014" cy="375408"/>
            <a:chOff x="4210043" y="3213228"/>
            <a:chExt cx="199014" cy="375408"/>
          </a:xfrm>
        </p:grpSpPr>
        <p:sp>
          <p:nvSpPr>
            <p:cNvPr id="14512" name="Google Shape;14512;p61"/>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1"/>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1"/>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1"/>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61"/>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61"/>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1"/>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61"/>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61"/>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61"/>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2" name="Google Shape;14522;p61"/>
          <p:cNvGrpSpPr/>
          <p:nvPr/>
        </p:nvGrpSpPr>
        <p:grpSpPr>
          <a:xfrm>
            <a:off x="4818146" y="3203323"/>
            <a:ext cx="77845" cy="395165"/>
            <a:chOff x="4818146" y="3203323"/>
            <a:chExt cx="77845" cy="395165"/>
          </a:xfrm>
        </p:grpSpPr>
        <p:sp>
          <p:nvSpPr>
            <p:cNvPr id="14523" name="Google Shape;14523;p61"/>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1"/>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61"/>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61"/>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1"/>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61"/>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61"/>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1"/>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1" name="Google Shape;14531;p61"/>
          <p:cNvGrpSpPr/>
          <p:nvPr/>
        </p:nvGrpSpPr>
        <p:grpSpPr>
          <a:xfrm>
            <a:off x="5228890" y="3235428"/>
            <a:ext cx="344091" cy="332767"/>
            <a:chOff x="5228890" y="3235428"/>
            <a:chExt cx="344091" cy="332767"/>
          </a:xfrm>
        </p:grpSpPr>
        <p:sp>
          <p:nvSpPr>
            <p:cNvPr id="14532" name="Google Shape;14532;p61"/>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1"/>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1"/>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1"/>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1"/>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61"/>
          <p:cNvGrpSpPr/>
          <p:nvPr/>
        </p:nvGrpSpPr>
        <p:grpSpPr>
          <a:xfrm>
            <a:off x="5757913" y="3227047"/>
            <a:ext cx="388544" cy="347927"/>
            <a:chOff x="5757913" y="3227047"/>
            <a:chExt cx="388544" cy="347927"/>
          </a:xfrm>
        </p:grpSpPr>
        <p:sp>
          <p:nvSpPr>
            <p:cNvPr id="14538" name="Google Shape;14538;p61"/>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61"/>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0" name="Google Shape;14540;p61"/>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1" name="Google Shape;14541;p61"/>
          <p:cNvGrpSpPr/>
          <p:nvPr/>
        </p:nvGrpSpPr>
        <p:grpSpPr>
          <a:xfrm>
            <a:off x="6894856" y="3227074"/>
            <a:ext cx="324938" cy="347717"/>
            <a:chOff x="6894856" y="3227074"/>
            <a:chExt cx="324938" cy="347717"/>
          </a:xfrm>
        </p:grpSpPr>
        <p:sp>
          <p:nvSpPr>
            <p:cNvPr id="14542" name="Google Shape;14542;p61"/>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61"/>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61"/>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61"/>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1"/>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61"/>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61"/>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1"/>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1"/>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1"/>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61"/>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61"/>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1"/>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61"/>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1"/>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7" name="Google Shape;14557;p61"/>
          <p:cNvGrpSpPr/>
          <p:nvPr/>
        </p:nvGrpSpPr>
        <p:grpSpPr>
          <a:xfrm>
            <a:off x="7414946" y="3220873"/>
            <a:ext cx="360091" cy="360117"/>
            <a:chOff x="7414946" y="3220873"/>
            <a:chExt cx="360091" cy="360117"/>
          </a:xfrm>
        </p:grpSpPr>
        <p:sp>
          <p:nvSpPr>
            <p:cNvPr id="14558" name="Google Shape;14558;p61"/>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1"/>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61"/>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61"/>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61"/>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1"/>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1"/>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1"/>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1"/>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61"/>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61"/>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9" name="Google Shape;14569;p61"/>
          <p:cNvGrpSpPr/>
          <p:nvPr/>
        </p:nvGrpSpPr>
        <p:grpSpPr>
          <a:xfrm>
            <a:off x="8027227" y="3215041"/>
            <a:ext cx="231829" cy="371782"/>
            <a:chOff x="8027227" y="3215041"/>
            <a:chExt cx="231829" cy="371782"/>
          </a:xfrm>
        </p:grpSpPr>
        <p:sp>
          <p:nvSpPr>
            <p:cNvPr id="14570" name="Google Shape;14570;p61"/>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1"/>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61"/>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61"/>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1"/>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1"/>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61"/>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61"/>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1"/>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1"/>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61"/>
          <p:cNvGrpSpPr/>
          <p:nvPr/>
        </p:nvGrpSpPr>
        <p:grpSpPr>
          <a:xfrm>
            <a:off x="4360277" y="4146138"/>
            <a:ext cx="395638" cy="420544"/>
            <a:chOff x="4093603" y="4146138"/>
            <a:chExt cx="395638" cy="420544"/>
          </a:xfrm>
        </p:grpSpPr>
        <p:sp>
          <p:nvSpPr>
            <p:cNvPr id="14581" name="Google Shape;14581;p61"/>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1"/>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1"/>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61"/>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61"/>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61"/>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1"/>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1"/>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61"/>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61"/>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1"/>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1"/>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1"/>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61"/>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61"/>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61"/>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61"/>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8" name="Google Shape;14598;p61"/>
          <p:cNvGrpSpPr/>
          <p:nvPr/>
        </p:nvGrpSpPr>
        <p:grpSpPr>
          <a:xfrm>
            <a:off x="4911080" y="4162322"/>
            <a:ext cx="392065" cy="387887"/>
            <a:chOff x="4644406" y="4162322"/>
            <a:chExt cx="392065" cy="387887"/>
          </a:xfrm>
        </p:grpSpPr>
        <p:sp>
          <p:nvSpPr>
            <p:cNvPr id="14599" name="Google Shape;14599;p61"/>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1"/>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61"/>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61"/>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1"/>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1"/>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5" name="Google Shape;14605;p61"/>
          <p:cNvGrpSpPr/>
          <p:nvPr/>
        </p:nvGrpSpPr>
        <p:grpSpPr>
          <a:xfrm>
            <a:off x="5995057" y="4221698"/>
            <a:ext cx="417128" cy="269162"/>
            <a:chOff x="5728383" y="4221698"/>
            <a:chExt cx="417128" cy="269162"/>
          </a:xfrm>
        </p:grpSpPr>
        <p:sp>
          <p:nvSpPr>
            <p:cNvPr id="14606" name="Google Shape;14606;p61"/>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1"/>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1"/>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1"/>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1"/>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1"/>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1"/>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61"/>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61"/>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1"/>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1"/>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1"/>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8" name="Google Shape;14618;p61"/>
          <p:cNvGrpSpPr/>
          <p:nvPr/>
        </p:nvGrpSpPr>
        <p:grpSpPr>
          <a:xfrm>
            <a:off x="834210" y="3696905"/>
            <a:ext cx="371782" cy="342751"/>
            <a:chOff x="834210" y="3696905"/>
            <a:chExt cx="371782" cy="342751"/>
          </a:xfrm>
        </p:grpSpPr>
        <p:sp>
          <p:nvSpPr>
            <p:cNvPr id="14619" name="Google Shape;14619;p61"/>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61"/>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1"/>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1"/>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1"/>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1"/>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1"/>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1"/>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1"/>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1"/>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1"/>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1"/>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1" name="Google Shape;14631;p61"/>
          <p:cNvGrpSpPr/>
          <p:nvPr/>
        </p:nvGrpSpPr>
        <p:grpSpPr>
          <a:xfrm>
            <a:off x="1359398" y="3682271"/>
            <a:ext cx="395296" cy="371966"/>
            <a:chOff x="1359398" y="3682271"/>
            <a:chExt cx="395296" cy="371966"/>
          </a:xfrm>
        </p:grpSpPr>
        <p:sp>
          <p:nvSpPr>
            <p:cNvPr id="14632" name="Google Shape;14632;p61"/>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61"/>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1"/>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61"/>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61"/>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1"/>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1"/>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61"/>
          <p:cNvGrpSpPr/>
          <p:nvPr/>
        </p:nvGrpSpPr>
        <p:grpSpPr>
          <a:xfrm>
            <a:off x="1908099" y="3682271"/>
            <a:ext cx="395296" cy="371966"/>
            <a:chOff x="1908099" y="3682271"/>
            <a:chExt cx="395296" cy="371966"/>
          </a:xfrm>
        </p:grpSpPr>
        <p:sp>
          <p:nvSpPr>
            <p:cNvPr id="14640" name="Google Shape;14640;p61"/>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61"/>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61"/>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1"/>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1"/>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61"/>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61"/>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61"/>
          <p:cNvGrpSpPr/>
          <p:nvPr/>
        </p:nvGrpSpPr>
        <p:grpSpPr>
          <a:xfrm>
            <a:off x="2456800" y="3682271"/>
            <a:ext cx="395270" cy="371966"/>
            <a:chOff x="2456800" y="3682271"/>
            <a:chExt cx="395270" cy="371966"/>
          </a:xfrm>
        </p:grpSpPr>
        <p:sp>
          <p:nvSpPr>
            <p:cNvPr id="14648" name="Google Shape;14648;p61"/>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1"/>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1"/>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1"/>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61"/>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61"/>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61"/>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61"/>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61"/>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61"/>
          <p:cNvGrpSpPr/>
          <p:nvPr/>
        </p:nvGrpSpPr>
        <p:grpSpPr>
          <a:xfrm>
            <a:off x="3014250" y="3682271"/>
            <a:ext cx="391092" cy="371940"/>
            <a:chOff x="3014250" y="3682271"/>
            <a:chExt cx="391092" cy="371940"/>
          </a:xfrm>
        </p:grpSpPr>
        <p:sp>
          <p:nvSpPr>
            <p:cNvPr id="14658" name="Google Shape;14658;p61"/>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1"/>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1"/>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1" name="Google Shape;14661;p61"/>
          <p:cNvGrpSpPr/>
          <p:nvPr/>
        </p:nvGrpSpPr>
        <p:grpSpPr>
          <a:xfrm>
            <a:off x="3569125" y="3702947"/>
            <a:ext cx="388728" cy="330692"/>
            <a:chOff x="3569125" y="3702947"/>
            <a:chExt cx="388728" cy="330692"/>
          </a:xfrm>
        </p:grpSpPr>
        <p:sp>
          <p:nvSpPr>
            <p:cNvPr id="14662" name="Google Shape;14662;p61"/>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1"/>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1"/>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1"/>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6" name="Google Shape;14666;p61"/>
          <p:cNvGrpSpPr/>
          <p:nvPr/>
        </p:nvGrpSpPr>
        <p:grpSpPr>
          <a:xfrm>
            <a:off x="4111994" y="3682455"/>
            <a:ext cx="387992" cy="371625"/>
            <a:chOff x="4111994" y="3682455"/>
            <a:chExt cx="387992" cy="371625"/>
          </a:xfrm>
        </p:grpSpPr>
        <p:sp>
          <p:nvSpPr>
            <p:cNvPr id="14667" name="Google Shape;14667;p61"/>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1"/>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9" name="Google Shape;14669;p61"/>
          <p:cNvGrpSpPr/>
          <p:nvPr/>
        </p:nvGrpSpPr>
        <p:grpSpPr>
          <a:xfrm>
            <a:off x="4674908" y="3682271"/>
            <a:ext cx="371966" cy="371966"/>
            <a:chOff x="4674908" y="3682271"/>
            <a:chExt cx="371966" cy="371966"/>
          </a:xfrm>
        </p:grpSpPr>
        <p:sp>
          <p:nvSpPr>
            <p:cNvPr id="14670" name="Google Shape;14670;p61"/>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1"/>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1"/>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1"/>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4" name="Google Shape;14674;p61"/>
          <p:cNvGrpSpPr/>
          <p:nvPr/>
        </p:nvGrpSpPr>
        <p:grpSpPr>
          <a:xfrm>
            <a:off x="5223609" y="3731112"/>
            <a:ext cx="371782" cy="274285"/>
            <a:chOff x="5223609" y="3731112"/>
            <a:chExt cx="371782" cy="274285"/>
          </a:xfrm>
        </p:grpSpPr>
        <p:sp>
          <p:nvSpPr>
            <p:cNvPr id="14675" name="Google Shape;14675;p61"/>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61"/>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7" name="Google Shape;14677;p61"/>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78" name="Google Shape;14678;p61"/>
          <p:cNvGrpSpPr/>
          <p:nvPr/>
        </p:nvGrpSpPr>
        <p:grpSpPr>
          <a:xfrm>
            <a:off x="6319908" y="3696721"/>
            <a:ext cx="373963" cy="343119"/>
            <a:chOff x="6319908" y="3696721"/>
            <a:chExt cx="373963" cy="343119"/>
          </a:xfrm>
        </p:grpSpPr>
        <p:sp>
          <p:nvSpPr>
            <p:cNvPr id="14679" name="Google Shape;14679;p61"/>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1"/>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1"/>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1"/>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1"/>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1"/>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61"/>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61"/>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1"/>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8" name="Google Shape;14688;p61"/>
          <p:cNvGrpSpPr/>
          <p:nvPr/>
        </p:nvGrpSpPr>
        <p:grpSpPr>
          <a:xfrm>
            <a:off x="6871342" y="3740044"/>
            <a:ext cx="371966" cy="256420"/>
            <a:chOff x="6871342" y="3740044"/>
            <a:chExt cx="371966" cy="256420"/>
          </a:xfrm>
        </p:grpSpPr>
        <p:sp>
          <p:nvSpPr>
            <p:cNvPr id="14689" name="Google Shape;14689;p61"/>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61"/>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1"/>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1"/>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61"/>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61"/>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61"/>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1"/>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61"/>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61"/>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1"/>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1"/>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61"/>
          <p:cNvGrpSpPr/>
          <p:nvPr/>
        </p:nvGrpSpPr>
        <p:grpSpPr>
          <a:xfrm>
            <a:off x="7402362" y="3681535"/>
            <a:ext cx="402757" cy="372728"/>
            <a:chOff x="7402362" y="3681535"/>
            <a:chExt cx="402757" cy="372728"/>
          </a:xfrm>
        </p:grpSpPr>
        <p:sp>
          <p:nvSpPr>
            <p:cNvPr id="14702" name="Google Shape;14702;p61"/>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1"/>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61"/>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61"/>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61"/>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61"/>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1"/>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1"/>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61"/>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61"/>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61"/>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61"/>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61"/>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61"/>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1"/>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1"/>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8" name="Google Shape;14718;p61"/>
          <p:cNvGrpSpPr/>
          <p:nvPr/>
        </p:nvGrpSpPr>
        <p:grpSpPr>
          <a:xfrm>
            <a:off x="7960705" y="3736235"/>
            <a:ext cx="378902" cy="264065"/>
            <a:chOff x="7960705" y="3736235"/>
            <a:chExt cx="378902" cy="264065"/>
          </a:xfrm>
        </p:grpSpPr>
        <p:sp>
          <p:nvSpPr>
            <p:cNvPr id="14719" name="Google Shape;14719;p61"/>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61"/>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1"/>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1"/>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1"/>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1"/>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1"/>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1"/>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1"/>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1"/>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1"/>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61"/>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61"/>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61"/>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3" name="Google Shape;14733;p61"/>
          <p:cNvGrpSpPr/>
          <p:nvPr/>
        </p:nvGrpSpPr>
        <p:grpSpPr>
          <a:xfrm>
            <a:off x="6667501" y="4162270"/>
            <a:ext cx="166200" cy="388019"/>
            <a:chOff x="6400828" y="4162270"/>
            <a:chExt cx="166200" cy="388019"/>
          </a:xfrm>
        </p:grpSpPr>
        <p:sp>
          <p:nvSpPr>
            <p:cNvPr id="14734" name="Google Shape;14734;p61"/>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61"/>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61"/>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61"/>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1"/>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1"/>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1"/>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61"/>
          <p:cNvGrpSpPr/>
          <p:nvPr/>
        </p:nvGrpSpPr>
        <p:grpSpPr>
          <a:xfrm>
            <a:off x="7186488" y="4162270"/>
            <a:ext cx="225260" cy="388019"/>
            <a:chOff x="6919815" y="4162270"/>
            <a:chExt cx="225260" cy="388019"/>
          </a:xfrm>
        </p:grpSpPr>
        <p:sp>
          <p:nvSpPr>
            <p:cNvPr id="14742" name="Google Shape;14742;p61"/>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1"/>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1"/>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1"/>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61"/>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61"/>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1"/>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1"/>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61"/>
          <p:cNvGrpSpPr/>
          <p:nvPr/>
        </p:nvGrpSpPr>
        <p:grpSpPr>
          <a:xfrm>
            <a:off x="7652273" y="4177035"/>
            <a:ext cx="388728" cy="358383"/>
            <a:chOff x="7385600" y="4177035"/>
            <a:chExt cx="388728" cy="358383"/>
          </a:xfrm>
        </p:grpSpPr>
        <p:sp>
          <p:nvSpPr>
            <p:cNvPr id="14751" name="Google Shape;14751;p61"/>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1"/>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1"/>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61"/>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61"/>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1"/>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61"/>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8" name="Google Shape;14758;p61"/>
          <p:cNvGrpSpPr/>
          <p:nvPr/>
        </p:nvGrpSpPr>
        <p:grpSpPr>
          <a:xfrm>
            <a:off x="3625085" y="3259862"/>
            <a:ext cx="369207" cy="258259"/>
            <a:chOff x="3625085" y="3259862"/>
            <a:chExt cx="369207" cy="258259"/>
          </a:xfrm>
        </p:grpSpPr>
        <p:sp>
          <p:nvSpPr>
            <p:cNvPr id="14759" name="Google Shape;14759;p61"/>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1"/>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61"/>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61"/>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1"/>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1"/>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61"/>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61"/>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1"/>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1"/>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1"/>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61"/>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1"/>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2" name="Google Shape;14772;p61"/>
          <p:cNvGrpSpPr/>
          <p:nvPr/>
        </p:nvGrpSpPr>
        <p:grpSpPr>
          <a:xfrm>
            <a:off x="6317360" y="3276808"/>
            <a:ext cx="363217" cy="248590"/>
            <a:chOff x="6317360" y="3276808"/>
            <a:chExt cx="363217" cy="248590"/>
          </a:xfrm>
        </p:grpSpPr>
        <p:sp>
          <p:nvSpPr>
            <p:cNvPr id="14773" name="Google Shape;14773;p61"/>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1"/>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1"/>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1"/>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1"/>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1"/>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61"/>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61"/>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61"/>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61"/>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1"/>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1"/>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1"/>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1"/>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1"/>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1"/>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1"/>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1"/>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61"/>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61"/>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1"/>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61"/>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1"/>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1"/>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61"/>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61"/>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61"/>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0" name="Google Shape;14800;p61"/>
          <p:cNvGrpSpPr/>
          <p:nvPr/>
        </p:nvGrpSpPr>
        <p:grpSpPr>
          <a:xfrm>
            <a:off x="5351065" y="4183682"/>
            <a:ext cx="504064" cy="325595"/>
            <a:chOff x="5084391" y="4183682"/>
            <a:chExt cx="504064" cy="325595"/>
          </a:xfrm>
        </p:grpSpPr>
        <p:sp>
          <p:nvSpPr>
            <p:cNvPr id="14801" name="Google Shape;14801;p61"/>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61"/>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61"/>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61"/>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1"/>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1"/>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1"/>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1"/>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1"/>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1"/>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1"/>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1"/>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1"/>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1"/>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1"/>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1"/>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7" name="Google Shape;14817;p61"/>
          <p:cNvGrpSpPr/>
          <p:nvPr/>
        </p:nvGrpSpPr>
        <p:grpSpPr>
          <a:xfrm>
            <a:off x="7947595" y="2347996"/>
            <a:ext cx="379795" cy="267165"/>
            <a:chOff x="7947595" y="2347996"/>
            <a:chExt cx="379795" cy="267165"/>
          </a:xfrm>
        </p:grpSpPr>
        <p:sp>
          <p:nvSpPr>
            <p:cNvPr id="14818" name="Google Shape;14818;p61"/>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61"/>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1"/>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1"/>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61"/>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61"/>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61"/>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1"/>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1"/>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7" name="Google Shape;14827;p61"/>
          <p:cNvGrpSpPr/>
          <p:nvPr/>
        </p:nvGrpSpPr>
        <p:grpSpPr>
          <a:xfrm>
            <a:off x="6400644" y="2310269"/>
            <a:ext cx="275362" cy="338784"/>
            <a:chOff x="6400644" y="2310269"/>
            <a:chExt cx="275362" cy="338784"/>
          </a:xfrm>
        </p:grpSpPr>
        <p:sp>
          <p:nvSpPr>
            <p:cNvPr id="14828" name="Google Shape;14828;p61"/>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61"/>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61"/>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1"/>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1"/>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1"/>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1"/>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1"/>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1"/>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1"/>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1"/>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1"/>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61"/>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61"/>
          <p:cNvGrpSpPr/>
          <p:nvPr/>
        </p:nvGrpSpPr>
        <p:grpSpPr>
          <a:xfrm>
            <a:off x="1608942" y="4161009"/>
            <a:ext cx="359565" cy="358094"/>
            <a:chOff x="1342268" y="4161009"/>
            <a:chExt cx="359565" cy="358094"/>
          </a:xfrm>
        </p:grpSpPr>
        <p:sp>
          <p:nvSpPr>
            <p:cNvPr id="14842" name="Google Shape;14842;p61"/>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1"/>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61"/>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61"/>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1"/>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61"/>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61"/>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1"/>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1"/>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61"/>
          <p:cNvGrpSpPr/>
          <p:nvPr/>
        </p:nvGrpSpPr>
        <p:grpSpPr>
          <a:xfrm>
            <a:off x="1913012" y="2764940"/>
            <a:ext cx="417523" cy="374252"/>
            <a:chOff x="1913012" y="2764940"/>
            <a:chExt cx="417523" cy="374252"/>
          </a:xfrm>
        </p:grpSpPr>
        <p:sp>
          <p:nvSpPr>
            <p:cNvPr id="14852" name="Google Shape;14852;p61"/>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1"/>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1"/>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1"/>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1"/>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61"/>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61"/>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1"/>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61"/>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61"/>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1"/>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61"/>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4" name="Google Shape;14864;p61"/>
          <p:cNvGrpSpPr/>
          <p:nvPr/>
        </p:nvGrpSpPr>
        <p:grpSpPr>
          <a:xfrm>
            <a:off x="830742" y="2763601"/>
            <a:ext cx="384734" cy="381556"/>
            <a:chOff x="830742" y="2763601"/>
            <a:chExt cx="384734" cy="381556"/>
          </a:xfrm>
        </p:grpSpPr>
        <p:sp>
          <p:nvSpPr>
            <p:cNvPr id="14865" name="Google Shape;14865;p61"/>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1"/>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1"/>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1"/>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61"/>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61"/>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1"/>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1"/>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61"/>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61"/>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1"/>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61"/>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61"/>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61"/>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1"/>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1"/>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61"/>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61"/>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1"/>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6" name="Google Shape;14886;p61"/>
          <p:cNvGrpSpPr/>
          <p:nvPr/>
        </p:nvGrpSpPr>
        <p:grpSpPr>
          <a:xfrm>
            <a:off x="3274171" y="4183419"/>
            <a:ext cx="375434" cy="329667"/>
            <a:chOff x="3007498" y="4183419"/>
            <a:chExt cx="375434" cy="329667"/>
          </a:xfrm>
        </p:grpSpPr>
        <p:sp>
          <p:nvSpPr>
            <p:cNvPr id="14887" name="Google Shape;14887;p61"/>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1"/>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1"/>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1"/>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1"/>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61"/>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61"/>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61"/>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1"/>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1"/>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1"/>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1"/>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1"/>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61"/>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61"/>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1"/>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61"/>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61"/>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61"/>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1"/>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7" name="Google Shape;14907;p61"/>
          <p:cNvGrpSpPr/>
          <p:nvPr/>
        </p:nvGrpSpPr>
        <p:grpSpPr>
          <a:xfrm>
            <a:off x="6919276" y="2766990"/>
            <a:ext cx="274550" cy="354728"/>
            <a:chOff x="7606826" y="2419290"/>
            <a:chExt cx="274550" cy="354728"/>
          </a:xfrm>
        </p:grpSpPr>
        <p:sp>
          <p:nvSpPr>
            <p:cNvPr id="14908" name="Google Shape;14908;p61"/>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1"/>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1"/>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1"/>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61"/>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61"/>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1"/>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1"/>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1"/>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1"/>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1"/>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1"/>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1"/>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1"/>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61"/>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3" name="Google Shape;14923;p61"/>
          <p:cNvGrpSpPr/>
          <p:nvPr/>
        </p:nvGrpSpPr>
        <p:grpSpPr>
          <a:xfrm>
            <a:off x="7550168" y="2777003"/>
            <a:ext cx="263316" cy="354728"/>
            <a:chOff x="8062968" y="2419290"/>
            <a:chExt cx="263316" cy="354728"/>
          </a:xfrm>
        </p:grpSpPr>
        <p:sp>
          <p:nvSpPr>
            <p:cNvPr id="14924" name="Google Shape;14924;p61"/>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61"/>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61"/>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61"/>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1"/>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1"/>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1"/>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61"/>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61"/>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1"/>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1"/>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1"/>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1"/>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1"/>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1"/>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61"/>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61"/>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1" name="Google Shape;14941;p61"/>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a:solidFill>
                  <a:srgbClr val="FFFFFF"/>
                </a:solidFill>
              </a:rPr>
              <a:t>You can</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s" sz="1100">
                <a:solidFill>
                  <a:srgbClr val="FFFFFF"/>
                </a:solidFill>
              </a:rPr>
              <a:t>You can </a:t>
            </a:r>
            <a:r>
              <a:rPr lang="es" sz="1100">
                <a:solidFill>
                  <a:srgbClr val="869FB2"/>
                </a:solidFill>
              </a:rPr>
              <a:t>change the stroke and fill color</a:t>
            </a:r>
            <a:r>
              <a:rPr lang="es" sz="1100">
                <a:solidFill>
                  <a:srgbClr val="FFFFFF"/>
                </a:solidFill>
              </a:rPr>
              <a:t>; just select the icon and click on the</a:t>
            </a:r>
            <a:r>
              <a:rPr lang="es" sz="1100">
                <a:solidFill>
                  <a:srgbClr val="435D74"/>
                </a:solidFill>
              </a:rPr>
              <a:t> </a:t>
            </a:r>
            <a:r>
              <a:rPr lang="es" sz="1100">
                <a:solidFill>
                  <a:srgbClr val="869FB2"/>
                </a:solidFill>
              </a:rPr>
              <a:t>paint bucket/pen</a:t>
            </a:r>
            <a:r>
              <a:rPr lang="es"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s" sz="1100">
                <a:solidFill>
                  <a:srgbClr val="FFFFFF"/>
                </a:solidFill>
              </a:rPr>
              <a:t>In Google Slides, you can also use </a:t>
            </a:r>
            <a:r>
              <a:rPr lang="es" sz="1100">
                <a:solidFill>
                  <a:schemeClr val="hlink"/>
                </a:solidFill>
                <a:uFill>
                  <a:noFill/>
                </a:uFill>
                <a:hlinkClick r:id="rId3"/>
              </a:rPr>
              <a:t>Flaticon’s extension</a:t>
            </a:r>
            <a:r>
              <a:rPr lang="es" sz="1100">
                <a:solidFill>
                  <a:srgbClr val="FFFFFF"/>
                </a:solidFill>
              </a:rPr>
              <a:t>, allowing you to customize and add even more icons.</a:t>
            </a:r>
            <a:r>
              <a:rPr lang="es" sz="1100">
                <a:solidFill>
                  <a:srgbClr val="435D74"/>
                </a:solidFill>
              </a:rPr>
              <a:t/>
            </a:r>
            <a:br>
              <a:rPr lang="es" sz="1100">
                <a:solidFill>
                  <a:srgbClr val="435D74"/>
                </a:solidFill>
              </a:rPr>
            </a:br>
            <a:endParaRPr sz="1100">
              <a:solidFill>
                <a:srgbClr val="435D74"/>
              </a:solidFill>
            </a:endParaRPr>
          </a:p>
        </p:txBody>
      </p:sp>
      <p:sp>
        <p:nvSpPr>
          <p:cNvPr id="14942" name="Google Shape;14942;p6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...and our sets of editable icons</a:t>
            </a:r>
            <a:endParaRPr/>
          </a:p>
        </p:txBody>
      </p:sp>
      <p:grpSp>
        <p:nvGrpSpPr>
          <p:cNvPr id="14943" name="Google Shape;14943;p61"/>
          <p:cNvGrpSpPr/>
          <p:nvPr/>
        </p:nvGrpSpPr>
        <p:grpSpPr>
          <a:xfrm>
            <a:off x="1102999" y="4149725"/>
            <a:ext cx="364280" cy="363684"/>
            <a:chOff x="836325" y="4149725"/>
            <a:chExt cx="364280" cy="363684"/>
          </a:xfrm>
        </p:grpSpPr>
        <p:sp>
          <p:nvSpPr>
            <p:cNvPr id="14944" name="Google Shape;14944;p61"/>
            <p:cNvSpPr/>
            <p:nvPr/>
          </p:nvSpPr>
          <p:spPr>
            <a:xfrm>
              <a:off x="836325" y="4428035"/>
              <a:ext cx="86394" cy="85374"/>
            </a:xfrm>
            <a:custGeom>
              <a:avLst/>
              <a:gdLst/>
              <a:ahLst/>
              <a:cxnLst/>
              <a:rect l="l" t="t" r="r" b="b"/>
              <a:pathLst>
                <a:path w="10325" h="10203" extrusionOk="0">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1"/>
            <p:cNvSpPr/>
            <p:nvPr/>
          </p:nvSpPr>
          <p:spPr>
            <a:xfrm>
              <a:off x="836325" y="4373908"/>
              <a:ext cx="60045" cy="58999"/>
            </a:xfrm>
            <a:custGeom>
              <a:avLst/>
              <a:gdLst/>
              <a:ahLst/>
              <a:cxnLst/>
              <a:rect l="l" t="t" r="r" b="b"/>
              <a:pathLst>
                <a:path w="7176" h="7051" extrusionOk="0">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61"/>
            <p:cNvSpPr/>
            <p:nvPr/>
          </p:nvSpPr>
          <p:spPr>
            <a:xfrm>
              <a:off x="916801" y="4454384"/>
              <a:ext cx="60045" cy="58999"/>
            </a:xfrm>
            <a:custGeom>
              <a:avLst/>
              <a:gdLst/>
              <a:ahLst/>
              <a:cxnLst/>
              <a:rect l="l" t="t" r="r" b="b"/>
              <a:pathLst>
                <a:path w="7176" h="7051" extrusionOk="0">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61"/>
            <p:cNvSpPr/>
            <p:nvPr/>
          </p:nvSpPr>
          <p:spPr>
            <a:xfrm>
              <a:off x="901229" y="4149725"/>
              <a:ext cx="298594" cy="157234"/>
            </a:xfrm>
            <a:custGeom>
              <a:avLst/>
              <a:gdLst/>
              <a:ahLst/>
              <a:cxnLst/>
              <a:rect l="l" t="t" r="r" b="b"/>
              <a:pathLst>
                <a:path w="35685" h="18791" extrusionOk="0">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1"/>
            <p:cNvSpPr/>
            <p:nvPr/>
          </p:nvSpPr>
          <p:spPr>
            <a:xfrm>
              <a:off x="951985" y="4150026"/>
              <a:ext cx="248255" cy="248163"/>
            </a:xfrm>
            <a:custGeom>
              <a:avLst/>
              <a:gdLst/>
              <a:ahLst/>
              <a:cxnLst/>
              <a:rect l="l" t="t" r="r" b="b"/>
              <a:pathLst>
                <a:path w="29669" h="29658" extrusionOk="0">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1"/>
            <p:cNvSpPr/>
            <p:nvPr/>
          </p:nvSpPr>
          <p:spPr>
            <a:xfrm>
              <a:off x="1046141" y="4150445"/>
              <a:ext cx="154464" cy="298017"/>
            </a:xfrm>
            <a:custGeom>
              <a:avLst/>
              <a:gdLst/>
              <a:ahLst/>
              <a:cxnLst/>
              <a:rect l="l" t="t" r="r" b="b"/>
              <a:pathLst>
                <a:path w="18460" h="35616" extrusionOk="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1"/>
            <p:cNvSpPr/>
            <p:nvPr/>
          </p:nvSpPr>
          <p:spPr>
            <a:xfrm>
              <a:off x="952454" y="4150244"/>
              <a:ext cx="247787" cy="247946"/>
            </a:xfrm>
            <a:custGeom>
              <a:avLst/>
              <a:gdLst/>
              <a:ahLst/>
              <a:cxnLst/>
              <a:rect l="l" t="t" r="r" b="b"/>
              <a:pathLst>
                <a:path w="29613" h="29632" extrusionOk="0">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4954"/>
        <p:cNvGrpSpPr/>
        <p:nvPr/>
      </p:nvGrpSpPr>
      <p:grpSpPr>
        <a:xfrm>
          <a:off x="0" y="0"/>
          <a:ext cx="0" cy="0"/>
          <a:chOff x="0" y="0"/>
          <a:chExt cx="0" cy="0"/>
        </a:xfrm>
      </p:grpSpPr>
      <p:grpSp>
        <p:nvGrpSpPr>
          <p:cNvPr id="14955" name="Google Shape;14955;p62"/>
          <p:cNvGrpSpPr/>
          <p:nvPr/>
        </p:nvGrpSpPr>
        <p:grpSpPr>
          <a:xfrm>
            <a:off x="7075663" y="2261129"/>
            <a:ext cx="362163" cy="347098"/>
            <a:chOff x="7075663" y="2444129"/>
            <a:chExt cx="362163" cy="347098"/>
          </a:xfrm>
        </p:grpSpPr>
        <p:sp>
          <p:nvSpPr>
            <p:cNvPr id="14956" name="Google Shape;14956;p62"/>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62"/>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62"/>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2"/>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2"/>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2"/>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2"/>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2"/>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4" name="Google Shape;14964;p62"/>
          <p:cNvGrpSpPr/>
          <p:nvPr/>
        </p:nvGrpSpPr>
        <p:grpSpPr>
          <a:xfrm>
            <a:off x="6638175" y="2253584"/>
            <a:ext cx="372197" cy="362163"/>
            <a:chOff x="6638175" y="2436584"/>
            <a:chExt cx="372197" cy="362163"/>
          </a:xfrm>
        </p:grpSpPr>
        <p:sp>
          <p:nvSpPr>
            <p:cNvPr id="14965" name="Google Shape;14965;p62"/>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62"/>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62"/>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2"/>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2"/>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2"/>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2"/>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2"/>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2"/>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2"/>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2"/>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2"/>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2"/>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8" name="Google Shape;14978;p62"/>
          <p:cNvGrpSpPr/>
          <p:nvPr/>
        </p:nvGrpSpPr>
        <p:grpSpPr>
          <a:xfrm>
            <a:off x="6192906" y="2256440"/>
            <a:ext cx="371699" cy="356084"/>
            <a:chOff x="6192906" y="2439440"/>
            <a:chExt cx="371699" cy="356084"/>
          </a:xfrm>
        </p:grpSpPr>
        <p:sp>
          <p:nvSpPr>
            <p:cNvPr id="14979" name="Google Shape;14979;p62"/>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62"/>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62"/>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62"/>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2"/>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2"/>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2"/>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2"/>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2"/>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2"/>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2"/>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62"/>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62"/>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2" name="Google Shape;14992;p62"/>
          <p:cNvGrpSpPr/>
          <p:nvPr/>
        </p:nvGrpSpPr>
        <p:grpSpPr>
          <a:xfrm>
            <a:off x="5762467" y="2253584"/>
            <a:ext cx="362163" cy="362163"/>
            <a:chOff x="5762467" y="2436584"/>
            <a:chExt cx="362163" cy="362163"/>
          </a:xfrm>
        </p:grpSpPr>
        <p:sp>
          <p:nvSpPr>
            <p:cNvPr id="14993" name="Google Shape;14993;p62"/>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62"/>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62"/>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2"/>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2"/>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2"/>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62"/>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2"/>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2"/>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2"/>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2"/>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2"/>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2"/>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2"/>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2"/>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2"/>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62"/>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62"/>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2"/>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62"/>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62"/>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62"/>
          <p:cNvGrpSpPr/>
          <p:nvPr/>
        </p:nvGrpSpPr>
        <p:grpSpPr>
          <a:xfrm>
            <a:off x="5323721" y="2254029"/>
            <a:ext cx="362922" cy="361219"/>
            <a:chOff x="5323721" y="2437029"/>
            <a:chExt cx="362922" cy="361219"/>
          </a:xfrm>
        </p:grpSpPr>
        <p:sp>
          <p:nvSpPr>
            <p:cNvPr id="15019" name="Google Shape;15019;p62"/>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2"/>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2"/>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62"/>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62"/>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2"/>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2"/>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2"/>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2"/>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2"/>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62"/>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62"/>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2"/>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2"/>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2"/>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2"/>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2"/>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6" name="Google Shape;15036;p62"/>
          <p:cNvGrpSpPr/>
          <p:nvPr/>
        </p:nvGrpSpPr>
        <p:grpSpPr>
          <a:xfrm>
            <a:off x="4875937" y="2285731"/>
            <a:ext cx="407122" cy="315448"/>
            <a:chOff x="4875937" y="2468731"/>
            <a:chExt cx="407122" cy="315448"/>
          </a:xfrm>
        </p:grpSpPr>
        <p:sp>
          <p:nvSpPr>
            <p:cNvPr id="15037" name="Google Shape;15037;p62"/>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62"/>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2"/>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2"/>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2"/>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2"/>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2"/>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62"/>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62"/>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62"/>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2"/>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2"/>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2"/>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2"/>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2"/>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2"/>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2"/>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2"/>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2"/>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62"/>
          <p:cNvGrpSpPr/>
          <p:nvPr/>
        </p:nvGrpSpPr>
        <p:grpSpPr>
          <a:xfrm>
            <a:off x="4893282" y="3621774"/>
            <a:ext cx="242114" cy="362163"/>
            <a:chOff x="4893282" y="3804774"/>
            <a:chExt cx="242114" cy="362163"/>
          </a:xfrm>
        </p:grpSpPr>
        <p:sp>
          <p:nvSpPr>
            <p:cNvPr id="15057" name="Google Shape;15057;p62"/>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62"/>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2"/>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2"/>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2"/>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2"/>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62"/>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62"/>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2"/>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2"/>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2"/>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2"/>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2"/>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2"/>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2"/>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62"/>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62"/>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2"/>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62"/>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62"/>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62"/>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62"/>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62"/>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62"/>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62"/>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2"/>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3" name="Google Shape;15083;p62"/>
          <p:cNvGrpSpPr/>
          <p:nvPr/>
        </p:nvGrpSpPr>
        <p:grpSpPr>
          <a:xfrm>
            <a:off x="6248162" y="3621774"/>
            <a:ext cx="231058" cy="362425"/>
            <a:chOff x="6248162" y="3804774"/>
            <a:chExt cx="231058" cy="362425"/>
          </a:xfrm>
        </p:grpSpPr>
        <p:sp>
          <p:nvSpPr>
            <p:cNvPr id="15084" name="Google Shape;15084;p62"/>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62"/>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62"/>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2"/>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8" name="Google Shape;15088;p62"/>
          <p:cNvGrpSpPr/>
          <p:nvPr/>
        </p:nvGrpSpPr>
        <p:grpSpPr>
          <a:xfrm>
            <a:off x="5346568" y="3621774"/>
            <a:ext cx="233337" cy="362163"/>
            <a:chOff x="5346568" y="3804774"/>
            <a:chExt cx="233337" cy="362163"/>
          </a:xfrm>
        </p:grpSpPr>
        <p:sp>
          <p:nvSpPr>
            <p:cNvPr id="15089" name="Google Shape;15089;p62"/>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62"/>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62"/>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2"/>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2"/>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2"/>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62"/>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2"/>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62"/>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62"/>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62"/>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2"/>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2"/>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2"/>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2"/>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62"/>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62"/>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2"/>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2"/>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62"/>
          <p:cNvGrpSpPr/>
          <p:nvPr/>
        </p:nvGrpSpPr>
        <p:grpSpPr>
          <a:xfrm>
            <a:off x="6704985" y="3622141"/>
            <a:ext cx="209967" cy="361639"/>
            <a:chOff x="6704985" y="3805141"/>
            <a:chExt cx="209967" cy="361639"/>
          </a:xfrm>
        </p:grpSpPr>
        <p:sp>
          <p:nvSpPr>
            <p:cNvPr id="15109" name="Google Shape;15109;p62"/>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2"/>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2"/>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2"/>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62"/>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62"/>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2"/>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2"/>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2"/>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62"/>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62"/>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2"/>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62"/>
          <p:cNvGrpSpPr/>
          <p:nvPr/>
        </p:nvGrpSpPr>
        <p:grpSpPr>
          <a:xfrm>
            <a:off x="7513884" y="2265269"/>
            <a:ext cx="363184" cy="338792"/>
            <a:chOff x="7513884" y="2448269"/>
            <a:chExt cx="363184" cy="338792"/>
          </a:xfrm>
        </p:grpSpPr>
        <p:sp>
          <p:nvSpPr>
            <p:cNvPr id="15122" name="Google Shape;15122;p62"/>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2"/>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2"/>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2"/>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2"/>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62"/>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62"/>
          <p:cNvGrpSpPr/>
          <p:nvPr/>
        </p:nvGrpSpPr>
        <p:grpSpPr>
          <a:xfrm>
            <a:off x="5777767" y="3621826"/>
            <a:ext cx="258699" cy="362136"/>
            <a:chOff x="5777767" y="3804826"/>
            <a:chExt cx="258699" cy="362136"/>
          </a:xfrm>
        </p:grpSpPr>
        <p:sp>
          <p:nvSpPr>
            <p:cNvPr id="15129" name="Google Shape;15129;p62"/>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62"/>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62"/>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2" name="Google Shape;15132;p62"/>
          <p:cNvGrpSpPr/>
          <p:nvPr/>
        </p:nvGrpSpPr>
        <p:grpSpPr>
          <a:xfrm>
            <a:off x="7953101" y="2253584"/>
            <a:ext cx="361691" cy="362163"/>
            <a:chOff x="7953101" y="2436584"/>
            <a:chExt cx="361691" cy="362163"/>
          </a:xfrm>
        </p:grpSpPr>
        <p:sp>
          <p:nvSpPr>
            <p:cNvPr id="15133" name="Google Shape;15133;p62"/>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2"/>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62"/>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2"/>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2"/>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2"/>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62"/>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62"/>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62"/>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62"/>
          <p:cNvGrpSpPr/>
          <p:nvPr/>
        </p:nvGrpSpPr>
        <p:grpSpPr>
          <a:xfrm>
            <a:off x="4859353" y="3172130"/>
            <a:ext cx="373481" cy="362267"/>
            <a:chOff x="4859353" y="3355130"/>
            <a:chExt cx="373481" cy="362267"/>
          </a:xfrm>
        </p:grpSpPr>
        <p:sp>
          <p:nvSpPr>
            <p:cNvPr id="15143" name="Google Shape;15143;p62"/>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2"/>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2"/>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2"/>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2"/>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2"/>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2"/>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2"/>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62"/>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62"/>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2"/>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62"/>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62"/>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2"/>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7" name="Google Shape;15157;p62"/>
          <p:cNvGrpSpPr/>
          <p:nvPr/>
        </p:nvGrpSpPr>
        <p:grpSpPr>
          <a:xfrm>
            <a:off x="6637678" y="1317982"/>
            <a:ext cx="378721" cy="362005"/>
            <a:chOff x="6637678" y="1500982"/>
            <a:chExt cx="378721" cy="362005"/>
          </a:xfrm>
        </p:grpSpPr>
        <p:sp>
          <p:nvSpPr>
            <p:cNvPr id="15158" name="Google Shape;15158;p62"/>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62"/>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2"/>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2"/>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2"/>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2"/>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2"/>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2"/>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2"/>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2"/>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2"/>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62"/>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62"/>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2"/>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62"/>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62"/>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4" name="Google Shape;15174;p62"/>
          <p:cNvGrpSpPr/>
          <p:nvPr/>
        </p:nvGrpSpPr>
        <p:grpSpPr>
          <a:xfrm>
            <a:off x="5827993" y="3172496"/>
            <a:ext cx="223041" cy="362163"/>
            <a:chOff x="5827993" y="3355496"/>
            <a:chExt cx="223041" cy="362163"/>
          </a:xfrm>
        </p:grpSpPr>
        <p:sp>
          <p:nvSpPr>
            <p:cNvPr id="15175" name="Google Shape;15175;p62"/>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2"/>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2"/>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62"/>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62"/>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62"/>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2"/>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2"/>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2"/>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62"/>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62"/>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2"/>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2"/>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0" name="Google Shape;15190;p62"/>
          <p:cNvGrpSpPr/>
          <p:nvPr/>
        </p:nvGrpSpPr>
        <p:grpSpPr>
          <a:xfrm>
            <a:off x="7528713" y="1317641"/>
            <a:ext cx="370520" cy="361586"/>
            <a:chOff x="7528713" y="1500641"/>
            <a:chExt cx="370520" cy="361586"/>
          </a:xfrm>
        </p:grpSpPr>
        <p:sp>
          <p:nvSpPr>
            <p:cNvPr id="15191" name="Google Shape;15191;p62"/>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62"/>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2"/>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2"/>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2"/>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62"/>
          <p:cNvGrpSpPr/>
          <p:nvPr/>
        </p:nvGrpSpPr>
        <p:grpSpPr>
          <a:xfrm>
            <a:off x="5317198" y="3172496"/>
            <a:ext cx="367429" cy="362163"/>
            <a:chOff x="5317198" y="3355496"/>
            <a:chExt cx="367429" cy="362163"/>
          </a:xfrm>
        </p:grpSpPr>
        <p:sp>
          <p:nvSpPr>
            <p:cNvPr id="15199" name="Google Shape;15199;p62"/>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2"/>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2"/>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2"/>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2"/>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2"/>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2"/>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2"/>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62"/>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62"/>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2"/>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2"/>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2"/>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2"/>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62"/>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62"/>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5" name="Google Shape;15215;p62"/>
          <p:cNvGrpSpPr/>
          <p:nvPr/>
        </p:nvGrpSpPr>
        <p:grpSpPr>
          <a:xfrm>
            <a:off x="5302971" y="1317563"/>
            <a:ext cx="383175" cy="362241"/>
            <a:chOff x="5302971" y="1500563"/>
            <a:chExt cx="383175" cy="362241"/>
          </a:xfrm>
        </p:grpSpPr>
        <p:sp>
          <p:nvSpPr>
            <p:cNvPr id="15216" name="Google Shape;15216;p62"/>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2"/>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62"/>
          <p:cNvGrpSpPr/>
          <p:nvPr/>
        </p:nvGrpSpPr>
        <p:grpSpPr>
          <a:xfrm>
            <a:off x="6202705" y="1342453"/>
            <a:ext cx="364180" cy="312461"/>
            <a:chOff x="6202705" y="1525453"/>
            <a:chExt cx="364180" cy="312461"/>
          </a:xfrm>
        </p:grpSpPr>
        <p:sp>
          <p:nvSpPr>
            <p:cNvPr id="15219" name="Google Shape;15219;p62"/>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2"/>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2"/>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2"/>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62"/>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2"/>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2"/>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6" name="Google Shape;15226;p62"/>
          <p:cNvGrpSpPr/>
          <p:nvPr/>
        </p:nvGrpSpPr>
        <p:grpSpPr>
          <a:xfrm>
            <a:off x="7087217" y="1320602"/>
            <a:ext cx="362398" cy="356163"/>
            <a:chOff x="7087217" y="1503602"/>
            <a:chExt cx="362398" cy="356163"/>
          </a:xfrm>
        </p:grpSpPr>
        <p:sp>
          <p:nvSpPr>
            <p:cNvPr id="15227" name="Google Shape;15227;p62"/>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2"/>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2"/>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2"/>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2"/>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62"/>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62"/>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2"/>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62"/>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62"/>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2"/>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2"/>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2"/>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62"/>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62"/>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2"/>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2"/>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2"/>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2"/>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2"/>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2"/>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8" name="Google Shape;15248;p62"/>
          <p:cNvGrpSpPr/>
          <p:nvPr/>
        </p:nvGrpSpPr>
        <p:grpSpPr>
          <a:xfrm>
            <a:off x="7968952" y="1317877"/>
            <a:ext cx="378747" cy="361455"/>
            <a:chOff x="7968952" y="1500877"/>
            <a:chExt cx="378747" cy="361455"/>
          </a:xfrm>
        </p:grpSpPr>
        <p:sp>
          <p:nvSpPr>
            <p:cNvPr id="15249" name="Google Shape;15249;p62"/>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2"/>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2"/>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2"/>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2"/>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2"/>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2"/>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2"/>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2"/>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62"/>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62"/>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2"/>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2"/>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2"/>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2"/>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4" name="Google Shape;15264;p62"/>
          <p:cNvGrpSpPr/>
          <p:nvPr/>
        </p:nvGrpSpPr>
        <p:grpSpPr>
          <a:xfrm>
            <a:off x="5761445" y="1358723"/>
            <a:ext cx="362163" cy="279737"/>
            <a:chOff x="5761445" y="1541723"/>
            <a:chExt cx="362163" cy="279737"/>
          </a:xfrm>
        </p:grpSpPr>
        <p:sp>
          <p:nvSpPr>
            <p:cNvPr id="15265" name="Google Shape;15265;p62"/>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2"/>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2"/>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2"/>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62"/>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62"/>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62"/>
          <p:cNvGrpSpPr/>
          <p:nvPr/>
        </p:nvGrpSpPr>
        <p:grpSpPr>
          <a:xfrm>
            <a:off x="6204958" y="3172575"/>
            <a:ext cx="358390" cy="362320"/>
            <a:chOff x="6204958" y="3355575"/>
            <a:chExt cx="358390" cy="362320"/>
          </a:xfrm>
        </p:grpSpPr>
        <p:sp>
          <p:nvSpPr>
            <p:cNvPr id="15272" name="Google Shape;15272;p62"/>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62"/>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62"/>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2"/>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2"/>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2"/>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62"/>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62"/>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2"/>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2"/>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62"/>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62"/>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62"/>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2"/>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2"/>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2"/>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8" name="Google Shape;15288;p62"/>
          <p:cNvGrpSpPr/>
          <p:nvPr/>
        </p:nvGrpSpPr>
        <p:grpSpPr>
          <a:xfrm>
            <a:off x="4939970" y="1316855"/>
            <a:ext cx="242979" cy="362660"/>
            <a:chOff x="4939970" y="1499855"/>
            <a:chExt cx="242979" cy="362660"/>
          </a:xfrm>
        </p:grpSpPr>
        <p:sp>
          <p:nvSpPr>
            <p:cNvPr id="15289" name="Google Shape;15289;p62"/>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2"/>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62"/>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2"/>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2"/>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2"/>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5" name="Google Shape;15295;p62"/>
          <p:cNvGrpSpPr/>
          <p:nvPr/>
        </p:nvGrpSpPr>
        <p:grpSpPr>
          <a:xfrm>
            <a:off x="8023448" y="3172496"/>
            <a:ext cx="284322" cy="362163"/>
            <a:chOff x="8023448" y="3355496"/>
            <a:chExt cx="284322" cy="362163"/>
          </a:xfrm>
        </p:grpSpPr>
        <p:sp>
          <p:nvSpPr>
            <p:cNvPr id="15296" name="Google Shape;15296;p62"/>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2"/>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2"/>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2"/>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2"/>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62"/>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62"/>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2"/>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2"/>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62"/>
          <p:cNvGrpSpPr/>
          <p:nvPr/>
        </p:nvGrpSpPr>
        <p:grpSpPr>
          <a:xfrm>
            <a:off x="6644201" y="3172496"/>
            <a:ext cx="366695" cy="361979"/>
            <a:chOff x="6644201" y="3355496"/>
            <a:chExt cx="366695" cy="361979"/>
          </a:xfrm>
        </p:grpSpPr>
        <p:sp>
          <p:nvSpPr>
            <p:cNvPr id="15306" name="Google Shape;15306;p62"/>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62"/>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62"/>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62"/>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2"/>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2"/>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2"/>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2"/>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2"/>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2"/>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2"/>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2"/>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2"/>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2"/>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2"/>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2"/>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62"/>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62"/>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62"/>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62"/>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62"/>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62"/>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8" name="Google Shape;15328;p62"/>
          <p:cNvGrpSpPr/>
          <p:nvPr/>
        </p:nvGrpSpPr>
        <p:grpSpPr>
          <a:xfrm>
            <a:off x="7955145" y="1836192"/>
            <a:ext cx="365176" cy="271013"/>
            <a:chOff x="7955145" y="2019192"/>
            <a:chExt cx="365176" cy="271013"/>
          </a:xfrm>
        </p:grpSpPr>
        <p:sp>
          <p:nvSpPr>
            <p:cNvPr id="15329" name="Google Shape;15329;p62"/>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2"/>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2"/>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2"/>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62"/>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62"/>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5" name="Google Shape;15335;p62"/>
          <p:cNvGrpSpPr/>
          <p:nvPr/>
        </p:nvGrpSpPr>
        <p:grpSpPr>
          <a:xfrm>
            <a:off x="7518155" y="1826471"/>
            <a:ext cx="361927" cy="290270"/>
            <a:chOff x="7518155" y="2009471"/>
            <a:chExt cx="361927" cy="290270"/>
          </a:xfrm>
        </p:grpSpPr>
        <p:sp>
          <p:nvSpPr>
            <p:cNvPr id="15336" name="Google Shape;15336;p62"/>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2"/>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2"/>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62"/>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62"/>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2"/>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2"/>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2"/>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2"/>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62"/>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62"/>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2"/>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2"/>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9" name="Google Shape;15349;p62"/>
          <p:cNvGrpSpPr/>
          <p:nvPr/>
        </p:nvGrpSpPr>
        <p:grpSpPr>
          <a:xfrm>
            <a:off x="7079672" y="1808053"/>
            <a:ext cx="362163" cy="327264"/>
            <a:chOff x="7079672" y="1991053"/>
            <a:chExt cx="362163" cy="327264"/>
          </a:xfrm>
        </p:grpSpPr>
        <p:sp>
          <p:nvSpPr>
            <p:cNvPr id="15350" name="Google Shape;15350;p62"/>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2"/>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2"/>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2"/>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62"/>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62"/>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2"/>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2"/>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2"/>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62"/>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62"/>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2"/>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62"/>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2"/>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2"/>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62"/>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6" name="Google Shape;15366;p62"/>
          <p:cNvGrpSpPr/>
          <p:nvPr/>
        </p:nvGrpSpPr>
        <p:grpSpPr>
          <a:xfrm>
            <a:off x="6641188" y="1852514"/>
            <a:ext cx="361901" cy="238132"/>
            <a:chOff x="6641188" y="2035514"/>
            <a:chExt cx="361901" cy="238132"/>
          </a:xfrm>
        </p:grpSpPr>
        <p:sp>
          <p:nvSpPr>
            <p:cNvPr id="15367" name="Google Shape;15367;p62"/>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2"/>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62"/>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62"/>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62"/>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62"/>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62"/>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62"/>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62"/>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62"/>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62"/>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62"/>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62"/>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62"/>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62"/>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62"/>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62"/>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62"/>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62"/>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6" name="Google Shape;15386;p62"/>
          <p:cNvGrpSpPr/>
          <p:nvPr/>
        </p:nvGrpSpPr>
        <p:grpSpPr>
          <a:xfrm>
            <a:off x="6202443" y="1803677"/>
            <a:ext cx="362425" cy="335884"/>
            <a:chOff x="6202443" y="1986677"/>
            <a:chExt cx="362425" cy="335884"/>
          </a:xfrm>
        </p:grpSpPr>
        <p:sp>
          <p:nvSpPr>
            <p:cNvPr id="15387" name="Google Shape;15387;p62"/>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62"/>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62"/>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62"/>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62"/>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62"/>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62"/>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62"/>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62"/>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62"/>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62"/>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62"/>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62"/>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62"/>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62"/>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62"/>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62"/>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62"/>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62"/>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62"/>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7" name="Google Shape;15407;p62"/>
          <p:cNvGrpSpPr/>
          <p:nvPr/>
        </p:nvGrpSpPr>
        <p:grpSpPr>
          <a:xfrm>
            <a:off x="5764222" y="1833598"/>
            <a:ext cx="374293" cy="276069"/>
            <a:chOff x="5764222" y="2016598"/>
            <a:chExt cx="374293" cy="276069"/>
          </a:xfrm>
        </p:grpSpPr>
        <p:sp>
          <p:nvSpPr>
            <p:cNvPr id="15408" name="Google Shape;15408;p62"/>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62"/>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62"/>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62"/>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62"/>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62"/>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62"/>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62"/>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62"/>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62"/>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62"/>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62"/>
          <p:cNvGrpSpPr/>
          <p:nvPr/>
        </p:nvGrpSpPr>
        <p:grpSpPr>
          <a:xfrm>
            <a:off x="5325477" y="1833441"/>
            <a:ext cx="361927" cy="276515"/>
            <a:chOff x="5325477" y="2016441"/>
            <a:chExt cx="361927" cy="276515"/>
          </a:xfrm>
        </p:grpSpPr>
        <p:sp>
          <p:nvSpPr>
            <p:cNvPr id="15420" name="Google Shape;15420;p62"/>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62"/>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62"/>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62"/>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62"/>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62"/>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62"/>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62"/>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62"/>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62"/>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62"/>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62"/>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62"/>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62"/>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62"/>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62"/>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62"/>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62"/>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62"/>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62"/>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0" name="Google Shape;15440;p62"/>
          <p:cNvGrpSpPr/>
          <p:nvPr/>
        </p:nvGrpSpPr>
        <p:grpSpPr>
          <a:xfrm>
            <a:off x="4870671" y="1834200"/>
            <a:ext cx="364180" cy="274812"/>
            <a:chOff x="4870671" y="2017200"/>
            <a:chExt cx="364180" cy="274812"/>
          </a:xfrm>
        </p:grpSpPr>
        <p:sp>
          <p:nvSpPr>
            <p:cNvPr id="15441" name="Google Shape;15441;p62"/>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62"/>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62"/>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62"/>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62"/>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62"/>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62"/>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62"/>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62"/>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62"/>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62"/>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62"/>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62"/>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4" name="Google Shape;15454;p62"/>
          <p:cNvGrpSpPr/>
          <p:nvPr/>
        </p:nvGrpSpPr>
        <p:grpSpPr>
          <a:xfrm>
            <a:off x="7144726" y="3172496"/>
            <a:ext cx="260690" cy="362032"/>
            <a:chOff x="7144726" y="3355496"/>
            <a:chExt cx="260690" cy="362032"/>
          </a:xfrm>
        </p:grpSpPr>
        <p:sp>
          <p:nvSpPr>
            <p:cNvPr id="15455" name="Google Shape;15455;p62"/>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62"/>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62"/>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62"/>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62"/>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62"/>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1" name="Google Shape;15461;p62"/>
          <p:cNvGrpSpPr/>
          <p:nvPr/>
        </p:nvGrpSpPr>
        <p:grpSpPr>
          <a:xfrm>
            <a:off x="6705719" y="4095051"/>
            <a:ext cx="261712" cy="361770"/>
            <a:chOff x="6705719" y="4278051"/>
            <a:chExt cx="261712" cy="361770"/>
          </a:xfrm>
        </p:grpSpPr>
        <p:sp>
          <p:nvSpPr>
            <p:cNvPr id="15462" name="Google Shape;15462;p62"/>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62"/>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62"/>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62"/>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62"/>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62"/>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62"/>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62"/>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62"/>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62"/>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62"/>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62"/>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62"/>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62"/>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62"/>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7" name="Google Shape;15477;p62"/>
          <p:cNvGrpSpPr/>
          <p:nvPr/>
        </p:nvGrpSpPr>
        <p:grpSpPr>
          <a:xfrm>
            <a:off x="5750650" y="2708652"/>
            <a:ext cx="320216" cy="361403"/>
            <a:chOff x="5750650" y="2891652"/>
            <a:chExt cx="320216" cy="361403"/>
          </a:xfrm>
        </p:grpSpPr>
        <p:sp>
          <p:nvSpPr>
            <p:cNvPr id="15478" name="Google Shape;15478;p62"/>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62"/>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62"/>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62"/>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62"/>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62"/>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62"/>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62"/>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62"/>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62"/>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62"/>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62"/>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62"/>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62"/>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62"/>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62"/>
          <p:cNvGrpSpPr/>
          <p:nvPr/>
        </p:nvGrpSpPr>
        <p:grpSpPr>
          <a:xfrm>
            <a:off x="6658009" y="2708390"/>
            <a:ext cx="315972" cy="361927"/>
            <a:chOff x="6658009" y="2891390"/>
            <a:chExt cx="315972" cy="361927"/>
          </a:xfrm>
        </p:grpSpPr>
        <p:sp>
          <p:nvSpPr>
            <p:cNvPr id="15494" name="Google Shape;15494;p62"/>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62"/>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62"/>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62"/>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62"/>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62"/>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62"/>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62"/>
          <p:cNvGrpSpPr/>
          <p:nvPr/>
        </p:nvGrpSpPr>
        <p:grpSpPr>
          <a:xfrm>
            <a:off x="6203465" y="2708206"/>
            <a:ext cx="320478" cy="362110"/>
            <a:chOff x="6203465" y="2891206"/>
            <a:chExt cx="320478" cy="362110"/>
          </a:xfrm>
        </p:grpSpPr>
        <p:sp>
          <p:nvSpPr>
            <p:cNvPr id="15502" name="Google Shape;15502;p62"/>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62"/>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62"/>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62"/>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62"/>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7" name="Google Shape;15507;p62"/>
          <p:cNvGrpSpPr/>
          <p:nvPr/>
        </p:nvGrpSpPr>
        <p:grpSpPr>
          <a:xfrm>
            <a:off x="7567280" y="2708259"/>
            <a:ext cx="307116" cy="362294"/>
            <a:chOff x="7567280" y="2891259"/>
            <a:chExt cx="307116" cy="362294"/>
          </a:xfrm>
        </p:grpSpPr>
        <p:sp>
          <p:nvSpPr>
            <p:cNvPr id="15508" name="Google Shape;15508;p62"/>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62"/>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62"/>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62"/>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62"/>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62"/>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62"/>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62"/>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62"/>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62"/>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62"/>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62"/>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0" name="Google Shape;15520;p62"/>
          <p:cNvGrpSpPr/>
          <p:nvPr/>
        </p:nvGrpSpPr>
        <p:grpSpPr>
          <a:xfrm>
            <a:off x="7112579" y="2708521"/>
            <a:ext cx="338556" cy="361534"/>
            <a:chOff x="7112579" y="2891521"/>
            <a:chExt cx="338556" cy="361534"/>
          </a:xfrm>
        </p:grpSpPr>
        <p:sp>
          <p:nvSpPr>
            <p:cNvPr id="15521" name="Google Shape;15521;p62"/>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62"/>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3" name="Google Shape;15523;p62"/>
          <p:cNvGrpSpPr/>
          <p:nvPr/>
        </p:nvGrpSpPr>
        <p:grpSpPr>
          <a:xfrm>
            <a:off x="7155259" y="3622036"/>
            <a:ext cx="207478" cy="361272"/>
            <a:chOff x="7155259" y="3805036"/>
            <a:chExt cx="207478" cy="361272"/>
          </a:xfrm>
        </p:grpSpPr>
        <p:sp>
          <p:nvSpPr>
            <p:cNvPr id="15524" name="Google Shape;15524;p62"/>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62"/>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62"/>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62"/>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62"/>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62"/>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62"/>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62"/>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62"/>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62"/>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62"/>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62"/>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6" name="Google Shape;15536;p62"/>
          <p:cNvGrpSpPr/>
          <p:nvPr/>
        </p:nvGrpSpPr>
        <p:grpSpPr>
          <a:xfrm>
            <a:off x="4915368" y="2708390"/>
            <a:ext cx="182850" cy="361927"/>
            <a:chOff x="4915368" y="2891390"/>
            <a:chExt cx="182850" cy="361927"/>
          </a:xfrm>
        </p:grpSpPr>
        <p:sp>
          <p:nvSpPr>
            <p:cNvPr id="15537" name="Google Shape;15537;p62"/>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62"/>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62"/>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62"/>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62"/>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62"/>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62"/>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62"/>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62"/>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62"/>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62"/>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8" name="Google Shape;15548;p62"/>
          <p:cNvGrpSpPr/>
          <p:nvPr/>
        </p:nvGrpSpPr>
        <p:grpSpPr>
          <a:xfrm>
            <a:off x="8028714" y="2708652"/>
            <a:ext cx="289589" cy="361403"/>
            <a:chOff x="8028714" y="2891652"/>
            <a:chExt cx="289589" cy="361403"/>
          </a:xfrm>
        </p:grpSpPr>
        <p:sp>
          <p:nvSpPr>
            <p:cNvPr id="15549" name="Google Shape;15549;p62"/>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62"/>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62"/>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62"/>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62"/>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62"/>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62"/>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62"/>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62"/>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62"/>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62"/>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62"/>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62"/>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62"/>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62"/>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62"/>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62"/>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62"/>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62"/>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62"/>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9" name="Google Shape;15569;p62"/>
          <p:cNvGrpSpPr/>
          <p:nvPr/>
        </p:nvGrpSpPr>
        <p:grpSpPr>
          <a:xfrm>
            <a:off x="7551822" y="3621774"/>
            <a:ext cx="293335" cy="361927"/>
            <a:chOff x="7551822" y="3804774"/>
            <a:chExt cx="293335" cy="361927"/>
          </a:xfrm>
        </p:grpSpPr>
        <p:sp>
          <p:nvSpPr>
            <p:cNvPr id="15570" name="Google Shape;15570;p62"/>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62"/>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62"/>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62"/>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62"/>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62"/>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62"/>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62"/>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62"/>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62"/>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62"/>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1" name="Google Shape;15581;p62"/>
          <p:cNvGrpSpPr/>
          <p:nvPr/>
        </p:nvGrpSpPr>
        <p:grpSpPr>
          <a:xfrm>
            <a:off x="6263725" y="4094658"/>
            <a:ext cx="210491" cy="362163"/>
            <a:chOff x="6263725" y="4277658"/>
            <a:chExt cx="210491" cy="362163"/>
          </a:xfrm>
        </p:grpSpPr>
        <p:sp>
          <p:nvSpPr>
            <p:cNvPr id="15582" name="Google Shape;15582;p62"/>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62"/>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62"/>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62"/>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62"/>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62"/>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62"/>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62"/>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62"/>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62"/>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62"/>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62"/>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62"/>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62"/>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62"/>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7" name="Google Shape;15597;p62"/>
          <p:cNvGrpSpPr/>
          <p:nvPr/>
        </p:nvGrpSpPr>
        <p:grpSpPr>
          <a:xfrm>
            <a:off x="7987790" y="3621695"/>
            <a:ext cx="336303" cy="362005"/>
            <a:chOff x="7987790" y="3804695"/>
            <a:chExt cx="336303" cy="362005"/>
          </a:xfrm>
        </p:grpSpPr>
        <p:sp>
          <p:nvSpPr>
            <p:cNvPr id="15598" name="Google Shape;15598;p62"/>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62"/>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62"/>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62"/>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62"/>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62"/>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62"/>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62"/>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62"/>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62"/>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8" name="Google Shape;15608;p62"/>
          <p:cNvGrpSpPr/>
          <p:nvPr/>
        </p:nvGrpSpPr>
        <p:grpSpPr>
          <a:xfrm>
            <a:off x="5273444" y="2708285"/>
            <a:ext cx="371123" cy="362267"/>
            <a:chOff x="5273444" y="2891285"/>
            <a:chExt cx="371123" cy="362267"/>
          </a:xfrm>
        </p:grpSpPr>
        <p:sp>
          <p:nvSpPr>
            <p:cNvPr id="15609" name="Google Shape;15609;p62"/>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62"/>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62"/>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62"/>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62"/>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62"/>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62"/>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62"/>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62"/>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62"/>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62"/>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62"/>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62"/>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62"/>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3" name="Google Shape;15623;p62"/>
          <p:cNvGrpSpPr/>
          <p:nvPr/>
        </p:nvGrpSpPr>
        <p:grpSpPr>
          <a:xfrm>
            <a:off x="7630397" y="3175399"/>
            <a:ext cx="214759" cy="357030"/>
            <a:chOff x="2235125" y="238075"/>
            <a:chExt cx="3144350" cy="5227375"/>
          </a:xfrm>
        </p:grpSpPr>
        <p:sp>
          <p:nvSpPr>
            <p:cNvPr id="15624" name="Google Shape;15624;p62"/>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62"/>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62"/>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62"/>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62"/>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62"/>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62"/>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62"/>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62"/>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3" name="Google Shape;15633;p62"/>
          <p:cNvGrpSpPr/>
          <p:nvPr/>
        </p:nvGrpSpPr>
        <p:grpSpPr>
          <a:xfrm>
            <a:off x="2810729" y="4084107"/>
            <a:ext cx="342496" cy="351944"/>
            <a:chOff x="2810729" y="4267107"/>
            <a:chExt cx="342496" cy="351944"/>
          </a:xfrm>
        </p:grpSpPr>
        <p:sp>
          <p:nvSpPr>
            <p:cNvPr id="15634" name="Google Shape;15634;p62"/>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62"/>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62"/>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62"/>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62"/>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62"/>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62"/>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62"/>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62"/>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62"/>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62"/>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62"/>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62"/>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62"/>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62"/>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62"/>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62"/>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62"/>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62"/>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62"/>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62"/>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62"/>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62"/>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62"/>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62"/>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62"/>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62"/>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62"/>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62"/>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62"/>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62"/>
          <p:cNvGrpSpPr/>
          <p:nvPr/>
        </p:nvGrpSpPr>
        <p:grpSpPr>
          <a:xfrm>
            <a:off x="1779168" y="3622625"/>
            <a:ext cx="282381" cy="343454"/>
            <a:chOff x="1779168" y="3805625"/>
            <a:chExt cx="282381" cy="343454"/>
          </a:xfrm>
        </p:grpSpPr>
        <p:sp>
          <p:nvSpPr>
            <p:cNvPr id="15665" name="Google Shape;15665;p62"/>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62"/>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62"/>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62"/>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62"/>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62"/>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62"/>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62"/>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62"/>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62"/>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62"/>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62"/>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62"/>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62"/>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62"/>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62"/>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62"/>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62"/>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62"/>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62"/>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62"/>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62"/>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62"/>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62"/>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62"/>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62"/>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62"/>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62"/>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3" name="Google Shape;15693;p62"/>
          <p:cNvGrpSpPr/>
          <p:nvPr/>
        </p:nvGrpSpPr>
        <p:grpSpPr>
          <a:xfrm>
            <a:off x="2593522" y="2224029"/>
            <a:ext cx="391606" cy="364535"/>
            <a:chOff x="2593522" y="2407029"/>
            <a:chExt cx="391606" cy="364535"/>
          </a:xfrm>
        </p:grpSpPr>
        <p:sp>
          <p:nvSpPr>
            <p:cNvPr id="15694" name="Google Shape;15694;p62"/>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62"/>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62"/>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62"/>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62"/>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62"/>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62"/>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62"/>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62"/>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62"/>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62"/>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62"/>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62"/>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62"/>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62"/>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62"/>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62"/>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62"/>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62"/>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62"/>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62"/>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62"/>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62"/>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62"/>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62"/>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62"/>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62"/>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62"/>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62"/>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62"/>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62"/>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62"/>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62"/>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62"/>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62"/>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62"/>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62"/>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3" name="Google Shape;15733;p62"/>
          <p:cNvGrpSpPr/>
          <p:nvPr/>
        </p:nvGrpSpPr>
        <p:grpSpPr>
          <a:xfrm>
            <a:off x="3955047" y="2249242"/>
            <a:ext cx="322912" cy="334396"/>
            <a:chOff x="3955047" y="2432242"/>
            <a:chExt cx="322912" cy="334396"/>
          </a:xfrm>
        </p:grpSpPr>
        <p:sp>
          <p:nvSpPr>
            <p:cNvPr id="15734" name="Google Shape;15734;p62"/>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62"/>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62"/>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7" name="Google Shape;15737;p62"/>
          <p:cNvGrpSpPr/>
          <p:nvPr/>
        </p:nvGrpSpPr>
        <p:grpSpPr>
          <a:xfrm>
            <a:off x="1802465" y="1779854"/>
            <a:ext cx="265373" cy="351944"/>
            <a:chOff x="1802465" y="1962854"/>
            <a:chExt cx="265373" cy="351944"/>
          </a:xfrm>
        </p:grpSpPr>
        <p:sp>
          <p:nvSpPr>
            <p:cNvPr id="15738" name="Google Shape;15738;p62"/>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62"/>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62"/>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62"/>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62"/>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62"/>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62"/>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62"/>
          <p:cNvGrpSpPr/>
          <p:nvPr/>
        </p:nvGrpSpPr>
        <p:grpSpPr>
          <a:xfrm>
            <a:off x="3512070" y="1773222"/>
            <a:ext cx="373983" cy="363622"/>
            <a:chOff x="3512070" y="1956222"/>
            <a:chExt cx="373983" cy="363622"/>
          </a:xfrm>
        </p:grpSpPr>
        <p:sp>
          <p:nvSpPr>
            <p:cNvPr id="15746" name="Google Shape;15746;p62"/>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62"/>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62"/>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62"/>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62"/>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62"/>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62"/>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62"/>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62"/>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62"/>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62"/>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62"/>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62"/>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62"/>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62"/>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62"/>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62"/>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3" name="Google Shape;15763;p62"/>
          <p:cNvGrpSpPr/>
          <p:nvPr/>
        </p:nvGrpSpPr>
        <p:grpSpPr>
          <a:xfrm>
            <a:off x="842683" y="2211751"/>
            <a:ext cx="345640" cy="356660"/>
            <a:chOff x="842683" y="2394751"/>
            <a:chExt cx="345640" cy="356660"/>
          </a:xfrm>
        </p:grpSpPr>
        <p:sp>
          <p:nvSpPr>
            <p:cNvPr id="15764" name="Google Shape;15764;p62"/>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62"/>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62"/>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62"/>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62"/>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62"/>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62"/>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62"/>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62"/>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62"/>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62"/>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62"/>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62"/>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62"/>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62"/>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62"/>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0" name="Google Shape;15780;p62"/>
          <p:cNvGrpSpPr/>
          <p:nvPr/>
        </p:nvGrpSpPr>
        <p:grpSpPr>
          <a:xfrm>
            <a:off x="1290615" y="2216467"/>
            <a:ext cx="336836" cy="342511"/>
            <a:chOff x="1290615" y="2399467"/>
            <a:chExt cx="336836" cy="342511"/>
          </a:xfrm>
        </p:grpSpPr>
        <p:sp>
          <p:nvSpPr>
            <p:cNvPr id="15781" name="Google Shape;15781;p62"/>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62"/>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62"/>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62"/>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62"/>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62"/>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62"/>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62"/>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62"/>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62"/>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62"/>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62"/>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62"/>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62"/>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62"/>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62"/>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62"/>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62"/>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62"/>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62"/>
          <p:cNvGrpSpPr/>
          <p:nvPr/>
        </p:nvGrpSpPr>
        <p:grpSpPr>
          <a:xfrm>
            <a:off x="1748310" y="2225601"/>
            <a:ext cx="308508" cy="333378"/>
            <a:chOff x="1748310" y="2408601"/>
            <a:chExt cx="308508" cy="333378"/>
          </a:xfrm>
        </p:grpSpPr>
        <p:sp>
          <p:nvSpPr>
            <p:cNvPr id="15801" name="Google Shape;15801;p62"/>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62"/>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62"/>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62"/>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62"/>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62"/>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62"/>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62"/>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9" name="Google Shape;15809;p62"/>
          <p:cNvGrpSpPr/>
          <p:nvPr/>
        </p:nvGrpSpPr>
        <p:grpSpPr>
          <a:xfrm>
            <a:off x="3044614" y="2235033"/>
            <a:ext cx="376184" cy="315141"/>
            <a:chOff x="3044614" y="2418033"/>
            <a:chExt cx="376184" cy="315141"/>
          </a:xfrm>
        </p:grpSpPr>
        <p:sp>
          <p:nvSpPr>
            <p:cNvPr id="15810" name="Google Shape;15810;p62"/>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62"/>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62"/>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62"/>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62"/>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62"/>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62"/>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62"/>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62"/>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9" name="Google Shape;15819;p62"/>
          <p:cNvGrpSpPr/>
          <p:nvPr/>
        </p:nvGrpSpPr>
        <p:grpSpPr>
          <a:xfrm>
            <a:off x="3943638" y="3632072"/>
            <a:ext cx="357933" cy="342676"/>
            <a:chOff x="3943638" y="3815072"/>
            <a:chExt cx="357933" cy="342676"/>
          </a:xfrm>
        </p:grpSpPr>
        <p:sp>
          <p:nvSpPr>
            <p:cNvPr id="15820" name="Google Shape;15820;p62"/>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62"/>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62"/>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62"/>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62"/>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62"/>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62"/>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62"/>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62"/>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9" name="Google Shape;15829;p62"/>
          <p:cNvGrpSpPr/>
          <p:nvPr/>
        </p:nvGrpSpPr>
        <p:grpSpPr>
          <a:xfrm>
            <a:off x="3508282" y="3627341"/>
            <a:ext cx="351644" cy="351959"/>
            <a:chOff x="3508282" y="3810341"/>
            <a:chExt cx="351644" cy="351959"/>
          </a:xfrm>
        </p:grpSpPr>
        <p:sp>
          <p:nvSpPr>
            <p:cNvPr id="15830" name="Google Shape;15830;p62"/>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62"/>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62"/>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62"/>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62"/>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62"/>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62"/>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62"/>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62"/>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62"/>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62"/>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62"/>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62"/>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3" name="Google Shape;15843;p62"/>
          <p:cNvGrpSpPr/>
          <p:nvPr/>
        </p:nvGrpSpPr>
        <p:grpSpPr>
          <a:xfrm>
            <a:off x="2224585" y="1779854"/>
            <a:ext cx="303163" cy="351809"/>
            <a:chOff x="2224585" y="1962854"/>
            <a:chExt cx="303163" cy="351809"/>
          </a:xfrm>
        </p:grpSpPr>
        <p:sp>
          <p:nvSpPr>
            <p:cNvPr id="15844" name="Google Shape;15844;p62"/>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62"/>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62"/>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62"/>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62"/>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62"/>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62"/>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62"/>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2" name="Google Shape;15852;p62"/>
          <p:cNvGrpSpPr/>
          <p:nvPr/>
        </p:nvGrpSpPr>
        <p:grpSpPr>
          <a:xfrm>
            <a:off x="2622794" y="1807868"/>
            <a:ext cx="389090" cy="296231"/>
            <a:chOff x="2622794" y="1990868"/>
            <a:chExt cx="389090" cy="296231"/>
          </a:xfrm>
        </p:grpSpPr>
        <p:sp>
          <p:nvSpPr>
            <p:cNvPr id="15853" name="Google Shape;15853;p62"/>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62"/>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62"/>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62"/>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62"/>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62"/>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62"/>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62"/>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62"/>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2" name="Google Shape;15862;p62"/>
          <p:cNvGrpSpPr/>
          <p:nvPr/>
        </p:nvGrpSpPr>
        <p:grpSpPr>
          <a:xfrm>
            <a:off x="3977326" y="1769149"/>
            <a:ext cx="327074" cy="375241"/>
            <a:chOff x="3977326" y="1952149"/>
            <a:chExt cx="327074" cy="375241"/>
          </a:xfrm>
        </p:grpSpPr>
        <p:sp>
          <p:nvSpPr>
            <p:cNvPr id="15863" name="Google Shape;15863;p62"/>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62"/>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62"/>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62"/>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62"/>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62"/>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62"/>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62"/>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62"/>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62"/>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62"/>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62"/>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62"/>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62"/>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62"/>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62"/>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62"/>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0" name="Google Shape;15880;p62"/>
          <p:cNvGrpSpPr/>
          <p:nvPr/>
        </p:nvGrpSpPr>
        <p:grpSpPr>
          <a:xfrm>
            <a:off x="1341612" y="3157055"/>
            <a:ext cx="259399" cy="370524"/>
            <a:chOff x="1341612" y="3340055"/>
            <a:chExt cx="259399" cy="370524"/>
          </a:xfrm>
        </p:grpSpPr>
        <p:sp>
          <p:nvSpPr>
            <p:cNvPr id="15881" name="Google Shape;15881;p62"/>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62"/>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62"/>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62"/>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62"/>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62"/>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62"/>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62"/>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62"/>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62"/>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62"/>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62"/>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62"/>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62"/>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62"/>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62"/>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62"/>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62"/>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9" name="Google Shape;15899;p62"/>
          <p:cNvGrpSpPr/>
          <p:nvPr/>
        </p:nvGrpSpPr>
        <p:grpSpPr>
          <a:xfrm>
            <a:off x="2179892" y="3661972"/>
            <a:ext cx="351629" cy="282381"/>
            <a:chOff x="2179892" y="3844972"/>
            <a:chExt cx="351629" cy="282381"/>
          </a:xfrm>
        </p:grpSpPr>
        <p:sp>
          <p:nvSpPr>
            <p:cNvPr id="15900" name="Google Shape;15900;p62"/>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62"/>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62"/>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62"/>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62"/>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62"/>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62"/>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62"/>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62"/>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62"/>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62"/>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62"/>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62"/>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62"/>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62"/>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62"/>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62"/>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62"/>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62"/>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62"/>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62"/>
          <p:cNvGrpSpPr/>
          <p:nvPr/>
        </p:nvGrpSpPr>
        <p:grpSpPr>
          <a:xfrm>
            <a:off x="3131170" y="3633884"/>
            <a:ext cx="220051" cy="338169"/>
            <a:chOff x="3131170" y="3816884"/>
            <a:chExt cx="220051" cy="338169"/>
          </a:xfrm>
        </p:grpSpPr>
        <p:sp>
          <p:nvSpPr>
            <p:cNvPr id="15921" name="Google Shape;15921;p62"/>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62"/>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62"/>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62"/>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62"/>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62"/>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62"/>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62"/>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62"/>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0" name="Google Shape;15930;p62"/>
          <p:cNvGrpSpPr/>
          <p:nvPr/>
        </p:nvGrpSpPr>
        <p:grpSpPr>
          <a:xfrm>
            <a:off x="903502" y="3176564"/>
            <a:ext cx="247990" cy="333393"/>
            <a:chOff x="903502" y="3359564"/>
            <a:chExt cx="247990" cy="333393"/>
          </a:xfrm>
        </p:grpSpPr>
        <p:sp>
          <p:nvSpPr>
            <p:cNvPr id="15931" name="Google Shape;15931;p62"/>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62"/>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62"/>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62"/>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62"/>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62"/>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62"/>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62"/>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62"/>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62"/>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62"/>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62"/>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62"/>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62"/>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62"/>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62"/>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62"/>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62"/>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62"/>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62"/>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62"/>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62"/>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3" name="Google Shape;15953;p62"/>
          <p:cNvGrpSpPr/>
          <p:nvPr/>
        </p:nvGrpSpPr>
        <p:grpSpPr>
          <a:xfrm>
            <a:off x="2616191" y="2707461"/>
            <a:ext cx="365793" cy="361152"/>
            <a:chOff x="2616191" y="2890461"/>
            <a:chExt cx="365793" cy="361152"/>
          </a:xfrm>
        </p:grpSpPr>
        <p:sp>
          <p:nvSpPr>
            <p:cNvPr id="15954" name="Google Shape;15954;p62"/>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62"/>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62"/>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62"/>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62"/>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62"/>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62"/>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62"/>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62"/>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62"/>
          <p:cNvGrpSpPr/>
          <p:nvPr/>
        </p:nvGrpSpPr>
        <p:grpSpPr>
          <a:xfrm>
            <a:off x="3049959" y="1762861"/>
            <a:ext cx="402940" cy="388536"/>
            <a:chOff x="3049959" y="1945861"/>
            <a:chExt cx="402940" cy="388536"/>
          </a:xfrm>
        </p:grpSpPr>
        <p:sp>
          <p:nvSpPr>
            <p:cNvPr id="15966" name="Google Shape;15966;p62"/>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62"/>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62"/>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62"/>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62"/>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62"/>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2" name="Google Shape;15972;p62"/>
          <p:cNvGrpSpPr/>
          <p:nvPr/>
        </p:nvGrpSpPr>
        <p:grpSpPr>
          <a:xfrm>
            <a:off x="2483025" y="4085679"/>
            <a:ext cx="202428" cy="349114"/>
            <a:chOff x="2483025" y="4268679"/>
            <a:chExt cx="202428" cy="349114"/>
          </a:xfrm>
        </p:grpSpPr>
        <p:sp>
          <p:nvSpPr>
            <p:cNvPr id="15973" name="Google Shape;15973;p62"/>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62"/>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62"/>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62"/>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62"/>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62"/>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9" name="Google Shape;15979;p62"/>
          <p:cNvGrpSpPr/>
          <p:nvPr/>
        </p:nvGrpSpPr>
        <p:grpSpPr>
          <a:xfrm>
            <a:off x="862507" y="2702984"/>
            <a:ext cx="329590" cy="365000"/>
            <a:chOff x="862507" y="2885984"/>
            <a:chExt cx="329590" cy="365000"/>
          </a:xfrm>
        </p:grpSpPr>
        <p:sp>
          <p:nvSpPr>
            <p:cNvPr id="15980" name="Google Shape;15980;p62"/>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62"/>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62"/>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62"/>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62"/>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62"/>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62"/>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7" name="Google Shape;15987;p62"/>
          <p:cNvGrpSpPr/>
          <p:nvPr/>
        </p:nvGrpSpPr>
        <p:grpSpPr>
          <a:xfrm>
            <a:off x="3082075" y="2688805"/>
            <a:ext cx="318884" cy="379807"/>
            <a:chOff x="3082075" y="2871805"/>
            <a:chExt cx="318884" cy="379807"/>
          </a:xfrm>
        </p:grpSpPr>
        <p:sp>
          <p:nvSpPr>
            <p:cNvPr id="15988" name="Google Shape;15988;p62"/>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62"/>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62"/>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62"/>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62"/>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62"/>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62"/>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62"/>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62"/>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62"/>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62"/>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62"/>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62"/>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62"/>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62"/>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62"/>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62"/>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62"/>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62"/>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62"/>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8" name="Google Shape;16008;p62"/>
          <p:cNvGrpSpPr/>
          <p:nvPr/>
        </p:nvGrpSpPr>
        <p:grpSpPr>
          <a:xfrm>
            <a:off x="2594780" y="1333494"/>
            <a:ext cx="410187" cy="324244"/>
            <a:chOff x="2594780" y="1516494"/>
            <a:chExt cx="410187" cy="324244"/>
          </a:xfrm>
        </p:grpSpPr>
        <p:sp>
          <p:nvSpPr>
            <p:cNvPr id="16009" name="Google Shape;16009;p62"/>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62"/>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62"/>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62"/>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62"/>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62"/>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62"/>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62"/>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7" name="Google Shape;16017;p62"/>
          <p:cNvGrpSpPr/>
          <p:nvPr/>
        </p:nvGrpSpPr>
        <p:grpSpPr>
          <a:xfrm>
            <a:off x="1742965" y="1319959"/>
            <a:ext cx="333692" cy="333363"/>
            <a:chOff x="1742965" y="1502959"/>
            <a:chExt cx="333692" cy="333363"/>
          </a:xfrm>
        </p:grpSpPr>
        <p:sp>
          <p:nvSpPr>
            <p:cNvPr id="16018" name="Google Shape;16018;p62"/>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62"/>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62"/>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62"/>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2" name="Google Shape;16022;p62"/>
          <p:cNvGrpSpPr/>
          <p:nvPr/>
        </p:nvGrpSpPr>
        <p:grpSpPr>
          <a:xfrm>
            <a:off x="3051531" y="1333809"/>
            <a:ext cx="390034" cy="296545"/>
            <a:chOff x="3051531" y="1516809"/>
            <a:chExt cx="390034" cy="296545"/>
          </a:xfrm>
        </p:grpSpPr>
        <p:sp>
          <p:nvSpPr>
            <p:cNvPr id="16023" name="Google Shape;16023;p62"/>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62"/>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62"/>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62"/>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62"/>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62"/>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62"/>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62"/>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62"/>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62"/>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62"/>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62"/>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62"/>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62"/>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62"/>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62"/>
          <p:cNvGrpSpPr/>
          <p:nvPr/>
        </p:nvGrpSpPr>
        <p:grpSpPr>
          <a:xfrm>
            <a:off x="3514900" y="1306020"/>
            <a:ext cx="354145" cy="351869"/>
            <a:chOff x="3514900" y="1489020"/>
            <a:chExt cx="354145" cy="351869"/>
          </a:xfrm>
        </p:grpSpPr>
        <p:sp>
          <p:nvSpPr>
            <p:cNvPr id="16039" name="Google Shape;16039;p62"/>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62"/>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62"/>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62"/>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62"/>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62"/>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62"/>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62"/>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62"/>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62"/>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62"/>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62"/>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62"/>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62"/>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62"/>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62"/>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62"/>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62"/>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62"/>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62"/>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62"/>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62"/>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1" name="Google Shape;16061;p62"/>
          <p:cNvGrpSpPr/>
          <p:nvPr/>
        </p:nvGrpSpPr>
        <p:grpSpPr>
          <a:xfrm>
            <a:off x="3066324" y="3167446"/>
            <a:ext cx="346598" cy="333183"/>
            <a:chOff x="3066324" y="3350446"/>
            <a:chExt cx="346598" cy="333183"/>
          </a:xfrm>
        </p:grpSpPr>
        <p:sp>
          <p:nvSpPr>
            <p:cNvPr id="16062" name="Google Shape;16062;p62"/>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62"/>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62"/>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62"/>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62"/>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62"/>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62"/>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62"/>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62"/>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62"/>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62"/>
          <p:cNvGrpSpPr/>
          <p:nvPr/>
        </p:nvGrpSpPr>
        <p:grpSpPr>
          <a:xfrm>
            <a:off x="1282755" y="1769089"/>
            <a:ext cx="363278" cy="363338"/>
            <a:chOff x="1282755" y="1952089"/>
            <a:chExt cx="363278" cy="363338"/>
          </a:xfrm>
        </p:grpSpPr>
        <p:sp>
          <p:nvSpPr>
            <p:cNvPr id="16073" name="Google Shape;16073;p62"/>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62"/>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62"/>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62"/>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62"/>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62"/>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62"/>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0" name="Google Shape;16080;p62"/>
          <p:cNvGrpSpPr/>
          <p:nvPr/>
        </p:nvGrpSpPr>
        <p:grpSpPr>
          <a:xfrm>
            <a:off x="3510094" y="2726281"/>
            <a:ext cx="355133" cy="343574"/>
            <a:chOff x="3510094" y="2909281"/>
            <a:chExt cx="355133" cy="343574"/>
          </a:xfrm>
        </p:grpSpPr>
        <p:sp>
          <p:nvSpPr>
            <p:cNvPr id="16081" name="Google Shape;16081;p62"/>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62"/>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62"/>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62"/>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62"/>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62"/>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62"/>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62"/>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62"/>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62"/>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62"/>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62"/>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62"/>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94" name="Google Shape;16094;p62"/>
          <p:cNvSpPr/>
          <p:nvPr/>
        </p:nvSpPr>
        <p:spPr>
          <a:xfrm>
            <a:off x="2513884" y="1629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95" name="Google Shape;16095;p62"/>
          <p:cNvGrpSpPr/>
          <p:nvPr/>
        </p:nvGrpSpPr>
        <p:grpSpPr>
          <a:xfrm>
            <a:off x="2163842" y="1323972"/>
            <a:ext cx="382787" cy="331566"/>
            <a:chOff x="2163842" y="1506972"/>
            <a:chExt cx="382787" cy="331566"/>
          </a:xfrm>
        </p:grpSpPr>
        <p:sp>
          <p:nvSpPr>
            <p:cNvPr id="16096" name="Google Shape;16096;p62"/>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62"/>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62"/>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62"/>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62"/>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62"/>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62"/>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62"/>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4" name="Google Shape;16104;p62"/>
          <p:cNvGrpSpPr/>
          <p:nvPr/>
        </p:nvGrpSpPr>
        <p:grpSpPr>
          <a:xfrm>
            <a:off x="1738877" y="3166652"/>
            <a:ext cx="357918" cy="350536"/>
            <a:chOff x="1738877" y="3349652"/>
            <a:chExt cx="357918" cy="350536"/>
          </a:xfrm>
        </p:grpSpPr>
        <p:sp>
          <p:nvSpPr>
            <p:cNvPr id="16105" name="Google Shape;16105;p62"/>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62"/>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62"/>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62"/>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62"/>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62"/>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62"/>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62"/>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62"/>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62"/>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62"/>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62"/>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62"/>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62"/>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62"/>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62"/>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62"/>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62"/>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3" name="Google Shape;16123;p62"/>
          <p:cNvGrpSpPr/>
          <p:nvPr/>
        </p:nvGrpSpPr>
        <p:grpSpPr>
          <a:xfrm>
            <a:off x="1971819" y="4093854"/>
            <a:ext cx="383281" cy="333947"/>
            <a:chOff x="1971819" y="4276854"/>
            <a:chExt cx="383281" cy="333947"/>
          </a:xfrm>
        </p:grpSpPr>
        <p:sp>
          <p:nvSpPr>
            <p:cNvPr id="16124" name="Google Shape;16124;p62"/>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62"/>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62"/>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62"/>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62"/>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62"/>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62"/>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62"/>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62"/>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62"/>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4" name="Google Shape;16134;p62"/>
          <p:cNvGrpSpPr/>
          <p:nvPr/>
        </p:nvGrpSpPr>
        <p:grpSpPr>
          <a:xfrm>
            <a:off x="1825119" y="2702819"/>
            <a:ext cx="175987" cy="361391"/>
            <a:chOff x="1825119" y="2885819"/>
            <a:chExt cx="175987" cy="361391"/>
          </a:xfrm>
        </p:grpSpPr>
        <p:sp>
          <p:nvSpPr>
            <p:cNvPr id="16135" name="Google Shape;16135;p62"/>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62"/>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62"/>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62"/>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62"/>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62"/>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62"/>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62"/>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62"/>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62"/>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5" name="Google Shape;16145;p62"/>
          <p:cNvGrpSpPr/>
          <p:nvPr/>
        </p:nvGrpSpPr>
        <p:grpSpPr>
          <a:xfrm>
            <a:off x="3504824" y="3222844"/>
            <a:ext cx="369896" cy="226339"/>
            <a:chOff x="3504824" y="3405844"/>
            <a:chExt cx="369896" cy="226339"/>
          </a:xfrm>
        </p:grpSpPr>
        <p:sp>
          <p:nvSpPr>
            <p:cNvPr id="16146" name="Google Shape;16146;p62"/>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62"/>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62"/>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62"/>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62"/>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62"/>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62"/>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62"/>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62"/>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62"/>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62"/>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62"/>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62"/>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62"/>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62"/>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62"/>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2" name="Google Shape;16162;p62"/>
          <p:cNvGrpSpPr/>
          <p:nvPr/>
        </p:nvGrpSpPr>
        <p:grpSpPr>
          <a:xfrm>
            <a:off x="1295661" y="3636594"/>
            <a:ext cx="345640" cy="342900"/>
            <a:chOff x="1295661" y="3819594"/>
            <a:chExt cx="345640" cy="342900"/>
          </a:xfrm>
        </p:grpSpPr>
        <p:sp>
          <p:nvSpPr>
            <p:cNvPr id="16163" name="Google Shape;16163;p62"/>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62"/>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62"/>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62"/>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62"/>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62"/>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62"/>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62"/>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62"/>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62"/>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62"/>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62"/>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62"/>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62"/>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62"/>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0" name="Google Shape;16180;p62"/>
          <p:cNvGrpSpPr/>
          <p:nvPr/>
        </p:nvGrpSpPr>
        <p:grpSpPr>
          <a:xfrm>
            <a:off x="3486572" y="2250470"/>
            <a:ext cx="379328" cy="281738"/>
            <a:chOff x="3486572" y="2433470"/>
            <a:chExt cx="379328" cy="281738"/>
          </a:xfrm>
        </p:grpSpPr>
        <p:sp>
          <p:nvSpPr>
            <p:cNvPr id="16181" name="Google Shape;16181;p62"/>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62"/>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62"/>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62"/>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62"/>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62"/>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62"/>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88" name="Google Shape;16188;p62"/>
          <p:cNvSpPr/>
          <p:nvPr/>
        </p:nvSpPr>
        <p:spPr>
          <a:xfrm>
            <a:off x="3751930" y="2526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89" name="Google Shape;16189;p62"/>
          <p:cNvGrpSpPr/>
          <p:nvPr/>
        </p:nvGrpSpPr>
        <p:grpSpPr>
          <a:xfrm>
            <a:off x="3997149" y="3146634"/>
            <a:ext cx="270733" cy="355762"/>
            <a:chOff x="3997149" y="3329634"/>
            <a:chExt cx="270733" cy="355762"/>
          </a:xfrm>
        </p:grpSpPr>
        <p:sp>
          <p:nvSpPr>
            <p:cNvPr id="16190" name="Google Shape;16190;p62"/>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62"/>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62"/>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62"/>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62"/>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62"/>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62"/>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62"/>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62"/>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62"/>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62"/>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62"/>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62"/>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62"/>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62"/>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62"/>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62"/>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62"/>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62"/>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62"/>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62"/>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1" name="Google Shape;16211;p62"/>
          <p:cNvGrpSpPr/>
          <p:nvPr/>
        </p:nvGrpSpPr>
        <p:grpSpPr>
          <a:xfrm>
            <a:off x="3954343" y="2716354"/>
            <a:ext cx="345655" cy="343529"/>
            <a:chOff x="3954343" y="2899354"/>
            <a:chExt cx="345655" cy="343529"/>
          </a:xfrm>
        </p:grpSpPr>
        <p:sp>
          <p:nvSpPr>
            <p:cNvPr id="16212" name="Google Shape;16212;p62"/>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62"/>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62"/>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62"/>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62"/>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62"/>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62"/>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62"/>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62"/>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62"/>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62"/>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62"/>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4" name="Google Shape;16224;p62"/>
          <p:cNvGrpSpPr/>
          <p:nvPr/>
        </p:nvGrpSpPr>
        <p:grpSpPr>
          <a:xfrm>
            <a:off x="2166043" y="3168344"/>
            <a:ext cx="369566" cy="349803"/>
            <a:chOff x="2166043" y="3351344"/>
            <a:chExt cx="369566" cy="349803"/>
          </a:xfrm>
        </p:grpSpPr>
        <p:sp>
          <p:nvSpPr>
            <p:cNvPr id="16225" name="Google Shape;16225;p62"/>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62"/>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62"/>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62"/>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62"/>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62"/>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62"/>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62"/>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62"/>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4" name="Google Shape;16234;p62"/>
          <p:cNvGrpSpPr/>
          <p:nvPr/>
        </p:nvGrpSpPr>
        <p:grpSpPr>
          <a:xfrm>
            <a:off x="2619649" y="3169332"/>
            <a:ext cx="365793" cy="329275"/>
            <a:chOff x="2619649" y="3352332"/>
            <a:chExt cx="365793" cy="329275"/>
          </a:xfrm>
        </p:grpSpPr>
        <p:sp>
          <p:nvSpPr>
            <p:cNvPr id="16235" name="Google Shape;16235;p62"/>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62"/>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62"/>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62"/>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62"/>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62"/>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62"/>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62"/>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62"/>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62"/>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5" name="Google Shape;16245;p62"/>
          <p:cNvGrpSpPr/>
          <p:nvPr/>
        </p:nvGrpSpPr>
        <p:grpSpPr>
          <a:xfrm>
            <a:off x="1296135" y="1332240"/>
            <a:ext cx="340624" cy="351944"/>
            <a:chOff x="1293760" y="1498228"/>
            <a:chExt cx="340624" cy="351944"/>
          </a:xfrm>
        </p:grpSpPr>
        <p:sp>
          <p:nvSpPr>
            <p:cNvPr id="16246" name="Google Shape;16246;p62"/>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62"/>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62"/>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62"/>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62"/>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62"/>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62"/>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62"/>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62"/>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62"/>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62"/>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62"/>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62"/>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62"/>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0" name="Google Shape;16260;p62"/>
          <p:cNvGrpSpPr/>
          <p:nvPr/>
        </p:nvGrpSpPr>
        <p:grpSpPr>
          <a:xfrm>
            <a:off x="849601" y="1769074"/>
            <a:ext cx="406713" cy="383745"/>
            <a:chOff x="849601" y="1952074"/>
            <a:chExt cx="406713" cy="383745"/>
          </a:xfrm>
        </p:grpSpPr>
        <p:sp>
          <p:nvSpPr>
            <p:cNvPr id="16261" name="Google Shape;16261;p62"/>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62"/>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62"/>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62"/>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62"/>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62"/>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62"/>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8" name="Google Shape;16268;p62"/>
          <p:cNvGrpSpPr/>
          <p:nvPr/>
        </p:nvGrpSpPr>
        <p:grpSpPr>
          <a:xfrm>
            <a:off x="2253871" y="2710365"/>
            <a:ext cx="203985" cy="355417"/>
            <a:chOff x="2253871" y="2893365"/>
            <a:chExt cx="203985" cy="355417"/>
          </a:xfrm>
        </p:grpSpPr>
        <p:sp>
          <p:nvSpPr>
            <p:cNvPr id="16269" name="Google Shape;16269;p62"/>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62"/>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62"/>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62"/>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62"/>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62"/>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62"/>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62"/>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62"/>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62"/>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62"/>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0" name="Google Shape;16280;p62"/>
          <p:cNvGrpSpPr/>
          <p:nvPr/>
        </p:nvGrpSpPr>
        <p:grpSpPr>
          <a:xfrm>
            <a:off x="2191541" y="2225601"/>
            <a:ext cx="308823" cy="342571"/>
            <a:chOff x="2191541" y="2408601"/>
            <a:chExt cx="308823" cy="342571"/>
          </a:xfrm>
        </p:grpSpPr>
        <p:sp>
          <p:nvSpPr>
            <p:cNvPr id="16281" name="Google Shape;16281;p62"/>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62"/>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62"/>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62"/>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62"/>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62"/>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62"/>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62"/>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62"/>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62"/>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62"/>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62"/>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62"/>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4" name="Google Shape;16294;p62"/>
          <p:cNvGrpSpPr/>
          <p:nvPr/>
        </p:nvGrpSpPr>
        <p:grpSpPr>
          <a:xfrm>
            <a:off x="847400" y="1320588"/>
            <a:ext cx="342496" cy="341553"/>
            <a:chOff x="847400" y="1503588"/>
            <a:chExt cx="342496" cy="341553"/>
          </a:xfrm>
        </p:grpSpPr>
        <p:sp>
          <p:nvSpPr>
            <p:cNvPr id="16295" name="Google Shape;16295;p62"/>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62"/>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62"/>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62"/>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62"/>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62"/>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62"/>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62"/>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62"/>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62"/>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62"/>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62"/>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62"/>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62"/>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62"/>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62"/>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62"/>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62"/>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62"/>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62"/>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62"/>
          <p:cNvGrpSpPr/>
          <p:nvPr/>
        </p:nvGrpSpPr>
        <p:grpSpPr>
          <a:xfrm>
            <a:off x="1329963" y="2716669"/>
            <a:ext cx="280495" cy="361077"/>
            <a:chOff x="1329963" y="2899669"/>
            <a:chExt cx="280495" cy="361077"/>
          </a:xfrm>
        </p:grpSpPr>
        <p:sp>
          <p:nvSpPr>
            <p:cNvPr id="16316" name="Google Shape;16316;p62"/>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62"/>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62"/>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62"/>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62"/>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3" name="Google Shape;16323;p62"/>
          <p:cNvGrpSpPr/>
          <p:nvPr/>
        </p:nvGrpSpPr>
        <p:grpSpPr>
          <a:xfrm>
            <a:off x="937429" y="3617908"/>
            <a:ext cx="195496" cy="343439"/>
            <a:chOff x="937429" y="3800908"/>
            <a:chExt cx="195496" cy="343439"/>
          </a:xfrm>
        </p:grpSpPr>
        <p:sp>
          <p:nvSpPr>
            <p:cNvPr id="16324" name="Google Shape;16324;p62"/>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62"/>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62"/>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62"/>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62"/>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62"/>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62"/>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62"/>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62"/>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62"/>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62"/>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62"/>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62"/>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7" name="Google Shape;16337;p62"/>
          <p:cNvGrpSpPr/>
          <p:nvPr/>
        </p:nvGrpSpPr>
        <p:grpSpPr>
          <a:xfrm>
            <a:off x="2687659" y="3627655"/>
            <a:ext cx="365164" cy="342511"/>
            <a:chOff x="2611459" y="3810655"/>
            <a:chExt cx="365164" cy="342511"/>
          </a:xfrm>
        </p:grpSpPr>
        <p:sp>
          <p:nvSpPr>
            <p:cNvPr id="16338" name="Google Shape;16338;p62"/>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62"/>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62"/>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62"/>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62"/>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62"/>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62"/>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62"/>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62"/>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62"/>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62"/>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9" name="Google Shape;16349;p62"/>
          <p:cNvGrpSpPr/>
          <p:nvPr/>
        </p:nvGrpSpPr>
        <p:grpSpPr>
          <a:xfrm>
            <a:off x="3952456" y="1341280"/>
            <a:ext cx="370195" cy="300154"/>
            <a:chOff x="3952456" y="1524280"/>
            <a:chExt cx="370195" cy="300154"/>
          </a:xfrm>
        </p:grpSpPr>
        <p:sp>
          <p:nvSpPr>
            <p:cNvPr id="16350" name="Google Shape;16350;p62"/>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62"/>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62"/>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62"/>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62"/>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62"/>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56" name="Google Shape;16356;p62"/>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Educational Icons</a:t>
            </a:r>
            <a:endParaRPr sz="2400">
              <a:solidFill>
                <a:srgbClr val="FFFFFF"/>
              </a:solidFill>
            </a:endParaRPr>
          </a:p>
        </p:txBody>
      </p:sp>
      <p:sp>
        <p:nvSpPr>
          <p:cNvPr id="16357" name="Google Shape;16357;p62"/>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Medical Icons</a:t>
            </a:r>
            <a:endParaRPr sz="24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61"/>
        <p:cNvGrpSpPr/>
        <p:nvPr/>
      </p:nvGrpSpPr>
      <p:grpSpPr>
        <a:xfrm>
          <a:off x="0" y="0"/>
          <a:ext cx="0" cy="0"/>
          <a:chOff x="0" y="0"/>
          <a:chExt cx="0" cy="0"/>
        </a:xfrm>
      </p:grpSpPr>
      <p:grpSp>
        <p:nvGrpSpPr>
          <p:cNvPr id="16362" name="Google Shape;16362;p63"/>
          <p:cNvGrpSpPr/>
          <p:nvPr/>
        </p:nvGrpSpPr>
        <p:grpSpPr>
          <a:xfrm>
            <a:off x="908482" y="1350185"/>
            <a:ext cx="257112" cy="362808"/>
            <a:chOff x="908482" y="1502585"/>
            <a:chExt cx="257112" cy="362808"/>
          </a:xfrm>
        </p:grpSpPr>
        <p:sp>
          <p:nvSpPr>
            <p:cNvPr id="16363" name="Google Shape;16363;p63"/>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63"/>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63"/>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63"/>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63"/>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63"/>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63"/>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63"/>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63"/>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63"/>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63"/>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63"/>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63"/>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63"/>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63"/>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63"/>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63"/>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63"/>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63"/>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63"/>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3" name="Google Shape;16383;p63"/>
          <p:cNvGrpSpPr/>
          <p:nvPr/>
        </p:nvGrpSpPr>
        <p:grpSpPr>
          <a:xfrm>
            <a:off x="1303537" y="1350316"/>
            <a:ext cx="362939" cy="362677"/>
            <a:chOff x="1303537" y="1502716"/>
            <a:chExt cx="362939" cy="362677"/>
          </a:xfrm>
        </p:grpSpPr>
        <p:sp>
          <p:nvSpPr>
            <p:cNvPr id="16384" name="Google Shape;16384;p63"/>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63"/>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63"/>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63"/>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63"/>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63"/>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63"/>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63"/>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63"/>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63"/>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63"/>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5" name="Google Shape;16395;p63"/>
          <p:cNvGrpSpPr/>
          <p:nvPr/>
        </p:nvGrpSpPr>
        <p:grpSpPr>
          <a:xfrm>
            <a:off x="1751901" y="1350316"/>
            <a:ext cx="362677" cy="362677"/>
            <a:chOff x="1751901" y="1502716"/>
            <a:chExt cx="362677" cy="362677"/>
          </a:xfrm>
        </p:grpSpPr>
        <p:sp>
          <p:nvSpPr>
            <p:cNvPr id="16396" name="Google Shape;16396;p63"/>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63"/>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63"/>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63"/>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63"/>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63"/>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63"/>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63"/>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63"/>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63"/>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63"/>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63"/>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63"/>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63"/>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63"/>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63"/>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63"/>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63"/>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63"/>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5" name="Google Shape;16415;p63"/>
          <p:cNvGrpSpPr/>
          <p:nvPr/>
        </p:nvGrpSpPr>
        <p:grpSpPr>
          <a:xfrm>
            <a:off x="3095178" y="1350316"/>
            <a:ext cx="334290" cy="362677"/>
            <a:chOff x="3095178" y="1502716"/>
            <a:chExt cx="334290" cy="362677"/>
          </a:xfrm>
        </p:grpSpPr>
        <p:sp>
          <p:nvSpPr>
            <p:cNvPr id="16416" name="Google Shape;16416;p63"/>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63"/>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63"/>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63"/>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63"/>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63"/>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63"/>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63"/>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63"/>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63"/>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63"/>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63"/>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63"/>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63"/>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63"/>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63"/>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63"/>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3" name="Google Shape;16433;p63"/>
          <p:cNvGrpSpPr/>
          <p:nvPr/>
        </p:nvGrpSpPr>
        <p:grpSpPr>
          <a:xfrm>
            <a:off x="3542281" y="1353205"/>
            <a:ext cx="366196" cy="357005"/>
            <a:chOff x="3542281" y="1505605"/>
            <a:chExt cx="366196" cy="357005"/>
          </a:xfrm>
        </p:grpSpPr>
        <p:sp>
          <p:nvSpPr>
            <p:cNvPr id="16434" name="Google Shape;16434;p63"/>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63"/>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63"/>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63"/>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63"/>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63"/>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63"/>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63"/>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63"/>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63"/>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63"/>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63"/>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63"/>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63"/>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63"/>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63"/>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63"/>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63"/>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63"/>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63"/>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63"/>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63"/>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63"/>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63"/>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63"/>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9" name="Google Shape;16459;p63"/>
          <p:cNvGrpSpPr/>
          <p:nvPr/>
        </p:nvGrpSpPr>
        <p:grpSpPr>
          <a:xfrm>
            <a:off x="1748382" y="3232397"/>
            <a:ext cx="364673" cy="340067"/>
            <a:chOff x="1748382" y="3384797"/>
            <a:chExt cx="364673" cy="340067"/>
          </a:xfrm>
        </p:grpSpPr>
        <p:sp>
          <p:nvSpPr>
            <p:cNvPr id="16460" name="Google Shape;16460;p63"/>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63"/>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63"/>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63"/>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63"/>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63"/>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63"/>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63"/>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63"/>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63"/>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63"/>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63"/>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63"/>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63"/>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63"/>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63"/>
          <p:cNvGrpSpPr/>
          <p:nvPr/>
        </p:nvGrpSpPr>
        <p:grpSpPr>
          <a:xfrm>
            <a:off x="6221064" y="3658649"/>
            <a:ext cx="364673" cy="339804"/>
            <a:chOff x="6221064" y="3811049"/>
            <a:chExt cx="364673" cy="339804"/>
          </a:xfrm>
        </p:grpSpPr>
        <p:sp>
          <p:nvSpPr>
            <p:cNvPr id="16476" name="Google Shape;16476;p63"/>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63"/>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63"/>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63"/>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63"/>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63"/>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63"/>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63"/>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63"/>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63"/>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63"/>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63"/>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63"/>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63"/>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63"/>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1" name="Google Shape;16491;p63"/>
          <p:cNvGrpSpPr/>
          <p:nvPr/>
        </p:nvGrpSpPr>
        <p:grpSpPr>
          <a:xfrm>
            <a:off x="2182643" y="3233920"/>
            <a:ext cx="382030" cy="320451"/>
            <a:chOff x="2182643" y="3386320"/>
            <a:chExt cx="382030" cy="320451"/>
          </a:xfrm>
        </p:grpSpPr>
        <p:sp>
          <p:nvSpPr>
            <p:cNvPr id="16492" name="Google Shape;16492;p63"/>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63"/>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63"/>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63"/>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63"/>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63"/>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63"/>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63"/>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63"/>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63"/>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63"/>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63"/>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63"/>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63"/>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63"/>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7" name="Google Shape;16507;p63"/>
          <p:cNvGrpSpPr/>
          <p:nvPr/>
        </p:nvGrpSpPr>
        <p:grpSpPr>
          <a:xfrm>
            <a:off x="3084386" y="3236940"/>
            <a:ext cx="353880" cy="330745"/>
            <a:chOff x="3084386" y="3389340"/>
            <a:chExt cx="353880" cy="330745"/>
          </a:xfrm>
        </p:grpSpPr>
        <p:sp>
          <p:nvSpPr>
            <p:cNvPr id="16508" name="Google Shape;16508;p63"/>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63"/>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63"/>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63"/>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63"/>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63"/>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63"/>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63"/>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63"/>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63"/>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63"/>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63"/>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0" name="Google Shape;16520;p63"/>
          <p:cNvGrpSpPr/>
          <p:nvPr/>
        </p:nvGrpSpPr>
        <p:grpSpPr>
          <a:xfrm>
            <a:off x="863499" y="1818506"/>
            <a:ext cx="347078" cy="364016"/>
            <a:chOff x="863499" y="1970906"/>
            <a:chExt cx="347078" cy="364016"/>
          </a:xfrm>
        </p:grpSpPr>
        <p:sp>
          <p:nvSpPr>
            <p:cNvPr id="16521" name="Google Shape;16521;p63"/>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63"/>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63"/>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63"/>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63"/>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63"/>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63"/>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63"/>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63"/>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63"/>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63"/>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63"/>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63"/>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63"/>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5" name="Google Shape;16535;p63"/>
          <p:cNvGrpSpPr/>
          <p:nvPr/>
        </p:nvGrpSpPr>
        <p:grpSpPr>
          <a:xfrm>
            <a:off x="1749879" y="1818506"/>
            <a:ext cx="364436" cy="364174"/>
            <a:chOff x="1749879" y="1970906"/>
            <a:chExt cx="364436" cy="364174"/>
          </a:xfrm>
        </p:grpSpPr>
        <p:sp>
          <p:nvSpPr>
            <p:cNvPr id="16536" name="Google Shape;16536;p63"/>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63"/>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63"/>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63"/>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63"/>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63"/>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63"/>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63"/>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63"/>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63"/>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63"/>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63"/>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63"/>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63"/>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0" name="Google Shape;16550;p63"/>
          <p:cNvGrpSpPr/>
          <p:nvPr/>
        </p:nvGrpSpPr>
        <p:grpSpPr>
          <a:xfrm>
            <a:off x="2186425" y="1823758"/>
            <a:ext cx="396106" cy="353985"/>
            <a:chOff x="2186425" y="1976158"/>
            <a:chExt cx="396106" cy="353985"/>
          </a:xfrm>
        </p:grpSpPr>
        <p:sp>
          <p:nvSpPr>
            <p:cNvPr id="16551" name="Google Shape;16551;p63"/>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63"/>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63"/>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63"/>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63"/>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63"/>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63"/>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8" name="Google Shape;16558;p63"/>
          <p:cNvGrpSpPr/>
          <p:nvPr/>
        </p:nvGrpSpPr>
        <p:grpSpPr>
          <a:xfrm>
            <a:off x="2659157" y="1865012"/>
            <a:ext cx="319190" cy="271240"/>
            <a:chOff x="2659157" y="2017412"/>
            <a:chExt cx="319190" cy="271240"/>
          </a:xfrm>
        </p:grpSpPr>
        <p:sp>
          <p:nvSpPr>
            <p:cNvPr id="16559" name="Google Shape;16559;p63"/>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63"/>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63"/>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63"/>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63"/>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63"/>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63"/>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63"/>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63"/>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63"/>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63"/>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63"/>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63"/>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63"/>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63"/>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63"/>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63"/>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63"/>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63"/>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63"/>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63"/>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63"/>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63"/>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63"/>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63"/>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63"/>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5" name="Google Shape;16585;p63"/>
          <p:cNvGrpSpPr/>
          <p:nvPr/>
        </p:nvGrpSpPr>
        <p:grpSpPr>
          <a:xfrm>
            <a:off x="3111775" y="1841116"/>
            <a:ext cx="318928" cy="319217"/>
            <a:chOff x="3111775" y="1993516"/>
            <a:chExt cx="318928" cy="319217"/>
          </a:xfrm>
        </p:grpSpPr>
        <p:sp>
          <p:nvSpPr>
            <p:cNvPr id="16586" name="Google Shape;16586;p63"/>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63"/>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63"/>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63"/>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63"/>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63"/>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63"/>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63"/>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63"/>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63"/>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63"/>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63"/>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63"/>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63"/>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63"/>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63"/>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63"/>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63"/>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63"/>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63"/>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63"/>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63"/>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63"/>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63"/>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63"/>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63"/>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63"/>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63"/>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63"/>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63"/>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6" name="Google Shape;16616;p63"/>
          <p:cNvGrpSpPr/>
          <p:nvPr/>
        </p:nvGrpSpPr>
        <p:grpSpPr>
          <a:xfrm>
            <a:off x="4023785" y="1818007"/>
            <a:ext cx="288807" cy="355377"/>
            <a:chOff x="4023785" y="1970407"/>
            <a:chExt cx="288807" cy="355377"/>
          </a:xfrm>
        </p:grpSpPr>
        <p:sp>
          <p:nvSpPr>
            <p:cNvPr id="16617" name="Google Shape;16617;p63"/>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63"/>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63"/>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63"/>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63"/>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63"/>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63"/>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63"/>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63"/>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63"/>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63"/>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63"/>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63"/>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63"/>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63"/>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63"/>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63"/>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63"/>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63"/>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63"/>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7" name="Google Shape;16637;p63"/>
          <p:cNvGrpSpPr/>
          <p:nvPr/>
        </p:nvGrpSpPr>
        <p:grpSpPr>
          <a:xfrm>
            <a:off x="3544540" y="3228563"/>
            <a:ext cx="320188" cy="319269"/>
            <a:chOff x="3544540" y="3380963"/>
            <a:chExt cx="320188" cy="319269"/>
          </a:xfrm>
        </p:grpSpPr>
        <p:sp>
          <p:nvSpPr>
            <p:cNvPr id="16638" name="Google Shape;16638;p63"/>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63"/>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63"/>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63"/>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63"/>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63"/>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63"/>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63"/>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63"/>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63"/>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63"/>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63"/>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63"/>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63"/>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63"/>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63"/>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4" name="Google Shape;16654;p63"/>
          <p:cNvGrpSpPr/>
          <p:nvPr/>
        </p:nvGrpSpPr>
        <p:grpSpPr>
          <a:xfrm>
            <a:off x="3944637" y="3202434"/>
            <a:ext cx="415696" cy="371605"/>
            <a:chOff x="3944637" y="3354834"/>
            <a:chExt cx="415696" cy="371605"/>
          </a:xfrm>
        </p:grpSpPr>
        <p:sp>
          <p:nvSpPr>
            <p:cNvPr id="16655" name="Google Shape;16655;p63"/>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63"/>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63"/>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63"/>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63"/>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63"/>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63"/>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63"/>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63"/>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63"/>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63"/>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63"/>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63"/>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63"/>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63"/>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63"/>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63"/>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2" name="Google Shape;16672;p63"/>
          <p:cNvGrpSpPr/>
          <p:nvPr/>
        </p:nvGrpSpPr>
        <p:grpSpPr>
          <a:xfrm>
            <a:off x="1314619" y="3669127"/>
            <a:ext cx="346317" cy="332136"/>
            <a:chOff x="1314619" y="3821527"/>
            <a:chExt cx="346317" cy="332136"/>
          </a:xfrm>
        </p:grpSpPr>
        <p:sp>
          <p:nvSpPr>
            <p:cNvPr id="16673" name="Google Shape;16673;p63"/>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63"/>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63"/>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63"/>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63"/>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63"/>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63"/>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63"/>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1" name="Google Shape;16681;p63"/>
          <p:cNvGrpSpPr/>
          <p:nvPr/>
        </p:nvGrpSpPr>
        <p:grpSpPr>
          <a:xfrm>
            <a:off x="1751139" y="3638534"/>
            <a:ext cx="386258" cy="380507"/>
            <a:chOff x="1751139" y="3790934"/>
            <a:chExt cx="386258" cy="380507"/>
          </a:xfrm>
        </p:grpSpPr>
        <p:sp>
          <p:nvSpPr>
            <p:cNvPr id="16682" name="Google Shape;16682;p63"/>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63"/>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63"/>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63"/>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63"/>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63"/>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63"/>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63"/>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63"/>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63"/>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63"/>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63"/>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63"/>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63"/>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63"/>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63"/>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0" name="Google Shape;16700;p63"/>
          <p:cNvGrpSpPr/>
          <p:nvPr/>
        </p:nvGrpSpPr>
        <p:grpSpPr>
          <a:xfrm>
            <a:off x="2189681" y="3669206"/>
            <a:ext cx="395607" cy="318928"/>
            <a:chOff x="2189681" y="3821606"/>
            <a:chExt cx="395607" cy="318928"/>
          </a:xfrm>
        </p:grpSpPr>
        <p:sp>
          <p:nvSpPr>
            <p:cNvPr id="16701" name="Google Shape;16701;p63"/>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63"/>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63"/>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63"/>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63"/>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63"/>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63"/>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63"/>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63"/>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63"/>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63"/>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63"/>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63"/>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63"/>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63"/>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63"/>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63"/>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63"/>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63"/>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63"/>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63"/>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63"/>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63"/>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63"/>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63"/>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63"/>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63"/>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63"/>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63"/>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63"/>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31" name="Google Shape;16731;p63"/>
          <p:cNvSpPr/>
          <p:nvPr/>
        </p:nvSpPr>
        <p:spPr>
          <a:xfrm>
            <a:off x="1288464" y="18876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32" name="Google Shape;16732;p63"/>
          <p:cNvGrpSpPr/>
          <p:nvPr/>
        </p:nvGrpSpPr>
        <p:grpSpPr>
          <a:xfrm>
            <a:off x="1277409" y="1808947"/>
            <a:ext cx="420475" cy="383055"/>
            <a:chOff x="1277409" y="1961347"/>
            <a:chExt cx="420475" cy="383055"/>
          </a:xfrm>
        </p:grpSpPr>
        <p:sp>
          <p:nvSpPr>
            <p:cNvPr id="16733" name="Google Shape;16733;p63"/>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63"/>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63"/>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63"/>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63"/>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63"/>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63"/>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63"/>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63"/>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63"/>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63"/>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63"/>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63"/>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63"/>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63"/>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63"/>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63"/>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63"/>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63"/>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63"/>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63"/>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63"/>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63"/>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63"/>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63"/>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63"/>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63"/>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0" name="Google Shape;16760;p63"/>
          <p:cNvGrpSpPr/>
          <p:nvPr/>
        </p:nvGrpSpPr>
        <p:grpSpPr>
          <a:xfrm>
            <a:off x="2215075" y="2280419"/>
            <a:ext cx="380008" cy="351648"/>
            <a:chOff x="2215075" y="2432819"/>
            <a:chExt cx="380008" cy="351648"/>
          </a:xfrm>
        </p:grpSpPr>
        <p:sp>
          <p:nvSpPr>
            <p:cNvPr id="16761" name="Google Shape;16761;p63"/>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63"/>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63"/>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63"/>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63"/>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63"/>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63"/>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63"/>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63"/>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63"/>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63"/>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63"/>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63"/>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63"/>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63"/>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63"/>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63"/>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63"/>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63"/>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63"/>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63"/>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63"/>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63"/>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63"/>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63"/>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63"/>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63"/>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63"/>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63"/>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63"/>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63"/>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2" name="Google Shape;16792;p63"/>
          <p:cNvGrpSpPr/>
          <p:nvPr/>
        </p:nvGrpSpPr>
        <p:grpSpPr>
          <a:xfrm>
            <a:off x="2661416" y="2269942"/>
            <a:ext cx="344059" cy="340671"/>
            <a:chOff x="2661416" y="2422342"/>
            <a:chExt cx="344059" cy="340671"/>
          </a:xfrm>
        </p:grpSpPr>
        <p:sp>
          <p:nvSpPr>
            <p:cNvPr id="16793" name="Google Shape;16793;p63"/>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63"/>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63"/>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63"/>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63"/>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63"/>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63"/>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63"/>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63"/>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63"/>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63"/>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63"/>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63"/>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6" name="Google Shape;16806;p63"/>
          <p:cNvGrpSpPr/>
          <p:nvPr/>
        </p:nvGrpSpPr>
        <p:grpSpPr>
          <a:xfrm>
            <a:off x="4066510" y="2269942"/>
            <a:ext cx="206876" cy="348470"/>
            <a:chOff x="4066510" y="2422342"/>
            <a:chExt cx="206876" cy="348470"/>
          </a:xfrm>
        </p:grpSpPr>
        <p:sp>
          <p:nvSpPr>
            <p:cNvPr id="16807" name="Google Shape;16807;p63"/>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63"/>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63"/>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63"/>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63"/>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63"/>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63"/>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63"/>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63"/>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63"/>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63"/>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63"/>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19" name="Google Shape;16819;p63"/>
          <p:cNvSpPr/>
          <p:nvPr/>
        </p:nvSpPr>
        <p:spPr>
          <a:xfrm>
            <a:off x="2958206" y="37393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20" name="Google Shape;16820;p63"/>
          <p:cNvGrpSpPr/>
          <p:nvPr/>
        </p:nvGrpSpPr>
        <p:grpSpPr>
          <a:xfrm>
            <a:off x="2617693" y="3664925"/>
            <a:ext cx="420475" cy="326491"/>
            <a:chOff x="2617693" y="3817325"/>
            <a:chExt cx="420475" cy="326491"/>
          </a:xfrm>
        </p:grpSpPr>
        <p:sp>
          <p:nvSpPr>
            <p:cNvPr id="16821" name="Google Shape;16821;p63"/>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63"/>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63"/>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63"/>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63"/>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63"/>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63"/>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63"/>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63"/>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63"/>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63"/>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63"/>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63"/>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63"/>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63"/>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63"/>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63"/>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8" name="Google Shape;16838;p63"/>
          <p:cNvGrpSpPr/>
          <p:nvPr/>
        </p:nvGrpSpPr>
        <p:grpSpPr>
          <a:xfrm>
            <a:off x="3545301" y="2271123"/>
            <a:ext cx="358134" cy="356637"/>
            <a:chOff x="3545301" y="2423523"/>
            <a:chExt cx="358134" cy="356637"/>
          </a:xfrm>
        </p:grpSpPr>
        <p:sp>
          <p:nvSpPr>
            <p:cNvPr id="16839" name="Google Shape;16839;p63"/>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63"/>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63"/>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63"/>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63"/>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63"/>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63"/>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63"/>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63"/>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8" name="Google Shape;16848;p63"/>
          <p:cNvGrpSpPr/>
          <p:nvPr/>
        </p:nvGrpSpPr>
        <p:grpSpPr>
          <a:xfrm>
            <a:off x="5766424" y="4122795"/>
            <a:ext cx="358160" cy="356926"/>
            <a:chOff x="5766424" y="4275195"/>
            <a:chExt cx="358160" cy="356926"/>
          </a:xfrm>
        </p:grpSpPr>
        <p:sp>
          <p:nvSpPr>
            <p:cNvPr id="16849" name="Google Shape;16849;p63"/>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63"/>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63"/>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63"/>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63"/>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63"/>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63"/>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63"/>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63"/>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8" name="Google Shape;16858;p63"/>
          <p:cNvGrpSpPr/>
          <p:nvPr/>
        </p:nvGrpSpPr>
        <p:grpSpPr>
          <a:xfrm>
            <a:off x="3531462" y="3672199"/>
            <a:ext cx="377251" cy="324232"/>
            <a:chOff x="3531462" y="3824599"/>
            <a:chExt cx="377251" cy="324232"/>
          </a:xfrm>
        </p:grpSpPr>
        <p:sp>
          <p:nvSpPr>
            <p:cNvPr id="16859" name="Google Shape;16859;p63"/>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63"/>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63"/>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63"/>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63"/>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63"/>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63"/>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63"/>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63"/>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63"/>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63"/>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0" name="Google Shape;16870;p63"/>
          <p:cNvGrpSpPr/>
          <p:nvPr/>
        </p:nvGrpSpPr>
        <p:grpSpPr>
          <a:xfrm>
            <a:off x="4030586" y="3652846"/>
            <a:ext cx="286523" cy="340566"/>
            <a:chOff x="4030586" y="3805246"/>
            <a:chExt cx="286523" cy="340566"/>
          </a:xfrm>
        </p:grpSpPr>
        <p:sp>
          <p:nvSpPr>
            <p:cNvPr id="16871" name="Google Shape;16871;p63"/>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63"/>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63"/>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63"/>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63"/>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63"/>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63"/>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63"/>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63"/>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63"/>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63"/>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63"/>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63"/>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4" name="Google Shape;16884;p63"/>
          <p:cNvGrpSpPr/>
          <p:nvPr/>
        </p:nvGrpSpPr>
        <p:grpSpPr>
          <a:xfrm>
            <a:off x="2180884" y="2736319"/>
            <a:ext cx="376752" cy="374468"/>
            <a:chOff x="2180884" y="2888719"/>
            <a:chExt cx="376752" cy="374468"/>
          </a:xfrm>
        </p:grpSpPr>
        <p:sp>
          <p:nvSpPr>
            <p:cNvPr id="16885" name="Google Shape;16885;p63"/>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63"/>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63"/>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63"/>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63"/>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63"/>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63"/>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63"/>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63"/>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63"/>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63"/>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63"/>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63"/>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63"/>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9" name="Google Shape;16899;p63"/>
          <p:cNvGrpSpPr/>
          <p:nvPr/>
        </p:nvGrpSpPr>
        <p:grpSpPr>
          <a:xfrm>
            <a:off x="3954432" y="2790599"/>
            <a:ext cx="378249" cy="265909"/>
            <a:chOff x="3954432" y="2942999"/>
            <a:chExt cx="378249" cy="265909"/>
          </a:xfrm>
        </p:grpSpPr>
        <p:sp>
          <p:nvSpPr>
            <p:cNvPr id="16900" name="Google Shape;16900;p63"/>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63"/>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63"/>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63"/>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63"/>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63"/>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63"/>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63"/>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63"/>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9" name="Google Shape;16909;p63"/>
          <p:cNvGrpSpPr/>
          <p:nvPr/>
        </p:nvGrpSpPr>
        <p:grpSpPr>
          <a:xfrm>
            <a:off x="1752137" y="4114208"/>
            <a:ext cx="378512" cy="374756"/>
            <a:chOff x="1752137" y="4266608"/>
            <a:chExt cx="378512" cy="374756"/>
          </a:xfrm>
        </p:grpSpPr>
        <p:sp>
          <p:nvSpPr>
            <p:cNvPr id="16910" name="Google Shape;16910;p63"/>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63"/>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63"/>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63"/>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63"/>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63"/>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63"/>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63"/>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63"/>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63"/>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63"/>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63"/>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63"/>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63"/>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63"/>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63"/>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63"/>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63"/>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63"/>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1" name="Google Shape;16931;p63"/>
          <p:cNvGrpSpPr/>
          <p:nvPr/>
        </p:nvGrpSpPr>
        <p:grpSpPr>
          <a:xfrm>
            <a:off x="3117788" y="3660146"/>
            <a:ext cx="341065" cy="341065"/>
            <a:chOff x="3117788" y="3812546"/>
            <a:chExt cx="341065" cy="341065"/>
          </a:xfrm>
        </p:grpSpPr>
        <p:sp>
          <p:nvSpPr>
            <p:cNvPr id="16932" name="Google Shape;16932;p63"/>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63"/>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63"/>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63"/>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63"/>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63"/>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8" name="Google Shape;16938;p63"/>
          <p:cNvGrpSpPr/>
          <p:nvPr/>
        </p:nvGrpSpPr>
        <p:grpSpPr>
          <a:xfrm>
            <a:off x="3994400" y="4147532"/>
            <a:ext cx="338281" cy="322657"/>
            <a:chOff x="3994400" y="4299932"/>
            <a:chExt cx="338281" cy="322657"/>
          </a:xfrm>
        </p:grpSpPr>
        <p:sp>
          <p:nvSpPr>
            <p:cNvPr id="16939" name="Google Shape;16939;p63"/>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63"/>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63"/>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63"/>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63"/>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63"/>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63"/>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63"/>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47" name="Google Shape;16947;p63"/>
          <p:cNvSpPr/>
          <p:nvPr/>
        </p:nvSpPr>
        <p:spPr>
          <a:xfrm>
            <a:off x="3700340" y="18132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63"/>
          <p:cNvSpPr/>
          <p:nvPr/>
        </p:nvSpPr>
        <p:spPr>
          <a:xfrm>
            <a:off x="3700340" y="18132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49" name="Google Shape;16949;p63"/>
          <p:cNvGrpSpPr/>
          <p:nvPr/>
        </p:nvGrpSpPr>
        <p:grpSpPr>
          <a:xfrm>
            <a:off x="3573426" y="1813228"/>
            <a:ext cx="302358" cy="374993"/>
            <a:chOff x="3573426" y="1965628"/>
            <a:chExt cx="302358" cy="374993"/>
          </a:xfrm>
        </p:grpSpPr>
        <p:sp>
          <p:nvSpPr>
            <p:cNvPr id="16950" name="Google Shape;16950;p63"/>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63"/>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63"/>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63"/>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63"/>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63"/>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63"/>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63"/>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63"/>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63"/>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63"/>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63"/>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63"/>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63"/>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63"/>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63"/>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63"/>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63"/>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63"/>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63"/>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63"/>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63"/>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63"/>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63"/>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63"/>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63"/>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63"/>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63"/>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63"/>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63"/>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63"/>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63"/>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63"/>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63"/>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63"/>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63"/>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63"/>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63"/>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63"/>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63"/>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63"/>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63"/>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63"/>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63"/>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63"/>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63"/>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63"/>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7" name="Google Shape;16997;p63"/>
          <p:cNvGrpSpPr/>
          <p:nvPr/>
        </p:nvGrpSpPr>
        <p:grpSpPr>
          <a:xfrm>
            <a:off x="3513632" y="2756172"/>
            <a:ext cx="355876" cy="331007"/>
            <a:chOff x="3513632" y="2908572"/>
            <a:chExt cx="355876" cy="331007"/>
          </a:xfrm>
        </p:grpSpPr>
        <p:sp>
          <p:nvSpPr>
            <p:cNvPr id="16998" name="Google Shape;16998;p63"/>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63"/>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63"/>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63"/>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63"/>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63"/>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63"/>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63"/>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63"/>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63"/>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63"/>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63"/>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63"/>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63"/>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63"/>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63"/>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4" name="Google Shape;17014;p63"/>
          <p:cNvGrpSpPr/>
          <p:nvPr/>
        </p:nvGrpSpPr>
        <p:grpSpPr>
          <a:xfrm>
            <a:off x="2694083" y="2736030"/>
            <a:ext cx="235762" cy="374756"/>
            <a:chOff x="2694083" y="2888430"/>
            <a:chExt cx="235762" cy="374756"/>
          </a:xfrm>
        </p:grpSpPr>
        <p:sp>
          <p:nvSpPr>
            <p:cNvPr id="17015" name="Google Shape;17015;p63"/>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63"/>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63"/>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63"/>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63"/>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63"/>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63"/>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63"/>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63"/>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4" name="Google Shape;17024;p63"/>
          <p:cNvGrpSpPr/>
          <p:nvPr/>
        </p:nvGrpSpPr>
        <p:grpSpPr>
          <a:xfrm>
            <a:off x="871534" y="4148188"/>
            <a:ext cx="357661" cy="311155"/>
            <a:chOff x="871534" y="4300588"/>
            <a:chExt cx="357661" cy="311155"/>
          </a:xfrm>
        </p:grpSpPr>
        <p:sp>
          <p:nvSpPr>
            <p:cNvPr id="17025" name="Google Shape;17025;p63"/>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63"/>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63"/>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63"/>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63"/>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63"/>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63"/>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63"/>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63"/>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63"/>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63"/>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63"/>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63"/>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63"/>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63"/>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63"/>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63"/>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63"/>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63"/>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63"/>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63"/>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6" name="Google Shape;17046;p63"/>
          <p:cNvGrpSpPr/>
          <p:nvPr/>
        </p:nvGrpSpPr>
        <p:grpSpPr>
          <a:xfrm>
            <a:off x="916019" y="3669206"/>
            <a:ext cx="250100" cy="336785"/>
            <a:chOff x="916019" y="3821606"/>
            <a:chExt cx="250100" cy="336785"/>
          </a:xfrm>
        </p:grpSpPr>
        <p:sp>
          <p:nvSpPr>
            <p:cNvPr id="17047" name="Google Shape;17047;p63"/>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63"/>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63"/>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63"/>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63"/>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63"/>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63"/>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63"/>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63"/>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63"/>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63"/>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63"/>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63"/>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0" name="Google Shape;17060;p63"/>
          <p:cNvGrpSpPr/>
          <p:nvPr/>
        </p:nvGrpSpPr>
        <p:grpSpPr>
          <a:xfrm>
            <a:off x="849686" y="2757170"/>
            <a:ext cx="374730" cy="332504"/>
            <a:chOff x="849686" y="2909570"/>
            <a:chExt cx="374730" cy="332504"/>
          </a:xfrm>
        </p:grpSpPr>
        <p:sp>
          <p:nvSpPr>
            <p:cNvPr id="17061" name="Google Shape;17061;p63"/>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63"/>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63"/>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63"/>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63"/>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63"/>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63"/>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63"/>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63"/>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63"/>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63"/>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2" name="Google Shape;17072;p63"/>
          <p:cNvGrpSpPr/>
          <p:nvPr/>
        </p:nvGrpSpPr>
        <p:grpSpPr>
          <a:xfrm>
            <a:off x="1735567" y="2267841"/>
            <a:ext cx="417718" cy="372866"/>
            <a:chOff x="1735567" y="2420241"/>
            <a:chExt cx="417718" cy="372866"/>
          </a:xfrm>
        </p:grpSpPr>
        <p:sp>
          <p:nvSpPr>
            <p:cNvPr id="17073" name="Google Shape;17073;p63"/>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63"/>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63"/>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63"/>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63"/>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63"/>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63"/>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63"/>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63"/>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63"/>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63"/>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63"/>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5" name="Google Shape;17085;p63"/>
          <p:cNvGrpSpPr/>
          <p:nvPr/>
        </p:nvGrpSpPr>
        <p:grpSpPr>
          <a:xfrm>
            <a:off x="3599318" y="4147190"/>
            <a:ext cx="251098" cy="309028"/>
            <a:chOff x="3599318" y="4299590"/>
            <a:chExt cx="251098" cy="309028"/>
          </a:xfrm>
        </p:grpSpPr>
        <p:sp>
          <p:nvSpPr>
            <p:cNvPr id="17086" name="Google Shape;17086;p63"/>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63"/>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63"/>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63"/>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63"/>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63"/>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2" name="Google Shape;17092;p63"/>
          <p:cNvGrpSpPr/>
          <p:nvPr/>
        </p:nvGrpSpPr>
        <p:grpSpPr>
          <a:xfrm>
            <a:off x="3105998" y="2280840"/>
            <a:ext cx="345818" cy="345056"/>
            <a:chOff x="3105998" y="2433240"/>
            <a:chExt cx="345818" cy="345056"/>
          </a:xfrm>
        </p:grpSpPr>
        <p:sp>
          <p:nvSpPr>
            <p:cNvPr id="17093" name="Google Shape;17093;p63"/>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63"/>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63"/>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63"/>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63"/>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63"/>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63"/>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63"/>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63"/>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63"/>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63"/>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4" name="Google Shape;17104;p63"/>
          <p:cNvGrpSpPr/>
          <p:nvPr/>
        </p:nvGrpSpPr>
        <p:grpSpPr>
          <a:xfrm>
            <a:off x="1737326" y="2748373"/>
            <a:ext cx="374730" cy="350361"/>
            <a:chOff x="1737326" y="2900773"/>
            <a:chExt cx="374730" cy="350361"/>
          </a:xfrm>
        </p:grpSpPr>
        <p:sp>
          <p:nvSpPr>
            <p:cNvPr id="17105" name="Google Shape;17105;p63"/>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63"/>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63"/>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63"/>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63"/>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63"/>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63"/>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63"/>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63"/>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63"/>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63"/>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63"/>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63"/>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63"/>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63"/>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63"/>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63"/>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2" name="Google Shape;17122;p63"/>
          <p:cNvGrpSpPr/>
          <p:nvPr/>
        </p:nvGrpSpPr>
        <p:grpSpPr>
          <a:xfrm>
            <a:off x="4000676" y="1426996"/>
            <a:ext cx="327226" cy="211603"/>
            <a:chOff x="4000676" y="1579396"/>
            <a:chExt cx="327226" cy="211603"/>
          </a:xfrm>
        </p:grpSpPr>
        <p:sp>
          <p:nvSpPr>
            <p:cNvPr id="17123" name="Google Shape;17123;p63"/>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63"/>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63"/>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63"/>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63"/>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63"/>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63"/>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63"/>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63"/>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63"/>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63"/>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63"/>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63"/>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63"/>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63"/>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63"/>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9" name="Google Shape;17139;p63"/>
          <p:cNvGrpSpPr/>
          <p:nvPr/>
        </p:nvGrpSpPr>
        <p:grpSpPr>
          <a:xfrm>
            <a:off x="2635523" y="1363184"/>
            <a:ext cx="371054" cy="336469"/>
            <a:chOff x="2635523" y="1515584"/>
            <a:chExt cx="371054" cy="336469"/>
          </a:xfrm>
        </p:grpSpPr>
        <p:sp>
          <p:nvSpPr>
            <p:cNvPr id="17140" name="Google Shape;17140;p63"/>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63"/>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63"/>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63"/>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63"/>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63"/>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63"/>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7" name="Google Shape;17147;p63"/>
          <p:cNvGrpSpPr/>
          <p:nvPr/>
        </p:nvGrpSpPr>
        <p:grpSpPr>
          <a:xfrm>
            <a:off x="2231907" y="1368331"/>
            <a:ext cx="311627" cy="326569"/>
            <a:chOff x="2231907" y="1520731"/>
            <a:chExt cx="311627" cy="326569"/>
          </a:xfrm>
        </p:grpSpPr>
        <p:sp>
          <p:nvSpPr>
            <p:cNvPr id="17148" name="Google Shape;17148;p63"/>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63"/>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63"/>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63"/>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63"/>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63"/>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63"/>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63"/>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63"/>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63"/>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8" name="Google Shape;17158;p63"/>
          <p:cNvGrpSpPr/>
          <p:nvPr/>
        </p:nvGrpSpPr>
        <p:grpSpPr>
          <a:xfrm>
            <a:off x="1340249" y="4149133"/>
            <a:ext cx="311890" cy="304695"/>
            <a:chOff x="1340249" y="4301533"/>
            <a:chExt cx="311890" cy="304695"/>
          </a:xfrm>
        </p:grpSpPr>
        <p:sp>
          <p:nvSpPr>
            <p:cNvPr id="17159" name="Google Shape;17159;p63"/>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63"/>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63"/>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63"/>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63"/>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63"/>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63"/>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63"/>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63"/>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63"/>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63"/>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63"/>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63"/>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63"/>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3" name="Google Shape;17173;p63"/>
          <p:cNvGrpSpPr/>
          <p:nvPr/>
        </p:nvGrpSpPr>
        <p:grpSpPr>
          <a:xfrm>
            <a:off x="1330690" y="3224624"/>
            <a:ext cx="306874" cy="332268"/>
            <a:chOff x="1330690" y="3377024"/>
            <a:chExt cx="306874" cy="332268"/>
          </a:xfrm>
        </p:grpSpPr>
        <p:sp>
          <p:nvSpPr>
            <p:cNvPr id="17174" name="Google Shape;17174;p63"/>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63"/>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63"/>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63"/>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63"/>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63"/>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63"/>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63"/>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63"/>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63"/>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63"/>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3" name="Google Shape;17193;p63"/>
          <p:cNvGrpSpPr/>
          <p:nvPr/>
        </p:nvGrpSpPr>
        <p:grpSpPr>
          <a:xfrm>
            <a:off x="2650597" y="3229377"/>
            <a:ext cx="341511" cy="324994"/>
            <a:chOff x="2650597" y="3381777"/>
            <a:chExt cx="341511" cy="324994"/>
          </a:xfrm>
        </p:grpSpPr>
        <p:sp>
          <p:nvSpPr>
            <p:cNvPr id="17194" name="Google Shape;17194;p63"/>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63"/>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63"/>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63"/>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63"/>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63"/>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63"/>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63"/>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63"/>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63"/>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63"/>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63"/>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63"/>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63"/>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63"/>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63"/>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63"/>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63"/>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63"/>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63"/>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63"/>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63"/>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63"/>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63"/>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63"/>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63"/>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63"/>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63"/>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63"/>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63"/>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63"/>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63"/>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63"/>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63"/>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63"/>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9" name="Google Shape;17229;p63"/>
          <p:cNvGrpSpPr/>
          <p:nvPr/>
        </p:nvGrpSpPr>
        <p:grpSpPr>
          <a:xfrm>
            <a:off x="1295502" y="2284962"/>
            <a:ext cx="402645" cy="323917"/>
            <a:chOff x="1295502" y="2437362"/>
            <a:chExt cx="402645" cy="323917"/>
          </a:xfrm>
        </p:grpSpPr>
        <p:sp>
          <p:nvSpPr>
            <p:cNvPr id="17230" name="Google Shape;17230;p63"/>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63"/>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63"/>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63"/>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63"/>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63"/>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63"/>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63"/>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63"/>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63"/>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63"/>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63"/>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63"/>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63"/>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63"/>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63"/>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6" name="Google Shape;17246;p63"/>
          <p:cNvGrpSpPr/>
          <p:nvPr/>
        </p:nvGrpSpPr>
        <p:grpSpPr>
          <a:xfrm>
            <a:off x="882590" y="2285960"/>
            <a:ext cx="337310" cy="337047"/>
            <a:chOff x="882590" y="2438360"/>
            <a:chExt cx="337310" cy="337047"/>
          </a:xfrm>
        </p:grpSpPr>
        <p:sp>
          <p:nvSpPr>
            <p:cNvPr id="17247" name="Google Shape;17247;p63"/>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63"/>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63"/>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63"/>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63"/>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63"/>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63"/>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63"/>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63"/>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63"/>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63"/>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63"/>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63"/>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63"/>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63"/>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63"/>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63"/>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63"/>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63"/>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63"/>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63"/>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63"/>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63"/>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63"/>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1" name="Google Shape;17271;p63"/>
          <p:cNvGrpSpPr/>
          <p:nvPr/>
        </p:nvGrpSpPr>
        <p:grpSpPr>
          <a:xfrm>
            <a:off x="4885060" y="1366388"/>
            <a:ext cx="385786" cy="342588"/>
            <a:chOff x="4885060" y="1518788"/>
            <a:chExt cx="385786" cy="342588"/>
          </a:xfrm>
        </p:grpSpPr>
        <p:sp>
          <p:nvSpPr>
            <p:cNvPr id="17272" name="Google Shape;17272;p63"/>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63"/>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63"/>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63"/>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63"/>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63"/>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63"/>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63"/>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63"/>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63"/>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63"/>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63"/>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63"/>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63"/>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63"/>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63"/>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63"/>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63"/>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63"/>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1" name="Google Shape;17291;p63"/>
          <p:cNvGrpSpPr/>
          <p:nvPr/>
        </p:nvGrpSpPr>
        <p:grpSpPr>
          <a:xfrm>
            <a:off x="5394478" y="1362133"/>
            <a:ext cx="249076" cy="351096"/>
            <a:chOff x="5394478" y="1514533"/>
            <a:chExt cx="249076" cy="351096"/>
          </a:xfrm>
        </p:grpSpPr>
        <p:sp>
          <p:nvSpPr>
            <p:cNvPr id="17292" name="Google Shape;17292;p63"/>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63"/>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63"/>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63"/>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63"/>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63"/>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63"/>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63"/>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63"/>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63"/>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63"/>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63"/>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63"/>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63"/>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63"/>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63"/>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63"/>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63"/>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63"/>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63"/>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2" name="Google Shape;17312;p63"/>
          <p:cNvGrpSpPr/>
          <p:nvPr/>
        </p:nvGrpSpPr>
        <p:grpSpPr>
          <a:xfrm>
            <a:off x="5782259" y="1359612"/>
            <a:ext cx="356138" cy="356138"/>
            <a:chOff x="5782259" y="1512012"/>
            <a:chExt cx="356138" cy="356138"/>
          </a:xfrm>
        </p:grpSpPr>
        <p:sp>
          <p:nvSpPr>
            <p:cNvPr id="17313" name="Google Shape;17313;p63"/>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63"/>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63"/>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63"/>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63"/>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63"/>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63"/>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63"/>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63"/>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63"/>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63"/>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4" name="Google Shape;17324;p63"/>
          <p:cNvGrpSpPr/>
          <p:nvPr/>
        </p:nvGrpSpPr>
        <p:grpSpPr>
          <a:xfrm>
            <a:off x="6229598" y="1365652"/>
            <a:ext cx="343560" cy="343822"/>
            <a:chOff x="6229598" y="1518052"/>
            <a:chExt cx="343560" cy="343822"/>
          </a:xfrm>
        </p:grpSpPr>
        <p:sp>
          <p:nvSpPr>
            <p:cNvPr id="17325" name="Google Shape;17325;p63"/>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63"/>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63"/>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63"/>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63"/>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63"/>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63"/>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63"/>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63"/>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63"/>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63"/>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63"/>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63"/>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63"/>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63"/>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63"/>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63"/>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63"/>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63"/>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4" name="Google Shape;17344;p63"/>
          <p:cNvGrpSpPr/>
          <p:nvPr/>
        </p:nvGrpSpPr>
        <p:grpSpPr>
          <a:xfrm>
            <a:off x="870773" y="3205585"/>
            <a:ext cx="342824" cy="351228"/>
            <a:chOff x="870773" y="3357985"/>
            <a:chExt cx="342824" cy="351228"/>
          </a:xfrm>
        </p:grpSpPr>
        <p:sp>
          <p:nvSpPr>
            <p:cNvPr id="17345" name="Google Shape;17345;p63"/>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63"/>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63"/>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63"/>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63"/>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63"/>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63"/>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63"/>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3" name="Google Shape;17353;p63"/>
          <p:cNvGrpSpPr/>
          <p:nvPr/>
        </p:nvGrpSpPr>
        <p:grpSpPr>
          <a:xfrm>
            <a:off x="2743084" y="4147190"/>
            <a:ext cx="159372" cy="308896"/>
            <a:chOff x="2743084" y="4299590"/>
            <a:chExt cx="159372" cy="308896"/>
          </a:xfrm>
        </p:grpSpPr>
        <p:sp>
          <p:nvSpPr>
            <p:cNvPr id="17354" name="Google Shape;17354;p63"/>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63"/>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63"/>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63"/>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63"/>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63"/>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63"/>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63"/>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63"/>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63"/>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63"/>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63"/>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63"/>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63"/>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63"/>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9" name="Google Shape;17369;p63"/>
          <p:cNvGrpSpPr/>
          <p:nvPr/>
        </p:nvGrpSpPr>
        <p:grpSpPr>
          <a:xfrm>
            <a:off x="1293506" y="2787316"/>
            <a:ext cx="374730" cy="272211"/>
            <a:chOff x="1293506" y="2939716"/>
            <a:chExt cx="374730" cy="272211"/>
          </a:xfrm>
        </p:grpSpPr>
        <p:sp>
          <p:nvSpPr>
            <p:cNvPr id="17370" name="Google Shape;17370;p63"/>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63"/>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63"/>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63"/>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63"/>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63"/>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63"/>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63"/>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63"/>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63"/>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63"/>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63"/>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63"/>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63"/>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63"/>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63"/>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63"/>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63"/>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63"/>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63"/>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63"/>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63"/>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63"/>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63"/>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63"/>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63"/>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63"/>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63"/>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63"/>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63"/>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0" name="Google Shape;17400;p63"/>
          <p:cNvGrpSpPr/>
          <p:nvPr/>
        </p:nvGrpSpPr>
        <p:grpSpPr>
          <a:xfrm>
            <a:off x="6669900" y="1353074"/>
            <a:ext cx="345083" cy="369216"/>
            <a:chOff x="6669900" y="1505474"/>
            <a:chExt cx="345083" cy="369216"/>
          </a:xfrm>
        </p:grpSpPr>
        <p:sp>
          <p:nvSpPr>
            <p:cNvPr id="17401" name="Google Shape;17401;p63"/>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63"/>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63"/>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63"/>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63"/>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63"/>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63"/>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63"/>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63"/>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63"/>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63"/>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63"/>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63"/>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63"/>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63"/>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63"/>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63"/>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63"/>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63"/>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63"/>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63"/>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63"/>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3" name="Google Shape;17423;p63"/>
          <p:cNvGrpSpPr/>
          <p:nvPr/>
        </p:nvGrpSpPr>
        <p:grpSpPr>
          <a:xfrm>
            <a:off x="7117003" y="1365600"/>
            <a:ext cx="333003" cy="344085"/>
            <a:chOff x="7117003" y="1518000"/>
            <a:chExt cx="333003" cy="344085"/>
          </a:xfrm>
        </p:grpSpPr>
        <p:sp>
          <p:nvSpPr>
            <p:cNvPr id="17424" name="Google Shape;17424;p63"/>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63"/>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63"/>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63"/>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63"/>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63"/>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63"/>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63"/>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63"/>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63"/>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63"/>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63"/>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63"/>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63"/>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63"/>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63"/>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63"/>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63"/>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63"/>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63"/>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63"/>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63"/>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63"/>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63"/>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63"/>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63"/>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63"/>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63"/>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63"/>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63"/>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63"/>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63"/>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63"/>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63"/>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63"/>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63"/>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63"/>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63"/>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62" name="Google Shape;17462;p63"/>
          <p:cNvGrpSpPr/>
          <p:nvPr/>
        </p:nvGrpSpPr>
        <p:grpSpPr>
          <a:xfrm>
            <a:off x="2200238" y="4136765"/>
            <a:ext cx="374756" cy="329300"/>
            <a:chOff x="2200238" y="4289165"/>
            <a:chExt cx="374756" cy="329300"/>
          </a:xfrm>
        </p:grpSpPr>
        <p:sp>
          <p:nvSpPr>
            <p:cNvPr id="17463" name="Google Shape;17463;p63"/>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63"/>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63"/>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63"/>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63"/>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63"/>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63"/>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63"/>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63"/>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63"/>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63"/>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63"/>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63"/>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63"/>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63"/>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63"/>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63"/>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63"/>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63"/>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63"/>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63"/>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63"/>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5" name="Google Shape;17485;p63"/>
          <p:cNvGrpSpPr/>
          <p:nvPr/>
        </p:nvGrpSpPr>
        <p:grpSpPr>
          <a:xfrm>
            <a:off x="7556043" y="1347559"/>
            <a:ext cx="337283" cy="380192"/>
            <a:chOff x="7556043" y="1499959"/>
            <a:chExt cx="337283" cy="380192"/>
          </a:xfrm>
        </p:grpSpPr>
        <p:sp>
          <p:nvSpPr>
            <p:cNvPr id="17486" name="Google Shape;17486;p63"/>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63"/>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63"/>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63"/>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63"/>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63"/>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63"/>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63"/>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63"/>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63"/>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63"/>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63"/>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63"/>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63"/>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0" name="Google Shape;17500;p63"/>
          <p:cNvGrpSpPr/>
          <p:nvPr/>
        </p:nvGrpSpPr>
        <p:grpSpPr>
          <a:xfrm>
            <a:off x="4864446" y="3187807"/>
            <a:ext cx="395607" cy="387414"/>
            <a:chOff x="4864446" y="3340207"/>
            <a:chExt cx="395607" cy="387414"/>
          </a:xfrm>
        </p:grpSpPr>
        <p:sp>
          <p:nvSpPr>
            <p:cNvPr id="17501" name="Google Shape;17501;p63"/>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63"/>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63"/>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63"/>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63"/>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63"/>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63"/>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63"/>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63"/>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63"/>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63"/>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63"/>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63"/>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63"/>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63"/>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63"/>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63"/>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63"/>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63"/>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63"/>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63"/>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63"/>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63"/>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63"/>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63"/>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6" name="Google Shape;17526;p63"/>
          <p:cNvGrpSpPr/>
          <p:nvPr/>
        </p:nvGrpSpPr>
        <p:grpSpPr>
          <a:xfrm>
            <a:off x="3130367" y="4172085"/>
            <a:ext cx="297342" cy="258871"/>
            <a:chOff x="3130367" y="4324485"/>
            <a:chExt cx="297342" cy="258871"/>
          </a:xfrm>
        </p:grpSpPr>
        <p:sp>
          <p:nvSpPr>
            <p:cNvPr id="17527" name="Google Shape;17527;p63"/>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63"/>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63"/>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63"/>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63"/>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63"/>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63"/>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63"/>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63"/>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63"/>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63"/>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63"/>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63"/>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63"/>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63"/>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63"/>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63"/>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63"/>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63"/>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63"/>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63"/>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63"/>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63"/>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0" name="Google Shape;17550;p63"/>
          <p:cNvGrpSpPr/>
          <p:nvPr/>
        </p:nvGrpSpPr>
        <p:grpSpPr>
          <a:xfrm>
            <a:off x="5302988" y="3237439"/>
            <a:ext cx="394609" cy="286523"/>
            <a:chOff x="5302988" y="3389839"/>
            <a:chExt cx="394609" cy="286523"/>
          </a:xfrm>
        </p:grpSpPr>
        <p:sp>
          <p:nvSpPr>
            <p:cNvPr id="17551" name="Google Shape;17551;p63"/>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63"/>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63"/>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63"/>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63"/>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63"/>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63"/>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63"/>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63"/>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63"/>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63"/>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63"/>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63"/>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63"/>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63"/>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63"/>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63"/>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63"/>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63"/>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63"/>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63"/>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63"/>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63"/>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63"/>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63"/>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63"/>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63"/>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63"/>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63"/>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63"/>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63"/>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63"/>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63"/>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84" name="Google Shape;17584;p63"/>
          <p:cNvSpPr/>
          <p:nvPr/>
        </p:nvSpPr>
        <p:spPr>
          <a:xfrm>
            <a:off x="5741031"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85" name="Google Shape;17585;p63"/>
          <p:cNvGrpSpPr/>
          <p:nvPr/>
        </p:nvGrpSpPr>
        <p:grpSpPr>
          <a:xfrm>
            <a:off x="3060752" y="2751209"/>
            <a:ext cx="390565" cy="359578"/>
            <a:chOff x="3060752" y="2903609"/>
            <a:chExt cx="390565" cy="359578"/>
          </a:xfrm>
        </p:grpSpPr>
        <p:sp>
          <p:nvSpPr>
            <p:cNvPr id="17586" name="Google Shape;17586;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63"/>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63"/>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63"/>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63"/>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63"/>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63"/>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63"/>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63"/>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63"/>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63"/>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63"/>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63"/>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63"/>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63"/>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63"/>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63"/>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63"/>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63"/>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63"/>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63"/>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63"/>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63"/>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63"/>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63"/>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63"/>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63"/>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63"/>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63"/>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63"/>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63"/>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20" name="Google Shape;17620;p63"/>
          <p:cNvGrpSpPr/>
          <p:nvPr/>
        </p:nvGrpSpPr>
        <p:grpSpPr>
          <a:xfrm>
            <a:off x="5741031" y="3233657"/>
            <a:ext cx="394609" cy="294585"/>
            <a:chOff x="5741031" y="3386057"/>
            <a:chExt cx="394609" cy="294585"/>
          </a:xfrm>
        </p:grpSpPr>
        <p:sp>
          <p:nvSpPr>
            <p:cNvPr id="17621" name="Google Shape;17621;p63"/>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63"/>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63"/>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63"/>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63"/>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63"/>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63"/>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63"/>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63"/>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63"/>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63"/>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63"/>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63"/>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63"/>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63"/>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63"/>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63"/>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63"/>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63"/>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63"/>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63"/>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63"/>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63"/>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63"/>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63"/>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63"/>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63"/>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63"/>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63"/>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63"/>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51" name="Google Shape;17651;p63"/>
          <p:cNvSpPr/>
          <p:nvPr/>
        </p:nvSpPr>
        <p:spPr>
          <a:xfrm>
            <a:off x="6560317"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52" name="Google Shape;17652;p63"/>
          <p:cNvGrpSpPr/>
          <p:nvPr/>
        </p:nvGrpSpPr>
        <p:grpSpPr>
          <a:xfrm>
            <a:off x="6179074" y="3216326"/>
            <a:ext cx="394609" cy="328749"/>
            <a:chOff x="6179074" y="3368726"/>
            <a:chExt cx="394609" cy="328749"/>
          </a:xfrm>
        </p:grpSpPr>
        <p:sp>
          <p:nvSpPr>
            <p:cNvPr id="17653" name="Google Shape;17653;p63"/>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63"/>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63"/>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63"/>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63"/>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63"/>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63"/>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63"/>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63"/>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63"/>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63"/>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63"/>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63"/>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63"/>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63"/>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63"/>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63"/>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63"/>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63"/>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63"/>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63"/>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63"/>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63"/>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63"/>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63"/>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63"/>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63"/>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63"/>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63"/>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63"/>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63"/>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63"/>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63"/>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63"/>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63"/>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63"/>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63"/>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63"/>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63"/>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63"/>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63"/>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63"/>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63"/>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63"/>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63"/>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63"/>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63"/>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63"/>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63"/>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63"/>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63"/>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63"/>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63"/>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63"/>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63"/>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63"/>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63"/>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63"/>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63"/>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63"/>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63"/>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63"/>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63"/>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63"/>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63"/>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63"/>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63"/>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63"/>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63"/>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63"/>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63"/>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63"/>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63"/>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63"/>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63"/>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63"/>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63"/>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63"/>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63"/>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63"/>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63"/>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63"/>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63"/>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6" name="Google Shape;17736;p63"/>
          <p:cNvGrpSpPr/>
          <p:nvPr/>
        </p:nvGrpSpPr>
        <p:grpSpPr>
          <a:xfrm>
            <a:off x="7054924" y="3215328"/>
            <a:ext cx="394583" cy="331007"/>
            <a:chOff x="7054924" y="3367728"/>
            <a:chExt cx="394583" cy="331007"/>
          </a:xfrm>
        </p:grpSpPr>
        <p:sp>
          <p:nvSpPr>
            <p:cNvPr id="17737" name="Google Shape;17737;p63"/>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63"/>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63"/>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63"/>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63"/>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63"/>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63"/>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63"/>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63"/>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63"/>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63"/>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63"/>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63"/>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63"/>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63"/>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2" name="Google Shape;17752;p63"/>
          <p:cNvGrpSpPr/>
          <p:nvPr/>
        </p:nvGrpSpPr>
        <p:grpSpPr>
          <a:xfrm>
            <a:off x="7492967" y="3209025"/>
            <a:ext cx="394583" cy="343586"/>
            <a:chOff x="7492967" y="3361425"/>
            <a:chExt cx="394583" cy="343586"/>
          </a:xfrm>
        </p:grpSpPr>
        <p:sp>
          <p:nvSpPr>
            <p:cNvPr id="17753" name="Google Shape;17753;p63"/>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63"/>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63"/>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63"/>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63"/>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63"/>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63"/>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63"/>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63"/>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63"/>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63"/>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63"/>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63"/>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63"/>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63"/>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63"/>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63"/>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63"/>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63"/>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63"/>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63"/>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63"/>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63"/>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6" name="Google Shape;17776;p63"/>
          <p:cNvGrpSpPr/>
          <p:nvPr/>
        </p:nvGrpSpPr>
        <p:grpSpPr>
          <a:xfrm>
            <a:off x="7935527" y="3200754"/>
            <a:ext cx="385287" cy="360156"/>
            <a:chOff x="7935527" y="3353154"/>
            <a:chExt cx="385287" cy="360156"/>
          </a:xfrm>
        </p:grpSpPr>
        <p:sp>
          <p:nvSpPr>
            <p:cNvPr id="17777" name="Google Shape;17777;p63"/>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63"/>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63"/>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63"/>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63"/>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63"/>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63"/>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63"/>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63"/>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63"/>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63"/>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63"/>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9" name="Google Shape;17789;p63"/>
          <p:cNvGrpSpPr/>
          <p:nvPr/>
        </p:nvGrpSpPr>
        <p:grpSpPr>
          <a:xfrm>
            <a:off x="5319821" y="1833842"/>
            <a:ext cx="348103" cy="348103"/>
            <a:chOff x="5319821" y="1986242"/>
            <a:chExt cx="348103" cy="348103"/>
          </a:xfrm>
        </p:grpSpPr>
        <p:sp>
          <p:nvSpPr>
            <p:cNvPr id="17790" name="Google Shape;17790;p63"/>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63"/>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63"/>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63"/>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63"/>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63"/>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63"/>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63"/>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63"/>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63"/>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63"/>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63"/>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63"/>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63"/>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63"/>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63"/>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63"/>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63"/>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63"/>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63"/>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63"/>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63"/>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63"/>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63"/>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63"/>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63"/>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63"/>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63"/>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63"/>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63"/>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63"/>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63"/>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63"/>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63"/>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63"/>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63"/>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63"/>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7" name="Google Shape;17827;p63"/>
          <p:cNvGrpSpPr/>
          <p:nvPr/>
        </p:nvGrpSpPr>
        <p:grpSpPr>
          <a:xfrm>
            <a:off x="5765926" y="1824283"/>
            <a:ext cx="348339" cy="348103"/>
            <a:chOff x="5765926" y="1976683"/>
            <a:chExt cx="348339" cy="348103"/>
          </a:xfrm>
        </p:grpSpPr>
        <p:sp>
          <p:nvSpPr>
            <p:cNvPr id="17828" name="Google Shape;17828;p63"/>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63"/>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63"/>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63"/>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63"/>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63"/>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63"/>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63"/>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63"/>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63"/>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63"/>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63"/>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63"/>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63"/>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2" name="Google Shape;17842;p63"/>
          <p:cNvGrpSpPr/>
          <p:nvPr/>
        </p:nvGrpSpPr>
        <p:grpSpPr>
          <a:xfrm>
            <a:off x="6191390" y="1829089"/>
            <a:ext cx="389068" cy="347787"/>
            <a:chOff x="6191390" y="1981489"/>
            <a:chExt cx="389068" cy="347787"/>
          </a:xfrm>
        </p:grpSpPr>
        <p:sp>
          <p:nvSpPr>
            <p:cNvPr id="17843" name="Google Shape;17843;p63"/>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63"/>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63"/>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63"/>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63"/>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63"/>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63"/>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0" name="Google Shape;17850;p63"/>
          <p:cNvGrpSpPr/>
          <p:nvPr/>
        </p:nvGrpSpPr>
        <p:grpSpPr>
          <a:xfrm>
            <a:off x="6657846" y="1855191"/>
            <a:ext cx="348103" cy="295714"/>
            <a:chOff x="6657846" y="2007591"/>
            <a:chExt cx="348103" cy="295714"/>
          </a:xfrm>
        </p:grpSpPr>
        <p:sp>
          <p:nvSpPr>
            <p:cNvPr id="17851" name="Google Shape;17851;p63"/>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63"/>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63"/>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63"/>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63"/>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63"/>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63"/>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63"/>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63"/>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63"/>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63"/>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63"/>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63"/>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63"/>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63"/>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63"/>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63"/>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63"/>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63"/>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63"/>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63"/>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63"/>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63"/>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63"/>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63"/>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63"/>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7" name="Google Shape;17877;p63"/>
          <p:cNvGrpSpPr/>
          <p:nvPr/>
        </p:nvGrpSpPr>
        <p:grpSpPr>
          <a:xfrm>
            <a:off x="7104188" y="1819504"/>
            <a:ext cx="347341" cy="348103"/>
            <a:chOff x="7104188" y="1971904"/>
            <a:chExt cx="347341" cy="348103"/>
          </a:xfrm>
        </p:grpSpPr>
        <p:sp>
          <p:nvSpPr>
            <p:cNvPr id="17878" name="Google Shape;17878;p63"/>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63"/>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63"/>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63"/>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63"/>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63"/>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63"/>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63"/>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63"/>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63"/>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63"/>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63"/>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63"/>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63"/>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63"/>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63"/>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63"/>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63"/>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63"/>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63"/>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63"/>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63"/>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63"/>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63"/>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63"/>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63"/>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63"/>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63"/>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63"/>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63"/>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8" name="Google Shape;17908;p63"/>
          <p:cNvGrpSpPr/>
          <p:nvPr/>
        </p:nvGrpSpPr>
        <p:grpSpPr>
          <a:xfrm>
            <a:off x="7551264" y="1819504"/>
            <a:ext cx="344321" cy="348155"/>
            <a:chOff x="7551264" y="1971904"/>
            <a:chExt cx="344321" cy="348155"/>
          </a:xfrm>
        </p:grpSpPr>
        <p:sp>
          <p:nvSpPr>
            <p:cNvPr id="17909" name="Google Shape;17909;p63"/>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63"/>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63"/>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63"/>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63"/>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63"/>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63"/>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63"/>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63"/>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63"/>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63"/>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63"/>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63"/>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63"/>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63"/>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63"/>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63"/>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63"/>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63"/>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28" name="Google Shape;17928;p63"/>
          <p:cNvGrpSpPr/>
          <p:nvPr/>
        </p:nvGrpSpPr>
        <p:grpSpPr>
          <a:xfrm>
            <a:off x="7992826" y="1365390"/>
            <a:ext cx="317431" cy="344584"/>
            <a:chOff x="7992826" y="1517790"/>
            <a:chExt cx="317431" cy="344584"/>
          </a:xfrm>
        </p:grpSpPr>
        <p:sp>
          <p:nvSpPr>
            <p:cNvPr id="17929" name="Google Shape;17929;p63"/>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63"/>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63"/>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63"/>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63"/>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63"/>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63"/>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63"/>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63"/>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63"/>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63"/>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63"/>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63"/>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63"/>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63"/>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63"/>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63"/>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6" name="Google Shape;17946;p63"/>
          <p:cNvGrpSpPr/>
          <p:nvPr/>
        </p:nvGrpSpPr>
        <p:grpSpPr>
          <a:xfrm>
            <a:off x="7992065" y="1819504"/>
            <a:ext cx="351621" cy="348103"/>
            <a:chOff x="7992065" y="1971904"/>
            <a:chExt cx="351621" cy="348103"/>
          </a:xfrm>
        </p:grpSpPr>
        <p:sp>
          <p:nvSpPr>
            <p:cNvPr id="17947" name="Google Shape;17947;p63"/>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63"/>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63"/>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63"/>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63"/>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63"/>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63"/>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63"/>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63"/>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63"/>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63"/>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63"/>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63"/>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63"/>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63"/>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2" name="Google Shape;17962;p63"/>
          <p:cNvGrpSpPr/>
          <p:nvPr/>
        </p:nvGrpSpPr>
        <p:grpSpPr>
          <a:xfrm>
            <a:off x="4911189" y="3641055"/>
            <a:ext cx="296580" cy="364935"/>
            <a:chOff x="4911189" y="3793455"/>
            <a:chExt cx="296580" cy="364935"/>
          </a:xfrm>
        </p:grpSpPr>
        <p:sp>
          <p:nvSpPr>
            <p:cNvPr id="17963" name="Google Shape;17963;p63"/>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63"/>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63"/>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63"/>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63"/>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63"/>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63"/>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63"/>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63"/>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63"/>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63"/>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63"/>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63"/>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63"/>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63"/>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63"/>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63"/>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63"/>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63"/>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63"/>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3" name="Google Shape;17983;p63"/>
          <p:cNvGrpSpPr/>
          <p:nvPr/>
        </p:nvGrpSpPr>
        <p:grpSpPr>
          <a:xfrm>
            <a:off x="5341433" y="3640871"/>
            <a:ext cx="330272" cy="329117"/>
            <a:chOff x="5341433" y="3793271"/>
            <a:chExt cx="330272" cy="329117"/>
          </a:xfrm>
        </p:grpSpPr>
        <p:sp>
          <p:nvSpPr>
            <p:cNvPr id="17984" name="Google Shape;17984;p63"/>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63"/>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63"/>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63"/>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63"/>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63"/>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63"/>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63"/>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63"/>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63"/>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63"/>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63"/>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63"/>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63"/>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63"/>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63"/>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0" name="Google Shape;18000;p63"/>
          <p:cNvGrpSpPr/>
          <p:nvPr/>
        </p:nvGrpSpPr>
        <p:grpSpPr>
          <a:xfrm>
            <a:off x="5744051" y="3613850"/>
            <a:ext cx="428511" cy="383186"/>
            <a:chOff x="5744051" y="3766250"/>
            <a:chExt cx="428511" cy="383186"/>
          </a:xfrm>
        </p:grpSpPr>
        <p:sp>
          <p:nvSpPr>
            <p:cNvPr id="18001" name="Google Shape;18001;p63"/>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63"/>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63"/>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63"/>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63"/>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63"/>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63"/>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63"/>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63"/>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63"/>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63"/>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63"/>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63"/>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63"/>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63"/>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63"/>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63"/>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8" name="Google Shape;18018;p63"/>
          <p:cNvGrpSpPr/>
          <p:nvPr/>
        </p:nvGrpSpPr>
        <p:grpSpPr>
          <a:xfrm>
            <a:off x="6678697" y="3640924"/>
            <a:ext cx="342824" cy="328985"/>
            <a:chOff x="6678697" y="3793324"/>
            <a:chExt cx="342824" cy="328985"/>
          </a:xfrm>
        </p:grpSpPr>
        <p:sp>
          <p:nvSpPr>
            <p:cNvPr id="18019" name="Google Shape;18019;p63"/>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63"/>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63"/>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63"/>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63"/>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63"/>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63"/>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63"/>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7" name="Google Shape;18027;p63"/>
          <p:cNvGrpSpPr/>
          <p:nvPr/>
        </p:nvGrpSpPr>
        <p:grpSpPr>
          <a:xfrm>
            <a:off x="7101903" y="3609622"/>
            <a:ext cx="398627" cy="392088"/>
            <a:chOff x="7101903" y="3762022"/>
            <a:chExt cx="398627" cy="392088"/>
          </a:xfrm>
        </p:grpSpPr>
        <p:sp>
          <p:nvSpPr>
            <p:cNvPr id="18028" name="Google Shape;18028;p63"/>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63"/>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63"/>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63"/>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63"/>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63"/>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63"/>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63"/>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63"/>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63"/>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63"/>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63"/>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63"/>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63"/>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63"/>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63"/>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6" name="Google Shape;18046;p63"/>
          <p:cNvGrpSpPr/>
          <p:nvPr/>
        </p:nvGrpSpPr>
        <p:grpSpPr>
          <a:xfrm>
            <a:off x="7541469" y="3641055"/>
            <a:ext cx="407897" cy="328985"/>
            <a:chOff x="7541469" y="3793455"/>
            <a:chExt cx="407897" cy="328985"/>
          </a:xfrm>
        </p:grpSpPr>
        <p:sp>
          <p:nvSpPr>
            <p:cNvPr id="18047" name="Google Shape;18047;p63"/>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63"/>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63"/>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63"/>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63"/>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63"/>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63"/>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63"/>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63"/>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63"/>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63"/>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63"/>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63"/>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63"/>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63"/>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63"/>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63"/>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63"/>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63"/>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63"/>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63"/>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63"/>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63"/>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63"/>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63"/>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63"/>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63"/>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63"/>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63"/>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63"/>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7" name="Google Shape;18077;p63"/>
          <p:cNvGrpSpPr/>
          <p:nvPr/>
        </p:nvGrpSpPr>
        <p:grpSpPr>
          <a:xfrm>
            <a:off x="5310288" y="2803912"/>
            <a:ext cx="432292" cy="264412"/>
            <a:chOff x="5310288" y="2956312"/>
            <a:chExt cx="432292" cy="264412"/>
          </a:xfrm>
        </p:grpSpPr>
        <p:sp>
          <p:nvSpPr>
            <p:cNvPr id="18078" name="Google Shape;18078;p63"/>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63"/>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63"/>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63"/>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63"/>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63"/>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63"/>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63"/>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63"/>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63"/>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63"/>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63"/>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63"/>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63"/>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63"/>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63"/>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63"/>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63"/>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63"/>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63"/>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63"/>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63"/>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63"/>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63"/>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63"/>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63"/>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63"/>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5" name="Google Shape;18105;p63"/>
          <p:cNvGrpSpPr/>
          <p:nvPr/>
        </p:nvGrpSpPr>
        <p:grpSpPr>
          <a:xfrm>
            <a:off x="4879047" y="2279920"/>
            <a:ext cx="398075" cy="340303"/>
            <a:chOff x="4879047" y="2432320"/>
            <a:chExt cx="398075" cy="340303"/>
          </a:xfrm>
        </p:grpSpPr>
        <p:sp>
          <p:nvSpPr>
            <p:cNvPr id="18106" name="Google Shape;18106;p63"/>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63"/>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63"/>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63"/>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63"/>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63"/>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63"/>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63"/>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63"/>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63"/>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63"/>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63"/>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63"/>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63"/>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63"/>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63"/>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63"/>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63"/>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63"/>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63"/>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63"/>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63"/>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63"/>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63"/>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63"/>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63"/>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2" name="Google Shape;18132;p63"/>
          <p:cNvGrpSpPr/>
          <p:nvPr/>
        </p:nvGrpSpPr>
        <p:grpSpPr>
          <a:xfrm>
            <a:off x="5388701" y="2241423"/>
            <a:ext cx="280982" cy="395896"/>
            <a:chOff x="5388701" y="2393823"/>
            <a:chExt cx="280982" cy="395896"/>
          </a:xfrm>
        </p:grpSpPr>
        <p:sp>
          <p:nvSpPr>
            <p:cNvPr id="18133" name="Google Shape;18133;p63"/>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63"/>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63"/>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63"/>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63"/>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63"/>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63"/>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63"/>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63"/>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63"/>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63"/>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63"/>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63"/>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63"/>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63"/>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63"/>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63"/>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63"/>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63"/>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63"/>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63"/>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63"/>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63"/>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63"/>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63"/>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63"/>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63"/>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63"/>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63"/>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63"/>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3" name="Google Shape;18163;p63"/>
          <p:cNvGrpSpPr/>
          <p:nvPr/>
        </p:nvGrpSpPr>
        <p:grpSpPr>
          <a:xfrm>
            <a:off x="5743289" y="2286722"/>
            <a:ext cx="444871" cy="316407"/>
            <a:chOff x="5743289" y="2439122"/>
            <a:chExt cx="444871" cy="316407"/>
          </a:xfrm>
        </p:grpSpPr>
        <p:sp>
          <p:nvSpPr>
            <p:cNvPr id="18164" name="Google Shape;18164;p63"/>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63"/>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63"/>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63"/>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63"/>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63"/>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63"/>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63"/>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63"/>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63"/>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63"/>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63"/>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63"/>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63"/>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63"/>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63"/>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63"/>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63"/>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63"/>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63"/>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63"/>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63"/>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63"/>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63"/>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63"/>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63"/>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63"/>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63"/>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63"/>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3" name="Google Shape;18193;p63"/>
          <p:cNvGrpSpPr/>
          <p:nvPr/>
        </p:nvGrpSpPr>
        <p:grpSpPr>
          <a:xfrm>
            <a:off x="6230360" y="2280183"/>
            <a:ext cx="351359" cy="363412"/>
            <a:chOff x="6230360" y="2432583"/>
            <a:chExt cx="351359" cy="363412"/>
          </a:xfrm>
        </p:grpSpPr>
        <p:sp>
          <p:nvSpPr>
            <p:cNvPr id="18194" name="Google Shape;18194;p63"/>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63"/>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63"/>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63"/>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63"/>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63"/>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63"/>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63"/>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63"/>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63"/>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63"/>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63"/>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63"/>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63"/>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63"/>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63"/>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63"/>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63"/>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63"/>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63"/>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63"/>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5" name="Google Shape;18215;p63"/>
          <p:cNvGrpSpPr/>
          <p:nvPr/>
        </p:nvGrpSpPr>
        <p:grpSpPr>
          <a:xfrm>
            <a:off x="6633976" y="2307152"/>
            <a:ext cx="387781" cy="286680"/>
            <a:chOff x="6633976" y="2459552"/>
            <a:chExt cx="387781" cy="286680"/>
          </a:xfrm>
        </p:grpSpPr>
        <p:sp>
          <p:nvSpPr>
            <p:cNvPr id="18216" name="Google Shape;18216;p63"/>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63"/>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63"/>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63"/>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63"/>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63"/>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63"/>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3" name="Google Shape;18223;p63"/>
          <p:cNvGrpSpPr/>
          <p:nvPr/>
        </p:nvGrpSpPr>
        <p:grpSpPr>
          <a:xfrm>
            <a:off x="7091110" y="2276165"/>
            <a:ext cx="376989" cy="348864"/>
            <a:chOff x="7091110" y="2428565"/>
            <a:chExt cx="376989" cy="348864"/>
          </a:xfrm>
        </p:grpSpPr>
        <p:sp>
          <p:nvSpPr>
            <p:cNvPr id="18224" name="Google Shape;18224;p63"/>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63"/>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63"/>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63"/>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63"/>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63"/>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63"/>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63"/>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63"/>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63"/>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63"/>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63"/>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63"/>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63"/>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63"/>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63"/>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63"/>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63"/>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63"/>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63"/>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63"/>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63"/>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63"/>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63"/>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63"/>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63"/>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63"/>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63"/>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63"/>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63"/>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63"/>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5" name="Google Shape;18255;p63"/>
          <p:cNvGrpSpPr/>
          <p:nvPr/>
        </p:nvGrpSpPr>
        <p:grpSpPr>
          <a:xfrm>
            <a:off x="7536427" y="2262825"/>
            <a:ext cx="369715" cy="375492"/>
            <a:chOff x="7536427" y="2415225"/>
            <a:chExt cx="369715" cy="375492"/>
          </a:xfrm>
        </p:grpSpPr>
        <p:sp>
          <p:nvSpPr>
            <p:cNvPr id="18256" name="Google Shape;18256;p63"/>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63"/>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63"/>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63"/>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63"/>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63"/>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63"/>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63"/>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63"/>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63"/>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63"/>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63"/>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63"/>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63"/>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63"/>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63"/>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63"/>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63"/>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63"/>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63"/>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63"/>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63"/>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63"/>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63"/>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63"/>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63"/>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63"/>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63"/>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63"/>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63"/>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63"/>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63"/>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63"/>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63"/>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63"/>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63"/>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63"/>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63"/>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4" name="Google Shape;18294;p63"/>
          <p:cNvGrpSpPr/>
          <p:nvPr/>
        </p:nvGrpSpPr>
        <p:grpSpPr>
          <a:xfrm>
            <a:off x="7980773" y="2276402"/>
            <a:ext cx="353381" cy="358160"/>
            <a:chOff x="7980773" y="2428802"/>
            <a:chExt cx="353381" cy="358160"/>
          </a:xfrm>
        </p:grpSpPr>
        <p:sp>
          <p:nvSpPr>
            <p:cNvPr id="18295" name="Google Shape;18295;p63"/>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63"/>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63"/>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63"/>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63"/>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63"/>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63"/>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63"/>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63"/>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63"/>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63"/>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63"/>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63"/>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63"/>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63"/>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63"/>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63"/>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63"/>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63"/>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63"/>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63"/>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63"/>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63"/>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63"/>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63"/>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63"/>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63"/>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63"/>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63"/>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63"/>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5" name="Google Shape;18325;p63"/>
          <p:cNvGrpSpPr/>
          <p:nvPr/>
        </p:nvGrpSpPr>
        <p:grpSpPr>
          <a:xfrm>
            <a:off x="4886058" y="4138840"/>
            <a:ext cx="346343" cy="343953"/>
            <a:chOff x="4886058" y="4291240"/>
            <a:chExt cx="346343" cy="343953"/>
          </a:xfrm>
        </p:grpSpPr>
        <p:sp>
          <p:nvSpPr>
            <p:cNvPr id="18326" name="Google Shape;18326;p63"/>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63"/>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63"/>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63"/>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63"/>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63"/>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63"/>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63"/>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63"/>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63"/>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63"/>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63"/>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63"/>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9" name="Google Shape;18339;p63"/>
          <p:cNvGrpSpPr/>
          <p:nvPr/>
        </p:nvGrpSpPr>
        <p:grpSpPr>
          <a:xfrm>
            <a:off x="5344216" y="4138656"/>
            <a:ext cx="304616" cy="343560"/>
            <a:chOff x="5344216" y="4291056"/>
            <a:chExt cx="304616" cy="343560"/>
          </a:xfrm>
        </p:grpSpPr>
        <p:sp>
          <p:nvSpPr>
            <p:cNvPr id="18340" name="Google Shape;18340;p63"/>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63"/>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63"/>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63"/>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63"/>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63"/>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63"/>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63"/>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63"/>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63"/>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63"/>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1" name="Google Shape;18351;p63"/>
          <p:cNvGrpSpPr/>
          <p:nvPr/>
        </p:nvGrpSpPr>
        <p:grpSpPr>
          <a:xfrm>
            <a:off x="6279999" y="4112022"/>
            <a:ext cx="204093" cy="343743"/>
            <a:chOff x="6271562" y="4290872"/>
            <a:chExt cx="204093" cy="343743"/>
          </a:xfrm>
        </p:grpSpPr>
        <p:sp>
          <p:nvSpPr>
            <p:cNvPr id="18352" name="Google Shape;18352;p63"/>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63"/>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63"/>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63"/>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63"/>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63"/>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63"/>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63"/>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63"/>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63"/>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63"/>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63"/>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4" name="Google Shape;18364;p63"/>
          <p:cNvGrpSpPr/>
          <p:nvPr/>
        </p:nvGrpSpPr>
        <p:grpSpPr>
          <a:xfrm>
            <a:off x="6639491" y="4176838"/>
            <a:ext cx="344085" cy="267195"/>
            <a:chOff x="6639491" y="4329238"/>
            <a:chExt cx="344085" cy="267195"/>
          </a:xfrm>
        </p:grpSpPr>
        <p:sp>
          <p:nvSpPr>
            <p:cNvPr id="18365" name="Google Shape;18365;p63"/>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63"/>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63"/>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63"/>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63"/>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63"/>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63"/>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63"/>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63"/>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63"/>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63"/>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63"/>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63"/>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63"/>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63"/>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63"/>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63"/>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63"/>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3" name="Google Shape;18383;p63"/>
          <p:cNvGrpSpPr/>
          <p:nvPr/>
        </p:nvGrpSpPr>
        <p:grpSpPr>
          <a:xfrm>
            <a:off x="7133336" y="4138656"/>
            <a:ext cx="232979" cy="343560"/>
            <a:chOff x="7133336" y="4291056"/>
            <a:chExt cx="232979" cy="343560"/>
          </a:xfrm>
        </p:grpSpPr>
        <p:sp>
          <p:nvSpPr>
            <p:cNvPr id="18384" name="Google Shape;18384;p63"/>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63"/>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63"/>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63"/>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63"/>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63"/>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63"/>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63"/>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63"/>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63"/>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63"/>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63"/>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63"/>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63"/>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63"/>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63"/>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63"/>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1" name="Google Shape;18401;p63"/>
          <p:cNvGrpSpPr/>
          <p:nvPr/>
        </p:nvGrpSpPr>
        <p:grpSpPr>
          <a:xfrm>
            <a:off x="7571379" y="4138656"/>
            <a:ext cx="232979" cy="343560"/>
            <a:chOff x="7571379" y="4291056"/>
            <a:chExt cx="232979" cy="343560"/>
          </a:xfrm>
        </p:grpSpPr>
        <p:sp>
          <p:nvSpPr>
            <p:cNvPr id="18402" name="Google Shape;18402;p63"/>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63"/>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63"/>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63"/>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63"/>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63"/>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63"/>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63"/>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63"/>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63"/>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63"/>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63"/>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63"/>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63"/>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63"/>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63"/>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8" name="Google Shape;18418;p63"/>
          <p:cNvGrpSpPr/>
          <p:nvPr/>
        </p:nvGrpSpPr>
        <p:grpSpPr>
          <a:xfrm>
            <a:off x="6666381" y="3195475"/>
            <a:ext cx="295819" cy="370712"/>
            <a:chOff x="6666381" y="3347875"/>
            <a:chExt cx="295819" cy="370712"/>
          </a:xfrm>
        </p:grpSpPr>
        <p:sp>
          <p:nvSpPr>
            <p:cNvPr id="18419" name="Google Shape;18419;p63"/>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63"/>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63"/>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63"/>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63"/>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63"/>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63"/>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63"/>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63"/>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63"/>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63"/>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63"/>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63"/>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63"/>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63"/>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63"/>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63"/>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63"/>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63"/>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63"/>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63"/>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63"/>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63"/>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63"/>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63"/>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63"/>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63"/>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63"/>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63"/>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63"/>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63"/>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63"/>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63"/>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63"/>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63"/>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63"/>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63"/>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63"/>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63"/>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63"/>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9" name="Google Shape;18459;p63"/>
          <p:cNvGrpSpPr/>
          <p:nvPr/>
        </p:nvGrpSpPr>
        <p:grpSpPr>
          <a:xfrm>
            <a:off x="4877760" y="2735059"/>
            <a:ext cx="389567" cy="390329"/>
            <a:chOff x="4877760" y="2887459"/>
            <a:chExt cx="389567" cy="390329"/>
          </a:xfrm>
        </p:grpSpPr>
        <p:sp>
          <p:nvSpPr>
            <p:cNvPr id="18460" name="Google Shape;18460;p63"/>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63"/>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63"/>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63"/>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63"/>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63"/>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63"/>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63"/>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63"/>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63"/>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63"/>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63"/>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63"/>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63"/>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63"/>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63"/>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63"/>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63"/>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63"/>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63"/>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63"/>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63"/>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63"/>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63"/>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63"/>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63"/>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63"/>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63"/>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63"/>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63"/>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63"/>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63"/>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63"/>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63"/>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63"/>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63"/>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63"/>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63"/>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63"/>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63"/>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63"/>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63"/>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63"/>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63"/>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04" name="Google Shape;18504;p63"/>
          <p:cNvSpPr/>
          <p:nvPr/>
        </p:nvSpPr>
        <p:spPr>
          <a:xfrm>
            <a:off x="5911170"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63"/>
          <p:cNvSpPr/>
          <p:nvPr/>
        </p:nvSpPr>
        <p:spPr>
          <a:xfrm>
            <a:off x="5911170"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63"/>
          <p:cNvSpPr/>
          <p:nvPr/>
        </p:nvSpPr>
        <p:spPr>
          <a:xfrm>
            <a:off x="5798094"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63"/>
          <p:cNvSpPr/>
          <p:nvPr/>
        </p:nvSpPr>
        <p:spPr>
          <a:xfrm>
            <a:off x="5797831"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63"/>
          <p:cNvSpPr/>
          <p:nvPr/>
        </p:nvSpPr>
        <p:spPr>
          <a:xfrm>
            <a:off x="5779239"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09" name="Google Shape;18509;p63"/>
          <p:cNvGrpSpPr/>
          <p:nvPr/>
        </p:nvGrpSpPr>
        <p:grpSpPr>
          <a:xfrm>
            <a:off x="5779239" y="2735295"/>
            <a:ext cx="314411" cy="389830"/>
            <a:chOff x="5779239" y="2887695"/>
            <a:chExt cx="314411" cy="389830"/>
          </a:xfrm>
        </p:grpSpPr>
        <p:sp>
          <p:nvSpPr>
            <p:cNvPr id="18510" name="Google Shape;18510;p63"/>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63"/>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63"/>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63"/>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63"/>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63"/>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63"/>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63"/>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63"/>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63"/>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63"/>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63"/>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63"/>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63"/>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63"/>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63"/>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63"/>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63"/>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63"/>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63"/>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63"/>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63"/>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63"/>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63"/>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63"/>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63"/>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63"/>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63"/>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63"/>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63"/>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63"/>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63"/>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63"/>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63"/>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63"/>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63"/>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63"/>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63"/>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63"/>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63"/>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63"/>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63"/>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63"/>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63"/>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4" name="Google Shape;18554;p63"/>
          <p:cNvGrpSpPr/>
          <p:nvPr/>
        </p:nvGrpSpPr>
        <p:grpSpPr>
          <a:xfrm>
            <a:off x="6190130" y="2788577"/>
            <a:ext cx="389830" cy="283004"/>
            <a:chOff x="6190130" y="2940977"/>
            <a:chExt cx="389830" cy="283004"/>
          </a:xfrm>
        </p:grpSpPr>
        <p:sp>
          <p:nvSpPr>
            <p:cNvPr id="18555" name="Google Shape;18555;p63"/>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63"/>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63"/>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63"/>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63"/>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63"/>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63"/>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63"/>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63"/>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63"/>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63"/>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63"/>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63"/>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63"/>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63"/>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63"/>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63"/>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63"/>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63"/>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63"/>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63"/>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63"/>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63"/>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63"/>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63"/>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63"/>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63"/>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63"/>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63"/>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63"/>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5" name="Google Shape;18585;p63"/>
          <p:cNvGrpSpPr/>
          <p:nvPr/>
        </p:nvGrpSpPr>
        <p:grpSpPr>
          <a:xfrm>
            <a:off x="6633976" y="2747874"/>
            <a:ext cx="389803" cy="364673"/>
            <a:chOff x="6633976" y="2900274"/>
            <a:chExt cx="389803" cy="364673"/>
          </a:xfrm>
        </p:grpSpPr>
        <p:sp>
          <p:nvSpPr>
            <p:cNvPr id="18586" name="Google Shape;18586;p63"/>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63"/>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63"/>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63"/>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63"/>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63"/>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63"/>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63"/>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63"/>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63"/>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63"/>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63"/>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63"/>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63"/>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63"/>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63"/>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63"/>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3" name="Google Shape;18603;p63"/>
          <p:cNvGrpSpPr/>
          <p:nvPr/>
        </p:nvGrpSpPr>
        <p:grpSpPr>
          <a:xfrm>
            <a:off x="7517835" y="2733037"/>
            <a:ext cx="364935" cy="382529"/>
            <a:chOff x="7517835" y="2885437"/>
            <a:chExt cx="364935" cy="382529"/>
          </a:xfrm>
        </p:grpSpPr>
        <p:sp>
          <p:nvSpPr>
            <p:cNvPr id="18604" name="Google Shape;18604;p63"/>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63"/>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63"/>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63"/>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63"/>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63"/>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63"/>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63"/>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63"/>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63"/>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63"/>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63"/>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63"/>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63"/>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63"/>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63"/>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63"/>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63"/>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63"/>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63"/>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63"/>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63"/>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63"/>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63"/>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63"/>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63"/>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63"/>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63"/>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63"/>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63"/>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63"/>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63"/>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63"/>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63"/>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63"/>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63"/>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63"/>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1" name="Google Shape;18641;p63"/>
          <p:cNvGrpSpPr/>
          <p:nvPr/>
        </p:nvGrpSpPr>
        <p:grpSpPr>
          <a:xfrm>
            <a:off x="7087591" y="2734744"/>
            <a:ext cx="358160" cy="385602"/>
            <a:chOff x="7087591" y="2887144"/>
            <a:chExt cx="358160" cy="385602"/>
          </a:xfrm>
        </p:grpSpPr>
        <p:sp>
          <p:nvSpPr>
            <p:cNvPr id="18642" name="Google Shape;18642;p63"/>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63"/>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63"/>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63"/>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63"/>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63"/>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63"/>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63"/>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63"/>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63"/>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63"/>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63"/>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63"/>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63"/>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63"/>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63"/>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63"/>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63"/>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63"/>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1" name="Google Shape;18661;p63"/>
          <p:cNvGrpSpPr/>
          <p:nvPr/>
        </p:nvGrpSpPr>
        <p:grpSpPr>
          <a:xfrm>
            <a:off x="7951362" y="2733037"/>
            <a:ext cx="382529" cy="382529"/>
            <a:chOff x="7951362" y="2885437"/>
            <a:chExt cx="382529" cy="382529"/>
          </a:xfrm>
        </p:grpSpPr>
        <p:sp>
          <p:nvSpPr>
            <p:cNvPr id="18662" name="Google Shape;18662;p63"/>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63"/>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63"/>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63"/>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63"/>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63"/>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63"/>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63"/>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63"/>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63"/>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63"/>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63"/>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63"/>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63"/>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63"/>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63"/>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63"/>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63"/>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63"/>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63"/>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63"/>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63"/>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63"/>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63"/>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63"/>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63"/>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63"/>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63"/>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63"/>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63"/>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63"/>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63"/>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63"/>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63"/>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63"/>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63"/>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63"/>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63"/>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63"/>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63"/>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63"/>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63"/>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63"/>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63"/>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63"/>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63"/>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63"/>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63"/>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63"/>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1" name="Google Shape;18711;p63"/>
          <p:cNvGrpSpPr/>
          <p:nvPr/>
        </p:nvGrpSpPr>
        <p:grpSpPr>
          <a:xfrm>
            <a:off x="8054406" y="3662089"/>
            <a:ext cx="276964" cy="336601"/>
            <a:chOff x="8054406" y="3814489"/>
            <a:chExt cx="276964" cy="336601"/>
          </a:xfrm>
        </p:grpSpPr>
        <p:sp>
          <p:nvSpPr>
            <p:cNvPr id="18712" name="Google Shape;18712;p63"/>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63"/>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63"/>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63"/>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63"/>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63"/>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63"/>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63"/>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63"/>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1" name="Google Shape;18721;p63"/>
          <p:cNvGrpSpPr/>
          <p:nvPr/>
        </p:nvGrpSpPr>
        <p:grpSpPr>
          <a:xfrm>
            <a:off x="7936787" y="4142674"/>
            <a:ext cx="378249" cy="335524"/>
            <a:chOff x="7936787" y="4295074"/>
            <a:chExt cx="378249" cy="335524"/>
          </a:xfrm>
        </p:grpSpPr>
        <p:sp>
          <p:nvSpPr>
            <p:cNvPr id="18722" name="Google Shape;18722;p63"/>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63"/>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63"/>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63"/>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63"/>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63"/>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63"/>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63"/>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63"/>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63"/>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63"/>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63"/>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63"/>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63"/>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63"/>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63"/>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38" name="Google Shape;18738;p63"/>
          <p:cNvGrpSpPr/>
          <p:nvPr/>
        </p:nvGrpSpPr>
        <p:grpSpPr>
          <a:xfrm>
            <a:off x="4886058" y="1813490"/>
            <a:ext cx="388569" cy="388307"/>
            <a:chOff x="4886058" y="1965890"/>
            <a:chExt cx="388569" cy="388307"/>
          </a:xfrm>
        </p:grpSpPr>
        <p:sp>
          <p:nvSpPr>
            <p:cNvPr id="18739" name="Google Shape;18739;p63"/>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63"/>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63"/>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63"/>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63"/>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63"/>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63"/>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63"/>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63"/>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63"/>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63"/>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50" name="Google Shape;18750;p63"/>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Business Icons</a:t>
            </a:r>
            <a:endParaRPr sz="2400">
              <a:solidFill>
                <a:srgbClr val="FFFFFF"/>
              </a:solidFill>
            </a:endParaRPr>
          </a:p>
        </p:txBody>
      </p:sp>
      <p:sp>
        <p:nvSpPr>
          <p:cNvPr id="18751" name="Google Shape;18751;p63"/>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Teamwork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55"/>
        <p:cNvGrpSpPr/>
        <p:nvPr/>
      </p:nvGrpSpPr>
      <p:grpSpPr>
        <a:xfrm>
          <a:off x="0" y="0"/>
          <a:ext cx="0" cy="0"/>
          <a:chOff x="0" y="0"/>
          <a:chExt cx="0" cy="0"/>
        </a:xfrm>
      </p:grpSpPr>
      <p:grpSp>
        <p:nvGrpSpPr>
          <p:cNvPr id="18756" name="Google Shape;18756;p64"/>
          <p:cNvGrpSpPr/>
          <p:nvPr/>
        </p:nvGrpSpPr>
        <p:grpSpPr>
          <a:xfrm>
            <a:off x="1765162" y="3194389"/>
            <a:ext cx="292801" cy="359258"/>
            <a:chOff x="1765162" y="3346789"/>
            <a:chExt cx="292801" cy="359258"/>
          </a:xfrm>
        </p:grpSpPr>
        <p:sp>
          <p:nvSpPr>
            <p:cNvPr id="18757" name="Google Shape;18757;p64"/>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64"/>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64"/>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64"/>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64"/>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64"/>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64"/>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64"/>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64"/>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64"/>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64"/>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64"/>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64"/>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64"/>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64"/>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2" name="Google Shape;18772;p64"/>
          <p:cNvGrpSpPr/>
          <p:nvPr/>
        </p:nvGrpSpPr>
        <p:grpSpPr>
          <a:xfrm>
            <a:off x="3077632" y="2292604"/>
            <a:ext cx="358996" cy="296309"/>
            <a:chOff x="3077632" y="2445004"/>
            <a:chExt cx="358996" cy="296309"/>
          </a:xfrm>
        </p:grpSpPr>
        <p:sp>
          <p:nvSpPr>
            <p:cNvPr id="18773" name="Google Shape;18773;p64"/>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64"/>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64"/>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64"/>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64"/>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64"/>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64"/>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64"/>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64"/>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64"/>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64"/>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64"/>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64"/>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64"/>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64"/>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64"/>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64"/>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64"/>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64"/>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64"/>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64"/>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64"/>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64"/>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64"/>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64"/>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64"/>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9" name="Google Shape;18799;p64"/>
          <p:cNvGrpSpPr/>
          <p:nvPr/>
        </p:nvGrpSpPr>
        <p:grpSpPr>
          <a:xfrm>
            <a:off x="2635237" y="2279380"/>
            <a:ext cx="359232" cy="323018"/>
            <a:chOff x="2635237" y="2431780"/>
            <a:chExt cx="359232" cy="323018"/>
          </a:xfrm>
        </p:grpSpPr>
        <p:sp>
          <p:nvSpPr>
            <p:cNvPr id="18800" name="Google Shape;18800;p64"/>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64"/>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64"/>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64"/>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64"/>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64"/>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64"/>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64"/>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64"/>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64"/>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64"/>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64"/>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64"/>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64"/>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64"/>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5" name="Google Shape;18815;p64"/>
          <p:cNvGrpSpPr/>
          <p:nvPr/>
        </p:nvGrpSpPr>
        <p:grpSpPr>
          <a:xfrm>
            <a:off x="4011651" y="3615732"/>
            <a:ext cx="373189" cy="358944"/>
            <a:chOff x="4011651" y="3768132"/>
            <a:chExt cx="373189" cy="358944"/>
          </a:xfrm>
        </p:grpSpPr>
        <p:sp>
          <p:nvSpPr>
            <p:cNvPr id="18816" name="Google Shape;18816;p64"/>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64"/>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64"/>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64"/>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64"/>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64"/>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64"/>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64"/>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64"/>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64"/>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6" name="Google Shape;18826;p64"/>
          <p:cNvGrpSpPr/>
          <p:nvPr/>
        </p:nvGrpSpPr>
        <p:grpSpPr>
          <a:xfrm>
            <a:off x="2189568" y="1809203"/>
            <a:ext cx="364993" cy="359049"/>
            <a:chOff x="2189568" y="1961603"/>
            <a:chExt cx="364993" cy="359049"/>
          </a:xfrm>
        </p:grpSpPr>
        <p:sp>
          <p:nvSpPr>
            <p:cNvPr id="18827" name="Google Shape;18827;p64"/>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64"/>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64"/>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64"/>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64"/>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64"/>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64"/>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64"/>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64"/>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64"/>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64"/>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64"/>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64"/>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64"/>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64"/>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64"/>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3" name="Google Shape;18843;p64"/>
          <p:cNvGrpSpPr/>
          <p:nvPr/>
        </p:nvGrpSpPr>
        <p:grpSpPr>
          <a:xfrm>
            <a:off x="2193077" y="2267571"/>
            <a:ext cx="378426" cy="346323"/>
            <a:chOff x="2193077" y="2419971"/>
            <a:chExt cx="378426" cy="346323"/>
          </a:xfrm>
        </p:grpSpPr>
        <p:sp>
          <p:nvSpPr>
            <p:cNvPr id="18844" name="Google Shape;18844;p64"/>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64"/>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64"/>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64"/>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64"/>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64"/>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64"/>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64"/>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64"/>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64"/>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64"/>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64"/>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64"/>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64"/>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64"/>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64"/>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64"/>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64"/>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64"/>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64"/>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64"/>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5" name="Google Shape;18865;p64"/>
          <p:cNvGrpSpPr/>
          <p:nvPr/>
        </p:nvGrpSpPr>
        <p:grpSpPr>
          <a:xfrm>
            <a:off x="861622" y="2729370"/>
            <a:ext cx="276802" cy="367140"/>
            <a:chOff x="861622" y="2881770"/>
            <a:chExt cx="276802" cy="367140"/>
          </a:xfrm>
        </p:grpSpPr>
        <p:sp>
          <p:nvSpPr>
            <p:cNvPr id="18866" name="Google Shape;18866;p64"/>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64"/>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64"/>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64"/>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64"/>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64"/>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64"/>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64"/>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64"/>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64"/>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64"/>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64"/>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64"/>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64"/>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64"/>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64"/>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64"/>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64"/>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64"/>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64"/>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64"/>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64"/>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8" name="Google Shape;18888;p64"/>
          <p:cNvGrpSpPr/>
          <p:nvPr/>
        </p:nvGrpSpPr>
        <p:grpSpPr>
          <a:xfrm>
            <a:off x="3968184" y="2729291"/>
            <a:ext cx="369444" cy="367140"/>
            <a:chOff x="3968184" y="2881691"/>
            <a:chExt cx="369444" cy="367140"/>
          </a:xfrm>
        </p:grpSpPr>
        <p:sp>
          <p:nvSpPr>
            <p:cNvPr id="18889" name="Google Shape;18889;p64"/>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64"/>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64"/>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64"/>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64"/>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64"/>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64"/>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64"/>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64"/>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64"/>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64"/>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64"/>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64"/>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64"/>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64"/>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64"/>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64"/>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64"/>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64"/>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64"/>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64"/>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64"/>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64"/>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64"/>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3" name="Google Shape;18913;p64"/>
          <p:cNvGrpSpPr/>
          <p:nvPr/>
        </p:nvGrpSpPr>
        <p:grpSpPr>
          <a:xfrm>
            <a:off x="3513796" y="2729684"/>
            <a:ext cx="371487" cy="366826"/>
            <a:chOff x="3513796" y="2882084"/>
            <a:chExt cx="371487" cy="366826"/>
          </a:xfrm>
        </p:grpSpPr>
        <p:sp>
          <p:nvSpPr>
            <p:cNvPr id="18914" name="Google Shape;18914;p64"/>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64"/>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64"/>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64"/>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64"/>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64"/>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64"/>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64"/>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64"/>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64"/>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64"/>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64"/>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64"/>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64"/>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64"/>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64"/>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64"/>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64"/>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64"/>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64"/>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64"/>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64"/>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64"/>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64"/>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64"/>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64"/>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64"/>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64"/>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64"/>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64"/>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64"/>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64"/>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64"/>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64"/>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64"/>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64"/>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64"/>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64"/>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64"/>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64"/>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64"/>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64"/>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64"/>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64"/>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64"/>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64"/>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64"/>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64"/>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64"/>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3" name="Google Shape;18963;p64"/>
          <p:cNvGrpSpPr/>
          <p:nvPr/>
        </p:nvGrpSpPr>
        <p:grpSpPr>
          <a:xfrm>
            <a:off x="873615" y="1347875"/>
            <a:ext cx="335011" cy="359232"/>
            <a:chOff x="873615" y="1500275"/>
            <a:chExt cx="335011" cy="359232"/>
          </a:xfrm>
        </p:grpSpPr>
        <p:sp>
          <p:nvSpPr>
            <p:cNvPr id="18964" name="Google Shape;18964;p64"/>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64"/>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64"/>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64"/>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64"/>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64"/>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64"/>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64"/>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64"/>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64"/>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64"/>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5" name="Google Shape;18975;p64"/>
          <p:cNvGrpSpPr/>
          <p:nvPr/>
        </p:nvGrpSpPr>
        <p:grpSpPr>
          <a:xfrm>
            <a:off x="2202058" y="3194337"/>
            <a:ext cx="337158" cy="359311"/>
            <a:chOff x="2202058" y="3346737"/>
            <a:chExt cx="337158" cy="359311"/>
          </a:xfrm>
        </p:grpSpPr>
        <p:sp>
          <p:nvSpPr>
            <p:cNvPr id="18976" name="Google Shape;18976;p64"/>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64"/>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64"/>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64"/>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64"/>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64"/>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64"/>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64"/>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64"/>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5" name="Google Shape;18985;p64"/>
          <p:cNvGrpSpPr/>
          <p:nvPr/>
        </p:nvGrpSpPr>
        <p:grpSpPr>
          <a:xfrm>
            <a:off x="2223059" y="3665772"/>
            <a:ext cx="359232" cy="306050"/>
            <a:chOff x="2223059" y="3818172"/>
            <a:chExt cx="359232" cy="306050"/>
          </a:xfrm>
        </p:grpSpPr>
        <p:sp>
          <p:nvSpPr>
            <p:cNvPr id="18986" name="Google Shape;18986;p64"/>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64"/>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64"/>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64"/>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64"/>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64"/>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64"/>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64"/>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64"/>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5" name="Google Shape;18995;p64"/>
          <p:cNvGrpSpPr/>
          <p:nvPr/>
        </p:nvGrpSpPr>
        <p:grpSpPr>
          <a:xfrm>
            <a:off x="1725989" y="1839420"/>
            <a:ext cx="378426" cy="298509"/>
            <a:chOff x="1725989" y="1991820"/>
            <a:chExt cx="378426" cy="298509"/>
          </a:xfrm>
        </p:grpSpPr>
        <p:sp>
          <p:nvSpPr>
            <p:cNvPr id="18996" name="Google Shape;18996;p64"/>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64"/>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64"/>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64"/>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64"/>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64"/>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64"/>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64"/>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64"/>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64"/>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64"/>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64"/>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8" name="Google Shape;19008;p64"/>
          <p:cNvGrpSpPr/>
          <p:nvPr/>
        </p:nvGrpSpPr>
        <p:grpSpPr>
          <a:xfrm>
            <a:off x="1768409" y="3639351"/>
            <a:ext cx="367978" cy="359075"/>
            <a:chOff x="1768409" y="3791751"/>
            <a:chExt cx="367978" cy="359075"/>
          </a:xfrm>
        </p:grpSpPr>
        <p:sp>
          <p:nvSpPr>
            <p:cNvPr id="19009" name="Google Shape;19009;p64"/>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64"/>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64"/>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64"/>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64"/>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64"/>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64"/>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64"/>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64"/>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64"/>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64"/>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64"/>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64"/>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2" name="Google Shape;19022;p64"/>
          <p:cNvGrpSpPr/>
          <p:nvPr/>
        </p:nvGrpSpPr>
        <p:grpSpPr>
          <a:xfrm>
            <a:off x="2668963" y="3638906"/>
            <a:ext cx="358735" cy="359311"/>
            <a:chOff x="2668963" y="3791306"/>
            <a:chExt cx="358735" cy="359311"/>
          </a:xfrm>
        </p:grpSpPr>
        <p:sp>
          <p:nvSpPr>
            <p:cNvPr id="19023" name="Google Shape;19023;p64"/>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64"/>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64"/>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64"/>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64"/>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64"/>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64"/>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64"/>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64"/>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64"/>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64"/>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64"/>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64"/>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64"/>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64"/>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64"/>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9" name="Google Shape;19039;p64"/>
          <p:cNvGrpSpPr/>
          <p:nvPr/>
        </p:nvGrpSpPr>
        <p:grpSpPr>
          <a:xfrm>
            <a:off x="849682" y="1842798"/>
            <a:ext cx="363893" cy="291727"/>
            <a:chOff x="849682" y="1995198"/>
            <a:chExt cx="363893" cy="291727"/>
          </a:xfrm>
        </p:grpSpPr>
        <p:sp>
          <p:nvSpPr>
            <p:cNvPr id="19040" name="Google Shape;19040;p64"/>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64"/>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64"/>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64"/>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64"/>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64"/>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64"/>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64"/>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64"/>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64"/>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64"/>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64"/>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64"/>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64"/>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64"/>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64"/>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64"/>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64"/>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8" name="Google Shape;19058;p64"/>
          <p:cNvGrpSpPr/>
          <p:nvPr/>
        </p:nvGrpSpPr>
        <p:grpSpPr>
          <a:xfrm>
            <a:off x="3065430" y="1837666"/>
            <a:ext cx="378190" cy="302044"/>
            <a:chOff x="3065430" y="1990066"/>
            <a:chExt cx="378190" cy="302044"/>
          </a:xfrm>
        </p:grpSpPr>
        <p:sp>
          <p:nvSpPr>
            <p:cNvPr id="19059" name="Google Shape;19059;p64"/>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64"/>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64"/>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64"/>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64"/>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64"/>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64"/>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64"/>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64"/>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64"/>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64"/>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0" name="Google Shape;19070;p64"/>
          <p:cNvGrpSpPr/>
          <p:nvPr/>
        </p:nvGrpSpPr>
        <p:grpSpPr>
          <a:xfrm>
            <a:off x="3568234" y="3639010"/>
            <a:ext cx="347501" cy="359284"/>
            <a:chOff x="3568234" y="3791410"/>
            <a:chExt cx="347501" cy="359284"/>
          </a:xfrm>
        </p:grpSpPr>
        <p:sp>
          <p:nvSpPr>
            <p:cNvPr id="19071" name="Google Shape;19071;p64"/>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64"/>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64"/>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64"/>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64"/>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64"/>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64"/>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64"/>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64"/>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64"/>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64"/>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2" name="Google Shape;19082;p64"/>
          <p:cNvGrpSpPr/>
          <p:nvPr/>
        </p:nvGrpSpPr>
        <p:grpSpPr>
          <a:xfrm>
            <a:off x="1759925" y="1348687"/>
            <a:ext cx="347004" cy="358420"/>
            <a:chOff x="1759925" y="1501087"/>
            <a:chExt cx="347004" cy="358420"/>
          </a:xfrm>
        </p:grpSpPr>
        <p:sp>
          <p:nvSpPr>
            <p:cNvPr id="19083" name="Google Shape;19083;p64"/>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64"/>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64"/>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64"/>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64"/>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64"/>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64"/>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64"/>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64"/>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64"/>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64"/>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64"/>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64"/>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64"/>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64"/>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64"/>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64"/>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64"/>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64"/>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64"/>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64"/>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64"/>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64"/>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64"/>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64"/>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64"/>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64"/>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0" name="Google Shape;19110;p64"/>
          <p:cNvGrpSpPr/>
          <p:nvPr/>
        </p:nvGrpSpPr>
        <p:grpSpPr>
          <a:xfrm>
            <a:off x="3519295" y="2261260"/>
            <a:ext cx="360227" cy="359311"/>
            <a:chOff x="3519295" y="2413660"/>
            <a:chExt cx="360227" cy="359311"/>
          </a:xfrm>
        </p:grpSpPr>
        <p:sp>
          <p:nvSpPr>
            <p:cNvPr id="19111" name="Google Shape;19111;p64"/>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64"/>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64"/>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64"/>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64"/>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64"/>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64"/>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64"/>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64"/>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64"/>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64"/>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64"/>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64"/>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64"/>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64"/>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64"/>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64"/>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64"/>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64"/>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64"/>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64"/>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64"/>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64"/>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64"/>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64"/>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64"/>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64"/>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64"/>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64"/>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64"/>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64"/>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64"/>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64"/>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64"/>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64"/>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6" name="Google Shape;19146;p64"/>
          <p:cNvGrpSpPr/>
          <p:nvPr/>
        </p:nvGrpSpPr>
        <p:grpSpPr>
          <a:xfrm>
            <a:off x="1330255" y="3693318"/>
            <a:ext cx="358996" cy="250774"/>
            <a:chOff x="1330255" y="3845718"/>
            <a:chExt cx="358996" cy="250774"/>
          </a:xfrm>
        </p:grpSpPr>
        <p:sp>
          <p:nvSpPr>
            <p:cNvPr id="19147" name="Google Shape;19147;p64"/>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64"/>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64"/>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64"/>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64"/>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64"/>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64"/>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64"/>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64"/>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64"/>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7" name="Google Shape;19157;p64"/>
          <p:cNvGrpSpPr/>
          <p:nvPr/>
        </p:nvGrpSpPr>
        <p:grpSpPr>
          <a:xfrm>
            <a:off x="3115103" y="3638984"/>
            <a:ext cx="373424" cy="359311"/>
            <a:chOff x="3115103" y="3791384"/>
            <a:chExt cx="373424" cy="359311"/>
          </a:xfrm>
        </p:grpSpPr>
        <p:sp>
          <p:nvSpPr>
            <p:cNvPr id="19158" name="Google Shape;19158;p64"/>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64"/>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64"/>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64"/>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64"/>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64"/>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64"/>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64"/>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64"/>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64"/>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64"/>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64"/>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64"/>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64"/>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2" name="Google Shape;19172;p64"/>
          <p:cNvGrpSpPr/>
          <p:nvPr/>
        </p:nvGrpSpPr>
        <p:grpSpPr>
          <a:xfrm>
            <a:off x="883853" y="3640241"/>
            <a:ext cx="378190" cy="357059"/>
            <a:chOff x="883853" y="3792641"/>
            <a:chExt cx="378190" cy="357059"/>
          </a:xfrm>
        </p:grpSpPr>
        <p:sp>
          <p:nvSpPr>
            <p:cNvPr id="19173" name="Google Shape;19173;p64"/>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64"/>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64"/>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64"/>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64"/>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64"/>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64"/>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64"/>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64"/>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64"/>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64"/>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64"/>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64"/>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64"/>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64"/>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64"/>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64"/>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64"/>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64"/>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64"/>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64"/>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64"/>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64"/>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64"/>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64"/>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64"/>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99" name="Google Shape;19199;p64"/>
          <p:cNvGrpSpPr/>
          <p:nvPr/>
        </p:nvGrpSpPr>
        <p:grpSpPr>
          <a:xfrm>
            <a:off x="3934196" y="2332405"/>
            <a:ext cx="401207" cy="214036"/>
            <a:chOff x="3934196" y="2484805"/>
            <a:chExt cx="401207" cy="214036"/>
          </a:xfrm>
        </p:grpSpPr>
        <p:sp>
          <p:nvSpPr>
            <p:cNvPr id="19200" name="Google Shape;19200;p64"/>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64"/>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64"/>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64"/>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64"/>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5" name="Google Shape;19205;p64"/>
          <p:cNvGrpSpPr/>
          <p:nvPr/>
        </p:nvGrpSpPr>
        <p:grpSpPr>
          <a:xfrm>
            <a:off x="3999894" y="1347797"/>
            <a:ext cx="342474" cy="359232"/>
            <a:chOff x="3999894" y="1500197"/>
            <a:chExt cx="342474" cy="359232"/>
          </a:xfrm>
        </p:grpSpPr>
        <p:sp>
          <p:nvSpPr>
            <p:cNvPr id="19206" name="Google Shape;19206;p64"/>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64"/>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64"/>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64"/>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64"/>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64"/>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64"/>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64"/>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64"/>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64"/>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6" name="Google Shape;19216;p64"/>
          <p:cNvGrpSpPr/>
          <p:nvPr/>
        </p:nvGrpSpPr>
        <p:grpSpPr>
          <a:xfrm>
            <a:off x="2233795" y="2729762"/>
            <a:ext cx="232601" cy="366747"/>
            <a:chOff x="2233795" y="2882162"/>
            <a:chExt cx="232601" cy="366747"/>
          </a:xfrm>
        </p:grpSpPr>
        <p:sp>
          <p:nvSpPr>
            <p:cNvPr id="19217" name="Google Shape;19217;p64"/>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64"/>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64"/>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64"/>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64"/>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64"/>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64"/>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64"/>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64"/>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64"/>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64"/>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64"/>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64"/>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64"/>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64"/>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64"/>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64"/>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64"/>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5" name="Google Shape;19235;p64"/>
          <p:cNvGrpSpPr/>
          <p:nvPr/>
        </p:nvGrpSpPr>
        <p:grpSpPr>
          <a:xfrm>
            <a:off x="3523772" y="3252022"/>
            <a:ext cx="362008" cy="244175"/>
            <a:chOff x="3523772" y="3404422"/>
            <a:chExt cx="362008" cy="244175"/>
          </a:xfrm>
        </p:grpSpPr>
        <p:sp>
          <p:nvSpPr>
            <p:cNvPr id="19236" name="Google Shape;19236;p64"/>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64"/>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64"/>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64"/>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64"/>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64"/>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64"/>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64"/>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64"/>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64"/>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64"/>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64"/>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64"/>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64"/>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64"/>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1" name="Google Shape;19251;p64"/>
          <p:cNvGrpSpPr/>
          <p:nvPr/>
        </p:nvGrpSpPr>
        <p:grpSpPr>
          <a:xfrm>
            <a:off x="3531026" y="1824914"/>
            <a:ext cx="359232" cy="327836"/>
            <a:chOff x="3531026" y="1977314"/>
            <a:chExt cx="359232" cy="327836"/>
          </a:xfrm>
        </p:grpSpPr>
        <p:sp>
          <p:nvSpPr>
            <p:cNvPr id="19252" name="Google Shape;19252;p64"/>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64"/>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64"/>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64"/>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64"/>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64"/>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64"/>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64"/>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64"/>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64"/>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2" name="Google Shape;19262;p64"/>
          <p:cNvGrpSpPr/>
          <p:nvPr/>
        </p:nvGrpSpPr>
        <p:grpSpPr>
          <a:xfrm>
            <a:off x="3123351" y="1347875"/>
            <a:ext cx="296781" cy="359232"/>
            <a:chOff x="3123351" y="1500275"/>
            <a:chExt cx="296781" cy="359232"/>
          </a:xfrm>
        </p:grpSpPr>
        <p:sp>
          <p:nvSpPr>
            <p:cNvPr id="19263" name="Google Shape;19263;p64"/>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64"/>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64"/>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64"/>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64"/>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64"/>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64"/>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64"/>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64"/>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64"/>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64"/>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4" name="Google Shape;19274;p64"/>
          <p:cNvGrpSpPr/>
          <p:nvPr/>
        </p:nvGrpSpPr>
        <p:grpSpPr>
          <a:xfrm>
            <a:off x="2659458" y="1347875"/>
            <a:ext cx="332261" cy="359232"/>
            <a:chOff x="2659458" y="1500275"/>
            <a:chExt cx="332261" cy="359232"/>
          </a:xfrm>
        </p:grpSpPr>
        <p:sp>
          <p:nvSpPr>
            <p:cNvPr id="19275" name="Google Shape;19275;p64"/>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64"/>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64"/>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64"/>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64"/>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64"/>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64"/>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64"/>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64"/>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64"/>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64"/>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64"/>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64"/>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64"/>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64"/>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64"/>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64"/>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64"/>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64"/>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64"/>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5" name="Google Shape;19295;p64"/>
          <p:cNvGrpSpPr/>
          <p:nvPr/>
        </p:nvGrpSpPr>
        <p:grpSpPr>
          <a:xfrm>
            <a:off x="1750184" y="2261130"/>
            <a:ext cx="359730" cy="359441"/>
            <a:chOff x="1750184" y="2413530"/>
            <a:chExt cx="359730" cy="359441"/>
          </a:xfrm>
        </p:grpSpPr>
        <p:sp>
          <p:nvSpPr>
            <p:cNvPr id="19296" name="Google Shape;19296;p64"/>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64"/>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64"/>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64"/>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64"/>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64"/>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64"/>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64"/>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64"/>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64"/>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64"/>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7" name="Google Shape;19307;p64"/>
          <p:cNvGrpSpPr/>
          <p:nvPr/>
        </p:nvGrpSpPr>
        <p:grpSpPr>
          <a:xfrm>
            <a:off x="2230050" y="1347823"/>
            <a:ext cx="316524" cy="359284"/>
            <a:chOff x="2230050" y="1500223"/>
            <a:chExt cx="316524" cy="359284"/>
          </a:xfrm>
        </p:grpSpPr>
        <p:sp>
          <p:nvSpPr>
            <p:cNvPr id="19308" name="Google Shape;19308;p64"/>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64"/>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64"/>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64"/>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64"/>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64"/>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64"/>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64"/>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64"/>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64"/>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64"/>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64"/>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64"/>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64"/>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64"/>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64"/>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64"/>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64"/>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8" name="Google Shape;19328;p64"/>
          <p:cNvGrpSpPr/>
          <p:nvPr/>
        </p:nvGrpSpPr>
        <p:grpSpPr>
          <a:xfrm>
            <a:off x="2690042" y="4110367"/>
            <a:ext cx="359389" cy="359232"/>
            <a:chOff x="2690042" y="4262767"/>
            <a:chExt cx="359389" cy="359232"/>
          </a:xfrm>
        </p:grpSpPr>
        <p:sp>
          <p:nvSpPr>
            <p:cNvPr id="19329" name="Google Shape;19329;p64"/>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64"/>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64"/>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64"/>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64"/>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64"/>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64"/>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6" name="Google Shape;19336;p64"/>
          <p:cNvGrpSpPr/>
          <p:nvPr/>
        </p:nvGrpSpPr>
        <p:grpSpPr>
          <a:xfrm>
            <a:off x="2689440" y="2729762"/>
            <a:ext cx="222337" cy="366721"/>
            <a:chOff x="2689440" y="2882162"/>
            <a:chExt cx="222337" cy="366721"/>
          </a:xfrm>
        </p:grpSpPr>
        <p:sp>
          <p:nvSpPr>
            <p:cNvPr id="19337" name="Google Shape;19337;p64"/>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64"/>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64"/>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64"/>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64"/>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64"/>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64"/>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64"/>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64"/>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46" name="Google Shape;19346;p64"/>
          <p:cNvSpPr/>
          <p:nvPr/>
        </p:nvSpPr>
        <p:spPr>
          <a:xfrm>
            <a:off x="2637986" y="21285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47" name="Google Shape;19347;p64"/>
          <p:cNvGrpSpPr/>
          <p:nvPr/>
        </p:nvGrpSpPr>
        <p:grpSpPr>
          <a:xfrm>
            <a:off x="2637986" y="1827742"/>
            <a:ext cx="359232" cy="322023"/>
            <a:chOff x="2637986" y="1980142"/>
            <a:chExt cx="359232" cy="322023"/>
          </a:xfrm>
        </p:grpSpPr>
        <p:sp>
          <p:nvSpPr>
            <p:cNvPr id="19348" name="Google Shape;19348;p64"/>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64"/>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64"/>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64"/>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64"/>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64"/>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64"/>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64"/>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64"/>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64"/>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64"/>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64"/>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64"/>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61" name="Google Shape;19361;p64"/>
          <p:cNvGrpSpPr/>
          <p:nvPr/>
        </p:nvGrpSpPr>
        <p:grpSpPr>
          <a:xfrm>
            <a:off x="1306531" y="3194572"/>
            <a:ext cx="323018" cy="359075"/>
            <a:chOff x="1306531" y="3346972"/>
            <a:chExt cx="323018" cy="359075"/>
          </a:xfrm>
        </p:grpSpPr>
        <p:sp>
          <p:nvSpPr>
            <p:cNvPr id="19362" name="Google Shape;19362;p64"/>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64"/>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64"/>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64"/>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64"/>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64"/>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64"/>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64"/>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64"/>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1" name="Google Shape;19371;p64"/>
          <p:cNvGrpSpPr/>
          <p:nvPr/>
        </p:nvGrpSpPr>
        <p:grpSpPr>
          <a:xfrm>
            <a:off x="1308024" y="2261575"/>
            <a:ext cx="360253" cy="357111"/>
            <a:chOff x="1308024" y="2413975"/>
            <a:chExt cx="360253" cy="357111"/>
          </a:xfrm>
        </p:grpSpPr>
        <p:sp>
          <p:nvSpPr>
            <p:cNvPr id="19372" name="Google Shape;19372;p64"/>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64"/>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64"/>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64"/>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64"/>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64"/>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64"/>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64"/>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64"/>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64"/>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64"/>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64"/>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64"/>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64"/>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64"/>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64"/>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64"/>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64"/>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64"/>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64"/>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64"/>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64"/>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64"/>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64"/>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64"/>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64"/>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64"/>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64"/>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64"/>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64"/>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2" name="Google Shape;19402;p64"/>
          <p:cNvGrpSpPr/>
          <p:nvPr/>
        </p:nvGrpSpPr>
        <p:grpSpPr>
          <a:xfrm>
            <a:off x="1298519" y="1817922"/>
            <a:ext cx="378452" cy="341321"/>
            <a:chOff x="1298519" y="1970322"/>
            <a:chExt cx="378452" cy="341321"/>
          </a:xfrm>
        </p:grpSpPr>
        <p:sp>
          <p:nvSpPr>
            <p:cNvPr id="19403" name="Google Shape;19403;p64"/>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64"/>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64"/>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64"/>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64"/>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64"/>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64"/>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64"/>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64"/>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64"/>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64"/>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64"/>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64"/>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64"/>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64"/>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64"/>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64"/>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64"/>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64"/>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64"/>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3" name="Google Shape;19423;p64"/>
          <p:cNvGrpSpPr/>
          <p:nvPr/>
        </p:nvGrpSpPr>
        <p:grpSpPr>
          <a:xfrm>
            <a:off x="3114815" y="3194468"/>
            <a:ext cx="283217" cy="359180"/>
            <a:chOff x="3114815" y="3346868"/>
            <a:chExt cx="283217" cy="359180"/>
          </a:xfrm>
        </p:grpSpPr>
        <p:sp>
          <p:nvSpPr>
            <p:cNvPr id="19424" name="Google Shape;19424;p64"/>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64"/>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64"/>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64"/>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64"/>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64"/>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64"/>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64"/>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64"/>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64"/>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64"/>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64"/>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64"/>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7" name="Google Shape;19437;p64"/>
          <p:cNvGrpSpPr/>
          <p:nvPr/>
        </p:nvGrpSpPr>
        <p:grpSpPr>
          <a:xfrm>
            <a:off x="3973186" y="3200831"/>
            <a:ext cx="378661" cy="346558"/>
            <a:chOff x="3973186" y="3353231"/>
            <a:chExt cx="378661" cy="346558"/>
          </a:xfrm>
        </p:grpSpPr>
        <p:sp>
          <p:nvSpPr>
            <p:cNvPr id="19438" name="Google Shape;19438;p64"/>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64"/>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64"/>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64"/>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64"/>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64"/>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64"/>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64"/>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64"/>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64"/>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64"/>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64"/>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64"/>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64"/>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64"/>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64"/>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64"/>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64"/>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6" name="Google Shape;19456;p64"/>
          <p:cNvGrpSpPr/>
          <p:nvPr/>
        </p:nvGrpSpPr>
        <p:grpSpPr>
          <a:xfrm>
            <a:off x="2152857" y="4110602"/>
            <a:ext cx="373241" cy="359127"/>
            <a:chOff x="2152857" y="4263002"/>
            <a:chExt cx="373241" cy="359127"/>
          </a:xfrm>
        </p:grpSpPr>
        <p:sp>
          <p:nvSpPr>
            <p:cNvPr id="19457" name="Google Shape;19457;p64"/>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64"/>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64"/>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64"/>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64"/>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64"/>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64"/>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64"/>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5" name="Google Shape;19465;p64"/>
          <p:cNvGrpSpPr/>
          <p:nvPr/>
        </p:nvGrpSpPr>
        <p:grpSpPr>
          <a:xfrm>
            <a:off x="859632" y="3194572"/>
            <a:ext cx="303537" cy="359127"/>
            <a:chOff x="859632" y="3346972"/>
            <a:chExt cx="303537" cy="359127"/>
          </a:xfrm>
        </p:grpSpPr>
        <p:sp>
          <p:nvSpPr>
            <p:cNvPr id="19466" name="Google Shape;19466;p64"/>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64"/>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64"/>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64"/>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64"/>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1" name="Google Shape;19471;p64"/>
          <p:cNvGrpSpPr/>
          <p:nvPr/>
        </p:nvGrpSpPr>
        <p:grpSpPr>
          <a:xfrm>
            <a:off x="1767911" y="2729841"/>
            <a:ext cx="265306" cy="366799"/>
            <a:chOff x="1767911" y="2882241"/>
            <a:chExt cx="265306" cy="366799"/>
          </a:xfrm>
        </p:grpSpPr>
        <p:sp>
          <p:nvSpPr>
            <p:cNvPr id="19472" name="Google Shape;19472;p64"/>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64"/>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64"/>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64"/>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64"/>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64"/>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64"/>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64"/>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64"/>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64"/>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64"/>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7" name="Google Shape;19487;p64"/>
          <p:cNvGrpSpPr/>
          <p:nvPr/>
        </p:nvGrpSpPr>
        <p:grpSpPr>
          <a:xfrm>
            <a:off x="1332009" y="1347535"/>
            <a:ext cx="331895" cy="359311"/>
            <a:chOff x="1332009" y="1499935"/>
            <a:chExt cx="331895" cy="359311"/>
          </a:xfrm>
        </p:grpSpPr>
        <p:sp>
          <p:nvSpPr>
            <p:cNvPr id="19488" name="Google Shape;19488;p64"/>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64"/>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64"/>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64"/>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64"/>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64"/>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64"/>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64"/>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64"/>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64"/>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64"/>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64"/>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64"/>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64"/>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64"/>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64"/>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64"/>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5" name="Google Shape;19505;p64"/>
          <p:cNvGrpSpPr/>
          <p:nvPr/>
        </p:nvGrpSpPr>
        <p:grpSpPr>
          <a:xfrm>
            <a:off x="2663464" y="3194415"/>
            <a:ext cx="289528" cy="359232"/>
            <a:chOff x="2663464" y="3346815"/>
            <a:chExt cx="289528" cy="359232"/>
          </a:xfrm>
        </p:grpSpPr>
        <p:sp>
          <p:nvSpPr>
            <p:cNvPr id="19506" name="Google Shape;19506;p64"/>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64"/>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64"/>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64"/>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64"/>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64"/>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64"/>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64"/>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64"/>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64"/>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64"/>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7" name="Google Shape;19517;p64"/>
          <p:cNvGrpSpPr/>
          <p:nvPr/>
        </p:nvGrpSpPr>
        <p:grpSpPr>
          <a:xfrm>
            <a:off x="1315775" y="2729527"/>
            <a:ext cx="269051" cy="366983"/>
            <a:chOff x="1315775" y="2881927"/>
            <a:chExt cx="269051" cy="366983"/>
          </a:xfrm>
        </p:grpSpPr>
        <p:sp>
          <p:nvSpPr>
            <p:cNvPr id="19518" name="Google Shape;19518;p64"/>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64"/>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64"/>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64"/>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64"/>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64"/>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64"/>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64"/>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64"/>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64"/>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64"/>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64"/>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64"/>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64"/>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64"/>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3" name="Google Shape;19533;p64"/>
          <p:cNvGrpSpPr/>
          <p:nvPr/>
        </p:nvGrpSpPr>
        <p:grpSpPr>
          <a:xfrm>
            <a:off x="3977427" y="1827742"/>
            <a:ext cx="359232" cy="322023"/>
            <a:chOff x="3977427" y="1980142"/>
            <a:chExt cx="359232" cy="322023"/>
          </a:xfrm>
        </p:grpSpPr>
        <p:sp>
          <p:nvSpPr>
            <p:cNvPr id="19534" name="Google Shape;19534;p64"/>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64"/>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64"/>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64"/>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64"/>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64"/>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64"/>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64"/>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64"/>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64"/>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4" name="Google Shape;19544;p64"/>
          <p:cNvGrpSpPr/>
          <p:nvPr/>
        </p:nvGrpSpPr>
        <p:grpSpPr>
          <a:xfrm>
            <a:off x="865628" y="2261208"/>
            <a:ext cx="361720" cy="359180"/>
            <a:chOff x="865628" y="2413608"/>
            <a:chExt cx="361720" cy="359180"/>
          </a:xfrm>
        </p:grpSpPr>
        <p:sp>
          <p:nvSpPr>
            <p:cNvPr id="19545" name="Google Shape;19545;p64"/>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64"/>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64"/>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64"/>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64"/>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64"/>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64"/>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64"/>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64"/>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64"/>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64"/>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64"/>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64"/>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8" name="Google Shape;19558;p64"/>
          <p:cNvGrpSpPr/>
          <p:nvPr/>
        </p:nvGrpSpPr>
        <p:grpSpPr>
          <a:xfrm>
            <a:off x="3117093" y="2729527"/>
            <a:ext cx="268815" cy="366983"/>
            <a:chOff x="3117093" y="2881927"/>
            <a:chExt cx="268815" cy="366983"/>
          </a:xfrm>
        </p:grpSpPr>
        <p:sp>
          <p:nvSpPr>
            <p:cNvPr id="19559" name="Google Shape;19559;p64"/>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64"/>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64"/>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64"/>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64"/>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64"/>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64"/>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64"/>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64"/>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64"/>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64"/>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64"/>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64"/>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64"/>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64"/>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4" name="Google Shape;19574;p64"/>
          <p:cNvGrpSpPr/>
          <p:nvPr/>
        </p:nvGrpSpPr>
        <p:grpSpPr>
          <a:xfrm>
            <a:off x="3534508" y="1355600"/>
            <a:ext cx="368502" cy="343521"/>
            <a:chOff x="3534508" y="1508000"/>
            <a:chExt cx="368502" cy="343521"/>
          </a:xfrm>
        </p:grpSpPr>
        <p:sp>
          <p:nvSpPr>
            <p:cNvPr id="19575" name="Google Shape;19575;p64"/>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64"/>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64"/>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64"/>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64"/>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64"/>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64"/>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64"/>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64"/>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64"/>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64"/>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64"/>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64"/>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64"/>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64"/>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90" name="Google Shape;19590;p64"/>
          <p:cNvGrpSpPr/>
          <p:nvPr/>
        </p:nvGrpSpPr>
        <p:grpSpPr>
          <a:xfrm>
            <a:off x="7147436" y="1350599"/>
            <a:ext cx="279054" cy="354754"/>
            <a:chOff x="7147436" y="1502999"/>
            <a:chExt cx="279054" cy="354754"/>
          </a:xfrm>
        </p:grpSpPr>
        <p:sp>
          <p:nvSpPr>
            <p:cNvPr id="19591" name="Google Shape;19591;p64"/>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64"/>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64"/>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64"/>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64"/>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64"/>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64"/>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64"/>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64"/>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64"/>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64"/>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64"/>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64"/>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64"/>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64"/>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64"/>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7" name="Google Shape;19607;p64"/>
          <p:cNvGrpSpPr/>
          <p:nvPr/>
        </p:nvGrpSpPr>
        <p:grpSpPr>
          <a:xfrm>
            <a:off x="7603081" y="1820672"/>
            <a:ext cx="276802" cy="354807"/>
            <a:chOff x="7603081" y="1973072"/>
            <a:chExt cx="276802" cy="354807"/>
          </a:xfrm>
        </p:grpSpPr>
        <p:sp>
          <p:nvSpPr>
            <p:cNvPr id="19608" name="Google Shape;19608;p64"/>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64"/>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64"/>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64"/>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64"/>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64"/>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64"/>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64"/>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64"/>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64"/>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64"/>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64"/>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64"/>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64"/>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2" name="Google Shape;19622;p64"/>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23" name="Google Shape;19623;p64"/>
          <p:cNvGrpSpPr/>
          <p:nvPr/>
        </p:nvGrpSpPr>
        <p:grpSpPr>
          <a:xfrm>
            <a:off x="6223393" y="1350599"/>
            <a:ext cx="320295" cy="354754"/>
            <a:chOff x="6223393" y="1502999"/>
            <a:chExt cx="320295" cy="354754"/>
          </a:xfrm>
        </p:grpSpPr>
        <p:sp>
          <p:nvSpPr>
            <p:cNvPr id="19624" name="Google Shape;19624;p64"/>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64"/>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64"/>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64"/>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64"/>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64"/>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64"/>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64"/>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64"/>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64"/>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64"/>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64"/>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64"/>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64"/>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64"/>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64"/>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64"/>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64"/>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64"/>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64"/>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64"/>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64"/>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64"/>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7" name="Google Shape;19647;p64"/>
          <p:cNvGrpSpPr/>
          <p:nvPr/>
        </p:nvGrpSpPr>
        <p:grpSpPr>
          <a:xfrm>
            <a:off x="5310611" y="1350572"/>
            <a:ext cx="339515" cy="354781"/>
            <a:chOff x="5310611" y="1502972"/>
            <a:chExt cx="339515" cy="354781"/>
          </a:xfrm>
        </p:grpSpPr>
        <p:sp>
          <p:nvSpPr>
            <p:cNvPr id="19648" name="Google Shape;19648;p64"/>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64"/>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64"/>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64"/>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64"/>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64"/>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64"/>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64"/>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64"/>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64"/>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64"/>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64"/>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64"/>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64"/>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64"/>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64"/>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4" name="Google Shape;19664;p64"/>
          <p:cNvGrpSpPr/>
          <p:nvPr/>
        </p:nvGrpSpPr>
        <p:grpSpPr>
          <a:xfrm>
            <a:off x="6253637" y="3637701"/>
            <a:ext cx="274550" cy="354833"/>
            <a:chOff x="6253637" y="3790101"/>
            <a:chExt cx="274550" cy="354833"/>
          </a:xfrm>
        </p:grpSpPr>
        <p:sp>
          <p:nvSpPr>
            <p:cNvPr id="19665" name="Google Shape;19665;p64"/>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64"/>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64"/>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64"/>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64"/>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64"/>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64"/>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64"/>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64"/>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64"/>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64"/>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64"/>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64"/>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64"/>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64"/>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64"/>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64"/>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2" name="Google Shape;19682;p64"/>
          <p:cNvGrpSpPr/>
          <p:nvPr/>
        </p:nvGrpSpPr>
        <p:grpSpPr>
          <a:xfrm>
            <a:off x="5802731" y="3637780"/>
            <a:ext cx="274576" cy="354754"/>
            <a:chOff x="5802731" y="3790180"/>
            <a:chExt cx="274576" cy="354754"/>
          </a:xfrm>
        </p:grpSpPr>
        <p:sp>
          <p:nvSpPr>
            <p:cNvPr id="19683" name="Google Shape;19683;p64"/>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64"/>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64"/>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64"/>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64"/>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64"/>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64"/>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64"/>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64"/>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64"/>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64"/>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64"/>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64"/>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64"/>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64"/>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64"/>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64"/>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64"/>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64"/>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64"/>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64"/>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4" name="Google Shape;19704;p64"/>
          <p:cNvGrpSpPr/>
          <p:nvPr/>
        </p:nvGrpSpPr>
        <p:grpSpPr>
          <a:xfrm>
            <a:off x="5352088" y="3637806"/>
            <a:ext cx="274550" cy="354728"/>
            <a:chOff x="5352088" y="3790206"/>
            <a:chExt cx="274550" cy="354728"/>
          </a:xfrm>
        </p:grpSpPr>
        <p:sp>
          <p:nvSpPr>
            <p:cNvPr id="19705" name="Google Shape;19705;p64"/>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64"/>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64"/>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64"/>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64"/>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64"/>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64"/>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64"/>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64"/>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64"/>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64"/>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64"/>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64"/>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64"/>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64"/>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64"/>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64"/>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64"/>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64"/>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64"/>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64"/>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64"/>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64"/>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64"/>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9" name="Google Shape;19729;p64"/>
          <p:cNvGrpSpPr/>
          <p:nvPr/>
        </p:nvGrpSpPr>
        <p:grpSpPr>
          <a:xfrm>
            <a:off x="4901706" y="3637675"/>
            <a:ext cx="274550" cy="354859"/>
            <a:chOff x="4901706" y="3790075"/>
            <a:chExt cx="274550" cy="354859"/>
          </a:xfrm>
        </p:grpSpPr>
        <p:sp>
          <p:nvSpPr>
            <p:cNvPr id="19730" name="Google Shape;19730;p64"/>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64"/>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64"/>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64"/>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64"/>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64"/>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64"/>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64"/>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64"/>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64"/>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64"/>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64"/>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64"/>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64"/>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64"/>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64"/>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64"/>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7" name="Google Shape;19747;p64"/>
          <p:cNvGrpSpPr/>
          <p:nvPr/>
        </p:nvGrpSpPr>
        <p:grpSpPr>
          <a:xfrm>
            <a:off x="8052704" y="1350808"/>
            <a:ext cx="275073" cy="354545"/>
            <a:chOff x="8052704" y="1503208"/>
            <a:chExt cx="275073" cy="354545"/>
          </a:xfrm>
        </p:grpSpPr>
        <p:sp>
          <p:nvSpPr>
            <p:cNvPr id="19748" name="Google Shape;19748;p64"/>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64"/>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64"/>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64"/>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64"/>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64"/>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64"/>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64"/>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64"/>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64"/>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64"/>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64"/>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64"/>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64"/>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64"/>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64"/>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64"/>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5" name="Google Shape;19765;p64"/>
          <p:cNvGrpSpPr/>
          <p:nvPr/>
        </p:nvGrpSpPr>
        <p:grpSpPr>
          <a:xfrm>
            <a:off x="5794745" y="1350599"/>
            <a:ext cx="274550" cy="354754"/>
            <a:chOff x="5794745" y="1502999"/>
            <a:chExt cx="274550" cy="354754"/>
          </a:xfrm>
        </p:grpSpPr>
        <p:sp>
          <p:nvSpPr>
            <p:cNvPr id="19766" name="Google Shape;19766;p64"/>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64"/>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64"/>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64"/>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64"/>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64"/>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64"/>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64"/>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64"/>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64"/>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64"/>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64"/>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64"/>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64"/>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64"/>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64"/>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64"/>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64"/>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64"/>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64"/>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64"/>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64"/>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64"/>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9" name="Google Shape;19789;p64"/>
          <p:cNvGrpSpPr/>
          <p:nvPr/>
        </p:nvGrpSpPr>
        <p:grpSpPr>
          <a:xfrm>
            <a:off x="4896940" y="1350599"/>
            <a:ext cx="263316" cy="354754"/>
            <a:chOff x="4896940" y="1502999"/>
            <a:chExt cx="263316" cy="354754"/>
          </a:xfrm>
        </p:grpSpPr>
        <p:sp>
          <p:nvSpPr>
            <p:cNvPr id="19790" name="Google Shape;19790;p64"/>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64"/>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64"/>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64"/>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64"/>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64"/>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64"/>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64"/>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64"/>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64"/>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64"/>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64"/>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64"/>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64"/>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64"/>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64"/>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64"/>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64"/>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64"/>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64"/>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64"/>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1" name="Google Shape;19811;p64"/>
          <p:cNvGrpSpPr/>
          <p:nvPr/>
        </p:nvGrpSpPr>
        <p:grpSpPr>
          <a:xfrm>
            <a:off x="6464817" y="4115682"/>
            <a:ext cx="274550" cy="354728"/>
            <a:chOff x="6255392" y="4268082"/>
            <a:chExt cx="274550" cy="354728"/>
          </a:xfrm>
        </p:grpSpPr>
        <p:sp>
          <p:nvSpPr>
            <p:cNvPr id="19812" name="Google Shape;19812;p64"/>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64"/>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64"/>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64"/>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64"/>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64"/>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64"/>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64"/>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64"/>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64"/>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64"/>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64"/>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64"/>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64"/>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64"/>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64"/>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64"/>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64"/>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64"/>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64"/>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2" name="Google Shape;19832;p64"/>
          <p:cNvGrpSpPr/>
          <p:nvPr/>
        </p:nvGrpSpPr>
        <p:grpSpPr>
          <a:xfrm>
            <a:off x="7604076" y="3637675"/>
            <a:ext cx="275807" cy="354859"/>
            <a:chOff x="7604076" y="3790075"/>
            <a:chExt cx="275807" cy="354859"/>
          </a:xfrm>
        </p:grpSpPr>
        <p:sp>
          <p:nvSpPr>
            <p:cNvPr id="19833" name="Google Shape;19833;p64"/>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64"/>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64"/>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64"/>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64"/>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64"/>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64"/>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64"/>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64"/>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64"/>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64"/>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64"/>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64"/>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64"/>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64"/>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64"/>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64"/>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64"/>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64"/>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64"/>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64"/>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64"/>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5" name="Google Shape;19855;p64"/>
          <p:cNvGrpSpPr/>
          <p:nvPr/>
        </p:nvGrpSpPr>
        <p:grpSpPr>
          <a:xfrm>
            <a:off x="7154427" y="3637806"/>
            <a:ext cx="274550" cy="354493"/>
            <a:chOff x="7154427" y="3790206"/>
            <a:chExt cx="274550" cy="354493"/>
          </a:xfrm>
        </p:grpSpPr>
        <p:sp>
          <p:nvSpPr>
            <p:cNvPr id="19856" name="Google Shape;19856;p64"/>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64"/>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64"/>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64"/>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64"/>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64"/>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64"/>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64"/>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64"/>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64"/>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64"/>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64"/>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64"/>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64"/>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64"/>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64"/>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64"/>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64"/>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64"/>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64"/>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6" name="Google Shape;19876;p64"/>
          <p:cNvGrpSpPr/>
          <p:nvPr/>
        </p:nvGrpSpPr>
        <p:grpSpPr>
          <a:xfrm>
            <a:off x="8054458" y="1820750"/>
            <a:ext cx="274576" cy="354728"/>
            <a:chOff x="8054458" y="1973150"/>
            <a:chExt cx="274576" cy="354728"/>
          </a:xfrm>
        </p:grpSpPr>
        <p:sp>
          <p:nvSpPr>
            <p:cNvPr id="19877" name="Google Shape;19877;p64"/>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64"/>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64"/>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64"/>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64"/>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64"/>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64"/>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64"/>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64"/>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64"/>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64"/>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64"/>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64"/>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64"/>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64"/>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64"/>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64"/>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64"/>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64"/>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64"/>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64"/>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64"/>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9" name="Google Shape;19899;p64"/>
          <p:cNvGrpSpPr/>
          <p:nvPr/>
        </p:nvGrpSpPr>
        <p:grpSpPr>
          <a:xfrm>
            <a:off x="7153930" y="1820750"/>
            <a:ext cx="274812" cy="354728"/>
            <a:chOff x="7153930" y="1973150"/>
            <a:chExt cx="274812" cy="354728"/>
          </a:xfrm>
        </p:grpSpPr>
        <p:sp>
          <p:nvSpPr>
            <p:cNvPr id="19900" name="Google Shape;19900;p64"/>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64"/>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64"/>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64"/>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64"/>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64"/>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64"/>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64"/>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64"/>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64"/>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64"/>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64"/>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64"/>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64"/>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64"/>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64"/>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64"/>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64"/>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64"/>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9" name="Google Shape;19919;p64"/>
          <p:cNvGrpSpPr/>
          <p:nvPr/>
        </p:nvGrpSpPr>
        <p:grpSpPr>
          <a:xfrm>
            <a:off x="6703522" y="1820698"/>
            <a:ext cx="274812" cy="354781"/>
            <a:chOff x="6703522" y="1973098"/>
            <a:chExt cx="274812" cy="354781"/>
          </a:xfrm>
        </p:grpSpPr>
        <p:sp>
          <p:nvSpPr>
            <p:cNvPr id="19920" name="Google Shape;19920;p64"/>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64"/>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64"/>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64"/>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64"/>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64"/>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64"/>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64"/>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64"/>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64"/>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64"/>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64"/>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64"/>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64"/>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64"/>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64"/>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64"/>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64"/>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64"/>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64"/>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64"/>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64"/>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64"/>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64"/>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64"/>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45" name="Google Shape;19945;p64"/>
          <p:cNvGrpSpPr/>
          <p:nvPr/>
        </p:nvGrpSpPr>
        <p:grpSpPr>
          <a:xfrm>
            <a:off x="6253375" y="1820750"/>
            <a:ext cx="274812" cy="354728"/>
            <a:chOff x="6253375" y="1973150"/>
            <a:chExt cx="274812" cy="354728"/>
          </a:xfrm>
        </p:grpSpPr>
        <p:sp>
          <p:nvSpPr>
            <p:cNvPr id="19946" name="Google Shape;19946;p64"/>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64"/>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64"/>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64"/>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64"/>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64"/>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64"/>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64"/>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64"/>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64"/>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64"/>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64"/>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64"/>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64"/>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64"/>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64"/>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64"/>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64"/>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64"/>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64"/>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64"/>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64"/>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64"/>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64"/>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64"/>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64"/>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64"/>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64"/>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64"/>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64"/>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64"/>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64"/>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64"/>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64"/>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64"/>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64"/>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64"/>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64"/>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4" name="Google Shape;19984;p64"/>
          <p:cNvGrpSpPr/>
          <p:nvPr/>
        </p:nvGrpSpPr>
        <p:grpSpPr>
          <a:xfrm>
            <a:off x="5802496" y="1820750"/>
            <a:ext cx="275309" cy="354728"/>
            <a:chOff x="5802496" y="1973150"/>
            <a:chExt cx="275309" cy="354728"/>
          </a:xfrm>
        </p:grpSpPr>
        <p:sp>
          <p:nvSpPr>
            <p:cNvPr id="19985" name="Google Shape;19985;p64"/>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64"/>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64"/>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64"/>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64"/>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64"/>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64"/>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64"/>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64"/>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64"/>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64"/>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64"/>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64"/>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64"/>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64"/>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64"/>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64"/>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64"/>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64"/>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64"/>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64"/>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64"/>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64"/>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64"/>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64"/>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64"/>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1" name="Google Shape;20011;p64"/>
          <p:cNvGrpSpPr/>
          <p:nvPr/>
        </p:nvGrpSpPr>
        <p:grpSpPr>
          <a:xfrm>
            <a:off x="5353083" y="1820750"/>
            <a:ext cx="274576" cy="354728"/>
            <a:chOff x="5353083" y="1973150"/>
            <a:chExt cx="274576" cy="354728"/>
          </a:xfrm>
        </p:grpSpPr>
        <p:sp>
          <p:nvSpPr>
            <p:cNvPr id="20012" name="Google Shape;20012;p64"/>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64"/>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64"/>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64"/>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64"/>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64"/>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64"/>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64"/>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64"/>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64"/>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64"/>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64"/>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64"/>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64"/>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64"/>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64"/>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64"/>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64"/>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64"/>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64"/>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64"/>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3" name="Google Shape;20033;p64"/>
          <p:cNvGrpSpPr/>
          <p:nvPr/>
        </p:nvGrpSpPr>
        <p:grpSpPr>
          <a:xfrm>
            <a:off x="4902701" y="1820750"/>
            <a:ext cx="274812" cy="354728"/>
            <a:chOff x="4902701" y="1973150"/>
            <a:chExt cx="274812" cy="354728"/>
          </a:xfrm>
        </p:grpSpPr>
        <p:sp>
          <p:nvSpPr>
            <p:cNvPr id="20034" name="Google Shape;20034;p64"/>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64"/>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64"/>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64"/>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64"/>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64"/>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64"/>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64"/>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64"/>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64"/>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64"/>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64"/>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64"/>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64"/>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64"/>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64"/>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64"/>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64"/>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64"/>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64"/>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64"/>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64"/>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64"/>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64"/>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64"/>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9" name="Google Shape;20059;p64"/>
          <p:cNvGrpSpPr/>
          <p:nvPr/>
        </p:nvGrpSpPr>
        <p:grpSpPr>
          <a:xfrm>
            <a:off x="4902701" y="2727589"/>
            <a:ext cx="272560" cy="354676"/>
            <a:chOff x="4902701" y="2879989"/>
            <a:chExt cx="272560" cy="354676"/>
          </a:xfrm>
        </p:grpSpPr>
        <p:sp>
          <p:nvSpPr>
            <p:cNvPr id="20060" name="Google Shape;20060;p64"/>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64"/>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64"/>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64"/>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64"/>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64"/>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64"/>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64"/>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64"/>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64"/>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64"/>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64"/>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64"/>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64"/>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64"/>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64"/>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64"/>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64"/>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64"/>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64"/>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64"/>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64"/>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64"/>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64"/>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4" name="Google Shape;20084;p64"/>
          <p:cNvGrpSpPr/>
          <p:nvPr/>
        </p:nvGrpSpPr>
        <p:grpSpPr>
          <a:xfrm>
            <a:off x="6013413" y="4115682"/>
            <a:ext cx="274550" cy="354728"/>
            <a:chOff x="5803988" y="4268082"/>
            <a:chExt cx="274550" cy="354728"/>
          </a:xfrm>
        </p:grpSpPr>
        <p:sp>
          <p:nvSpPr>
            <p:cNvPr id="20085" name="Google Shape;20085;p64"/>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64"/>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64"/>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64"/>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64"/>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64"/>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64"/>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64"/>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64"/>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64"/>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64"/>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64"/>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64"/>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64"/>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64"/>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64"/>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64"/>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64"/>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64"/>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64"/>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64"/>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64"/>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07" name="Google Shape;20107;p64"/>
          <p:cNvGrpSpPr/>
          <p:nvPr/>
        </p:nvGrpSpPr>
        <p:grpSpPr>
          <a:xfrm>
            <a:off x="5561774" y="4115682"/>
            <a:ext cx="274550" cy="354728"/>
            <a:chOff x="5352349" y="4268082"/>
            <a:chExt cx="274550" cy="354728"/>
          </a:xfrm>
        </p:grpSpPr>
        <p:sp>
          <p:nvSpPr>
            <p:cNvPr id="20108" name="Google Shape;20108;p64"/>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64"/>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64"/>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64"/>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64"/>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64"/>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64"/>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64"/>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64"/>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64"/>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64"/>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64"/>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64"/>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64"/>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64"/>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64"/>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64"/>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64"/>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64"/>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64"/>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64"/>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64"/>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0" name="Google Shape;20130;p64"/>
          <p:cNvGrpSpPr/>
          <p:nvPr/>
        </p:nvGrpSpPr>
        <p:grpSpPr>
          <a:xfrm>
            <a:off x="7606826" y="2266890"/>
            <a:ext cx="274550" cy="354728"/>
            <a:chOff x="7606826" y="2419290"/>
            <a:chExt cx="274550" cy="354728"/>
          </a:xfrm>
        </p:grpSpPr>
        <p:sp>
          <p:nvSpPr>
            <p:cNvPr id="20131" name="Google Shape;20131;p6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6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6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6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6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6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6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6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6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6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6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6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6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6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6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6" name="Google Shape;20146;p64"/>
          <p:cNvGrpSpPr/>
          <p:nvPr/>
        </p:nvGrpSpPr>
        <p:grpSpPr>
          <a:xfrm>
            <a:off x="7156182" y="2266890"/>
            <a:ext cx="274550" cy="354728"/>
            <a:chOff x="7156182" y="2419290"/>
            <a:chExt cx="274550" cy="354728"/>
          </a:xfrm>
        </p:grpSpPr>
        <p:sp>
          <p:nvSpPr>
            <p:cNvPr id="20147" name="Google Shape;20147;p64"/>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64"/>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64"/>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64"/>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64"/>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64"/>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64"/>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64"/>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64"/>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64"/>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64"/>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64"/>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64"/>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64"/>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64"/>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2" name="Google Shape;20162;p64"/>
          <p:cNvGrpSpPr/>
          <p:nvPr/>
        </p:nvGrpSpPr>
        <p:grpSpPr>
          <a:xfrm>
            <a:off x="6705276" y="2266890"/>
            <a:ext cx="274812" cy="354728"/>
            <a:chOff x="6705276" y="2419290"/>
            <a:chExt cx="274812" cy="354728"/>
          </a:xfrm>
        </p:grpSpPr>
        <p:sp>
          <p:nvSpPr>
            <p:cNvPr id="20163" name="Google Shape;20163;p64"/>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64"/>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64"/>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64"/>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64"/>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64"/>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64"/>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64"/>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64"/>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64"/>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64"/>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64"/>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64"/>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64"/>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64"/>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64"/>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64"/>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64"/>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64"/>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64"/>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64"/>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64"/>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64"/>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64"/>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64"/>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64"/>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64"/>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64"/>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1" name="Google Shape;20191;p64"/>
          <p:cNvGrpSpPr/>
          <p:nvPr/>
        </p:nvGrpSpPr>
        <p:grpSpPr>
          <a:xfrm>
            <a:off x="4902936" y="2266890"/>
            <a:ext cx="274576" cy="354728"/>
            <a:chOff x="4902936" y="2419290"/>
            <a:chExt cx="274576" cy="354728"/>
          </a:xfrm>
        </p:grpSpPr>
        <p:sp>
          <p:nvSpPr>
            <p:cNvPr id="20192" name="Google Shape;20192;p64"/>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64"/>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64"/>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64"/>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64"/>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64"/>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64"/>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64"/>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64"/>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64"/>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64"/>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64"/>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64"/>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64"/>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64"/>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64"/>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64"/>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64"/>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64"/>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64"/>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2" name="Google Shape;20212;p64"/>
          <p:cNvGrpSpPr/>
          <p:nvPr/>
        </p:nvGrpSpPr>
        <p:grpSpPr>
          <a:xfrm>
            <a:off x="7608056" y="3193394"/>
            <a:ext cx="270334" cy="354754"/>
            <a:chOff x="7608056" y="3345794"/>
            <a:chExt cx="270334" cy="354754"/>
          </a:xfrm>
        </p:grpSpPr>
        <p:sp>
          <p:nvSpPr>
            <p:cNvPr id="20213" name="Google Shape;20213;p64"/>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64"/>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64"/>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64"/>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64"/>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64"/>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64"/>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64"/>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64"/>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64"/>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64"/>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64"/>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64"/>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64"/>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64"/>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64"/>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64"/>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64"/>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64"/>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2" name="Google Shape;20232;p64"/>
          <p:cNvGrpSpPr/>
          <p:nvPr/>
        </p:nvGrpSpPr>
        <p:grpSpPr>
          <a:xfrm>
            <a:off x="6922190" y="4115682"/>
            <a:ext cx="263316" cy="354728"/>
            <a:chOff x="6712765" y="4268082"/>
            <a:chExt cx="263316" cy="354728"/>
          </a:xfrm>
        </p:grpSpPr>
        <p:sp>
          <p:nvSpPr>
            <p:cNvPr id="20233" name="Google Shape;20233;p64"/>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64"/>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64"/>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64"/>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64"/>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64"/>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64"/>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64"/>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64"/>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64"/>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64"/>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64"/>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64"/>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64"/>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64"/>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64"/>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9" name="Google Shape;20249;p64"/>
          <p:cNvGrpSpPr/>
          <p:nvPr/>
        </p:nvGrpSpPr>
        <p:grpSpPr>
          <a:xfrm>
            <a:off x="5359341" y="2266759"/>
            <a:ext cx="262819" cy="354859"/>
            <a:chOff x="5359341" y="2419159"/>
            <a:chExt cx="262819" cy="354859"/>
          </a:xfrm>
        </p:grpSpPr>
        <p:sp>
          <p:nvSpPr>
            <p:cNvPr id="20250" name="Google Shape;20250;p64"/>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64"/>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64"/>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64"/>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64"/>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64"/>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64"/>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64"/>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64"/>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64"/>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64"/>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64"/>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64"/>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64"/>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64"/>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64"/>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64"/>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64"/>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64"/>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64"/>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64"/>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1" name="Google Shape;20271;p64"/>
          <p:cNvGrpSpPr/>
          <p:nvPr/>
        </p:nvGrpSpPr>
        <p:grpSpPr>
          <a:xfrm>
            <a:off x="6709282" y="3637806"/>
            <a:ext cx="263316" cy="354493"/>
            <a:chOff x="6709282" y="3790206"/>
            <a:chExt cx="263316" cy="354493"/>
          </a:xfrm>
        </p:grpSpPr>
        <p:sp>
          <p:nvSpPr>
            <p:cNvPr id="20272" name="Google Shape;20272;p64"/>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64"/>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64"/>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64"/>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64"/>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64"/>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64"/>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64"/>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64"/>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64"/>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64"/>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64"/>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64"/>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64"/>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64"/>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64"/>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8" name="Google Shape;20288;p64"/>
          <p:cNvGrpSpPr/>
          <p:nvPr/>
        </p:nvGrpSpPr>
        <p:grpSpPr>
          <a:xfrm>
            <a:off x="6260629" y="2266890"/>
            <a:ext cx="263055" cy="354493"/>
            <a:chOff x="6260629" y="2419290"/>
            <a:chExt cx="263055" cy="354493"/>
          </a:xfrm>
        </p:grpSpPr>
        <p:sp>
          <p:nvSpPr>
            <p:cNvPr id="20289" name="Google Shape;20289;p64"/>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64"/>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64"/>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64"/>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64"/>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64"/>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64"/>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64"/>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64"/>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64"/>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64"/>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64"/>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64"/>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64"/>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64"/>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4" name="Google Shape;20304;p64"/>
          <p:cNvGrpSpPr/>
          <p:nvPr/>
        </p:nvGrpSpPr>
        <p:grpSpPr>
          <a:xfrm>
            <a:off x="6260864" y="2727511"/>
            <a:ext cx="263343" cy="354754"/>
            <a:chOff x="6260864" y="2879911"/>
            <a:chExt cx="263343" cy="354754"/>
          </a:xfrm>
        </p:grpSpPr>
        <p:sp>
          <p:nvSpPr>
            <p:cNvPr id="20305" name="Google Shape;20305;p64"/>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64"/>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64"/>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64"/>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64"/>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64"/>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64"/>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64"/>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64"/>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64"/>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64"/>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64"/>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64"/>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64"/>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64"/>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64"/>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64"/>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64"/>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3" name="Google Shape;20323;p64"/>
          <p:cNvGrpSpPr/>
          <p:nvPr/>
        </p:nvGrpSpPr>
        <p:grpSpPr>
          <a:xfrm>
            <a:off x="8062968" y="2266890"/>
            <a:ext cx="263316" cy="354728"/>
            <a:chOff x="8062968" y="2419290"/>
            <a:chExt cx="263316" cy="354728"/>
          </a:xfrm>
        </p:grpSpPr>
        <p:sp>
          <p:nvSpPr>
            <p:cNvPr id="20324" name="Google Shape;20324;p6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6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6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6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6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6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6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6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6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6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6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6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6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6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6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6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6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1" name="Google Shape;20341;p64"/>
          <p:cNvGrpSpPr/>
          <p:nvPr/>
        </p:nvGrpSpPr>
        <p:grpSpPr>
          <a:xfrm>
            <a:off x="5809723" y="2266890"/>
            <a:ext cx="263316" cy="354728"/>
            <a:chOff x="5809723" y="2419290"/>
            <a:chExt cx="263316" cy="354728"/>
          </a:xfrm>
        </p:grpSpPr>
        <p:sp>
          <p:nvSpPr>
            <p:cNvPr id="20342" name="Google Shape;20342;p64"/>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64"/>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64"/>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64"/>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64"/>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64"/>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64"/>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64"/>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64"/>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64"/>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64"/>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64"/>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64"/>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64"/>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64"/>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64"/>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64"/>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9" name="Google Shape;20359;p64"/>
          <p:cNvGrpSpPr/>
          <p:nvPr/>
        </p:nvGrpSpPr>
        <p:grpSpPr>
          <a:xfrm>
            <a:off x="7606826" y="1350599"/>
            <a:ext cx="263552" cy="354754"/>
            <a:chOff x="7606826" y="1502999"/>
            <a:chExt cx="263552" cy="354754"/>
          </a:xfrm>
        </p:grpSpPr>
        <p:sp>
          <p:nvSpPr>
            <p:cNvPr id="20360" name="Google Shape;20360;p64"/>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64"/>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64"/>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64"/>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64"/>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64"/>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64"/>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64"/>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64"/>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64"/>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64"/>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64"/>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64"/>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64"/>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64"/>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64"/>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64"/>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64"/>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8" name="Google Shape;20378;p64"/>
          <p:cNvGrpSpPr/>
          <p:nvPr/>
        </p:nvGrpSpPr>
        <p:grpSpPr>
          <a:xfrm>
            <a:off x="8060455" y="3637675"/>
            <a:ext cx="264076" cy="354623"/>
            <a:chOff x="8060455" y="3790075"/>
            <a:chExt cx="264076" cy="354623"/>
          </a:xfrm>
        </p:grpSpPr>
        <p:sp>
          <p:nvSpPr>
            <p:cNvPr id="20379" name="Google Shape;20379;p64"/>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64"/>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64"/>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64"/>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64"/>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64"/>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64"/>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64"/>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64"/>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64"/>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64"/>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64"/>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64"/>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64"/>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64"/>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64"/>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64"/>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64"/>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64"/>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64"/>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64"/>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64"/>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64"/>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2" name="Google Shape;20402;p64"/>
          <p:cNvGrpSpPr/>
          <p:nvPr/>
        </p:nvGrpSpPr>
        <p:grpSpPr>
          <a:xfrm>
            <a:off x="7614550" y="2727511"/>
            <a:ext cx="263316" cy="354754"/>
            <a:chOff x="7614550" y="2879911"/>
            <a:chExt cx="263316" cy="354754"/>
          </a:xfrm>
        </p:grpSpPr>
        <p:sp>
          <p:nvSpPr>
            <p:cNvPr id="20403" name="Google Shape;20403;p64"/>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64"/>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64"/>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64"/>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64"/>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64"/>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64"/>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64"/>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64"/>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64"/>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64"/>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64"/>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64"/>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64"/>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64"/>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64"/>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64"/>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64"/>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64"/>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22" name="Google Shape;20422;p64"/>
          <p:cNvGrpSpPr/>
          <p:nvPr/>
        </p:nvGrpSpPr>
        <p:grpSpPr>
          <a:xfrm>
            <a:off x="5110109" y="4115787"/>
            <a:ext cx="274576" cy="354623"/>
            <a:chOff x="4900684" y="4268187"/>
            <a:chExt cx="274576" cy="354623"/>
          </a:xfrm>
        </p:grpSpPr>
        <p:sp>
          <p:nvSpPr>
            <p:cNvPr id="20423" name="Google Shape;20423;p64"/>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64"/>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64"/>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64"/>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64"/>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64"/>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64"/>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64"/>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64"/>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64"/>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64"/>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64"/>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64"/>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64"/>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64"/>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38" name="Google Shape;20438;p64"/>
          <p:cNvGrpSpPr/>
          <p:nvPr/>
        </p:nvGrpSpPr>
        <p:grpSpPr>
          <a:xfrm>
            <a:off x="7161654" y="3193394"/>
            <a:ext cx="263343" cy="354754"/>
            <a:chOff x="7161654" y="3345794"/>
            <a:chExt cx="263343" cy="354754"/>
          </a:xfrm>
        </p:grpSpPr>
        <p:sp>
          <p:nvSpPr>
            <p:cNvPr id="20439" name="Google Shape;20439;p64"/>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64"/>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64"/>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64"/>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64"/>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64"/>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64"/>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64"/>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64"/>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64"/>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64"/>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64"/>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64"/>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64"/>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64"/>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64"/>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64"/>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64"/>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64"/>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8" name="Google Shape;20458;p64"/>
          <p:cNvGrpSpPr/>
          <p:nvPr/>
        </p:nvGrpSpPr>
        <p:grpSpPr>
          <a:xfrm>
            <a:off x="6711770" y="3193394"/>
            <a:ext cx="263081" cy="354754"/>
            <a:chOff x="6711770" y="3345794"/>
            <a:chExt cx="263081" cy="354754"/>
          </a:xfrm>
        </p:grpSpPr>
        <p:sp>
          <p:nvSpPr>
            <p:cNvPr id="20459" name="Google Shape;20459;p64"/>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64"/>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64"/>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64"/>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64"/>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64"/>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64"/>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64"/>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64"/>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64"/>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64"/>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64"/>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64"/>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64"/>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64"/>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64"/>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64"/>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76" name="Google Shape;20476;p64"/>
          <p:cNvGrpSpPr/>
          <p:nvPr/>
        </p:nvGrpSpPr>
        <p:grpSpPr>
          <a:xfrm>
            <a:off x="7163409" y="2727851"/>
            <a:ext cx="263316" cy="354414"/>
            <a:chOff x="7163409" y="2880251"/>
            <a:chExt cx="263316" cy="354414"/>
          </a:xfrm>
        </p:grpSpPr>
        <p:sp>
          <p:nvSpPr>
            <p:cNvPr id="20477" name="Google Shape;20477;p64"/>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64"/>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64"/>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64"/>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64"/>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64"/>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64"/>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64"/>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64"/>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64"/>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64"/>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64"/>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9" name="Google Shape;20489;p64"/>
          <p:cNvGrpSpPr/>
          <p:nvPr/>
        </p:nvGrpSpPr>
        <p:grpSpPr>
          <a:xfrm>
            <a:off x="6712032" y="2727772"/>
            <a:ext cx="263316" cy="354493"/>
            <a:chOff x="6712032" y="2880172"/>
            <a:chExt cx="263316" cy="354493"/>
          </a:xfrm>
        </p:grpSpPr>
        <p:sp>
          <p:nvSpPr>
            <p:cNvPr id="20490" name="Google Shape;20490;p64"/>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64"/>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64"/>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64"/>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64"/>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64"/>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64"/>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64"/>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64"/>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64"/>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64"/>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64"/>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64"/>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64"/>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64"/>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64"/>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64"/>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64"/>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64"/>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64"/>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64"/>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11" name="Google Shape;20511;p64"/>
          <p:cNvGrpSpPr/>
          <p:nvPr/>
        </p:nvGrpSpPr>
        <p:grpSpPr>
          <a:xfrm>
            <a:off x="6261624" y="3193394"/>
            <a:ext cx="263316" cy="354754"/>
            <a:chOff x="6261624" y="3345794"/>
            <a:chExt cx="263316" cy="354754"/>
          </a:xfrm>
        </p:grpSpPr>
        <p:sp>
          <p:nvSpPr>
            <p:cNvPr id="20512" name="Google Shape;20512;p64"/>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64"/>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64"/>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64"/>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64"/>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64"/>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64"/>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64"/>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64"/>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64"/>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64"/>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64"/>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64"/>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64"/>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64"/>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64"/>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64"/>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64"/>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64"/>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64"/>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64"/>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64"/>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64"/>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64"/>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64"/>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64"/>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64"/>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64"/>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40" name="Google Shape;20540;p64"/>
          <p:cNvSpPr/>
          <p:nvPr/>
        </p:nvSpPr>
        <p:spPr>
          <a:xfrm>
            <a:off x="5880422" y="32106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41" name="Google Shape;20541;p64"/>
          <p:cNvGrpSpPr/>
          <p:nvPr/>
        </p:nvGrpSpPr>
        <p:grpSpPr>
          <a:xfrm>
            <a:off x="5811739" y="3193394"/>
            <a:ext cx="263316" cy="354754"/>
            <a:chOff x="5811739" y="3345794"/>
            <a:chExt cx="263316" cy="354754"/>
          </a:xfrm>
        </p:grpSpPr>
        <p:sp>
          <p:nvSpPr>
            <p:cNvPr id="20542" name="Google Shape;20542;p64"/>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64"/>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64"/>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64"/>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64"/>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64"/>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64"/>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64"/>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64"/>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64"/>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64"/>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64"/>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64"/>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64"/>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64"/>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64"/>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64"/>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64"/>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64"/>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64"/>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64"/>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3" name="Google Shape;20563;p64"/>
          <p:cNvGrpSpPr/>
          <p:nvPr/>
        </p:nvGrpSpPr>
        <p:grpSpPr>
          <a:xfrm>
            <a:off x="5363818" y="3193394"/>
            <a:ext cx="259074" cy="354493"/>
            <a:chOff x="5363818" y="3345794"/>
            <a:chExt cx="259074" cy="354493"/>
          </a:xfrm>
        </p:grpSpPr>
        <p:sp>
          <p:nvSpPr>
            <p:cNvPr id="20564" name="Google Shape;20564;p64"/>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64"/>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64"/>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64"/>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64"/>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64"/>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64"/>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64"/>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64"/>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64"/>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64"/>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64"/>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64"/>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64"/>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64"/>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64"/>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64"/>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64"/>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64"/>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64"/>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64"/>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64"/>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64"/>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64"/>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64"/>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9" name="Google Shape;20589;p64"/>
          <p:cNvGrpSpPr/>
          <p:nvPr/>
        </p:nvGrpSpPr>
        <p:grpSpPr>
          <a:xfrm>
            <a:off x="4912939" y="3193263"/>
            <a:ext cx="261326" cy="354885"/>
            <a:chOff x="4912939" y="3345663"/>
            <a:chExt cx="261326" cy="354885"/>
          </a:xfrm>
        </p:grpSpPr>
        <p:sp>
          <p:nvSpPr>
            <p:cNvPr id="20590" name="Google Shape;20590;p64"/>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64"/>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64"/>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64"/>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64"/>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64"/>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64"/>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64"/>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64"/>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64"/>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64"/>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64"/>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64"/>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64"/>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64"/>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64"/>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64"/>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64"/>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64"/>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64"/>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64"/>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1" name="Google Shape;20611;p64"/>
          <p:cNvGrpSpPr/>
          <p:nvPr/>
        </p:nvGrpSpPr>
        <p:grpSpPr>
          <a:xfrm>
            <a:off x="5809723" y="2727511"/>
            <a:ext cx="263081" cy="355016"/>
            <a:chOff x="5809723" y="2879911"/>
            <a:chExt cx="263081" cy="355016"/>
          </a:xfrm>
        </p:grpSpPr>
        <p:sp>
          <p:nvSpPr>
            <p:cNvPr id="20612" name="Google Shape;20612;p64"/>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64"/>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64"/>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64"/>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64"/>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64"/>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64"/>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64"/>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64"/>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64"/>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64"/>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64"/>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64"/>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64"/>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64"/>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64"/>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64"/>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64"/>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64"/>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64"/>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64"/>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64"/>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4" name="Google Shape;20634;p64"/>
          <p:cNvGrpSpPr/>
          <p:nvPr/>
        </p:nvGrpSpPr>
        <p:grpSpPr>
          <a:xfrm>
            <a:off x="7825494" y="4115656"/>
            <a:ext cx="263316" cy="354754"/>
            <a:chOff x="7616069" y="4268056"/>
            <a:chExt cx="263316" cy="354754"/>
          </a:xfrm>
        </p:grpSpPr>
        <p:sp>
          <p:nvSpPr>
            <p:cNvPr id="20635" name="Google Shape;20635;p64"/>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64"/>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64"/>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64"/>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64"/>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64"/>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64"/>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64"/>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64"/>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64"/>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64"/>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64"/>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64"/>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64"/>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64"/>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64"/>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64"/>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64"/>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64"/>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64"/>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64"/>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6" name="Google Shape;20656;p64"/>
          <p:cNvGrpSpPr/>
          <p:nvPr/>
        </p:nvGrpSpPr>
        <p:grpSpPr>
          <a:xfrm>
            <a:off x="7373829" y="4115918"/>
            <a:ext cx="263316" cy="354493"/>
            <a:chOff x="7164404" y="4268318"/>
            <a:chExt cx="263316" cy="354493"/>
          </a:xfrm>
        </p:grpSpPr>
        <p:sp>
          <p:nvSpPr>
            <p:cNvPr id="20657" name="Google Shape;20657;p64"/>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64"/>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64"/>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64"/>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64"/>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64"/>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64"/>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64"/>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64"/>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64"/>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64"/>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64"/>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64"/>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64"/>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64"/>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64"/>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3" name="Google Shape;20673;p64"/>
          <p:cNvGrpSpPr/>
          <p:nvPr/>
        </p:nvGrpSpPr>
        <p:grpSpPr>
          <a:xfrm>
            <a:off x="5358346" y="2727511"/>
            <a:ext cx="263316" cy="354754"/>
            <a:chOff x="5358346" y="2879911"/>
            <a:chExt cx="263316" cy="354754"/>
          </a:xfrm>
        </p:grpSpPr>
        <p:sp>
          <p:nvSpPr>
            <p:cNvPr id="20674" name="Google Shape;20674;p64"/>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64"/>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64"/>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64"/>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64"/>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64"/>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64"/>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64"/>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64"/>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64"/>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64"/>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64"/>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64"/>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64"/>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64"/>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64"/>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64"/>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64"/>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64"/>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64"/>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64"/>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95" name="Google Shape;20695;p64"/>
          <p:cNvGrpSpPr/>
          <p:nvPr/>
        </p:nvGrpSpPr>
        <p:grpSpPr>
          <a:xfrm>
            <a:off x="8061450" y="3193342"/>
            <a:ext cx="263316" cy="354807"/>
            <a:chOff x="8061450" y="3345742"/>
            <a:chExt cx="263316" cy="354807"/>
          </a:xfrm>
        </p:grpSpPr>
        <p:sp>
          <p:nvSpPr>
            <p:cNvPr id="20696" name="Google Shape;20696;p64"/>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64"/>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64"/>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64"/>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64"/>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64"/>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64"/>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64"/>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64"/>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64"/>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64"/>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64"/>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64"/>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64"/>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64"/>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64"/>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2" name="Google Shape;20712;p64"/>
          <p:cNvGrpSpPr/>
          <p:nvPr/>
        </p:nvGrpSpPr>
        <p:grpSpPr>
          <a:xfrm>
            <a:off x="8065953" y="2727511"/>
            <a:ext cx="263081" cy="354754"/>
            <a:chOff x="8065953" y="2879911"/>
            <a:chExt cx="263081" cy="354754"/>
          </a:xfrm>
        </p:grpSpPr>
        <p:sp>
          <p:nvSpPr>
            <p:cNvPr id="20713" name="Google Shape;20713;p64"/>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64"/>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64"/>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64"/>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64"/>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64"/>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64"/>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64"/>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64"/>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64"/>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64"/>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64"/>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64"/>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64"/>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64"/>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64"/>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29" name="Google Shape;20729;p64"/>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Help &amp; Support Icons</a:t>
            </a:r>
            <a:endParaRPr sz="2400">
              <a:solidFill>
                <a:srgbClr val="FFFFFF"/>
              </a:solidFill>
            </a:endParaRPr>
          </a:p>
        </p:txBody>
      </p:sp>
      <p:sp>
        <p:nvSpPr>
          <p:cNvPr id="20730" name="Google Shape;20730;p64"/>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Avatar Icons</a:t>
            </a:r>
            <a:endParaRPr sz="2400">
              <a:solidFill>
                <a:srgbClr val="FFFFFF"/>
              </a:solidFill>
            </a:endParaRPr>
          </a:p>
        </p:txBody>
      </p:sp>
      <p:grpSp>
        <p:nvGrpSpPr>
          <p:cNvPr id="20731" name="Google Shape;20731;p64"/>
          <p:cNvGrpSpPr/>
          <p:nvPr/>
        </p:nvGrpSpPr>
        <p:grpSpPr>
          <a:xfrm>
            <a:off x="6710411" y="1332305"/>
            <a:ext cx="270308" cy="354493"/>
            <a:chOff x="8064199" y="4268318"/>
            <a:chExt cx="270308" cy="354493"/>
          </a:xfrm>
        </p:grpSpPr>
        <p:sp>
          <p:nvSpPr>
            <p:cNvPr id="20732" name="Google Shape;20732;p64"/>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64"/>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64"/>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64"/>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64"/>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64"/>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64"/>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64"/>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64"/>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64"/>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64"/>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64"/>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64"/>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64"/>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64"/>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64"/>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753"/>
        <p:cNvGrpSpPr/>
        <p:nvPr/>
      </p:nvGrpSpPr>
      <p:grpSpPr>
        <a:xfrm>
          <a:off x="0" y="0"/>
          <a:ext cx="0" cy="0"/>
          <a:chOff x="0" y="0"/>
          <a:chExt cx="0" cy="0"/>
        </a:xfrm>
      </p:grpSpPr>
      <p:grpSp>
        <p:nvGrpSpPr>
          <p:cNvPr id="20754" name="Google Shape;20754;p65"/>
          <p:cNvGrpSpPr/>
          <p:nvPr/>
        </p:nvGrpSpPr>
        <p:grpSpPr>
          <a:xfrm>
            <a:off x="3511608" y="3163570"/>
            <a:ext cx="381482" cy="366926"/>
            <a:chOff x="3511608" y="3348218"/>
            <a:chExt cx="381482" cy="366926"/>
          </a:xfrm>
        </p:grpSpPr>
        <p:sp>
          <p:nvSpPr>
            <p:cNvPr id="20755" name="Google Shape;20755;p65"/>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65"/>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65"/>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65"/>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65"/>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65"/>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65"/>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65"/>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65"/>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65"/>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65"/>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65"/>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65"/>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65"/>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9" name="Google Shape;20769;p65"/>
          <p:cNvGrpSpPr/>
          <p:nvPr/>
        </p:nvGrpSpPr>
        <p:grpSpPr>
          <a:xfrm>
            <a:off x="1849816" y="3622692"/>
            <a:ext cx="163616" cy="366665"/>
            <a:chOff x="1849816" y="3807339"/>
            <a:chExt cx="163616" cy="366665"/>
          </a:xfrm>
        </p:grpSpPr>
        <p:sp>
          <p:nvSpPr>
            <p:cNvPr id="20770" name="Google Shape;20770;p65"/>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65"/>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65"/>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65"/>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65"/>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65"/>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65"/>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65"/>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65"/>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65"/>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65"/>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65"/>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65"/>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65"/>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4" name="Google Shape;20784;p65"/>
          <p:cNvGrpSpPr/>
          <p:nvPr/>
        </p:nvGrpSpPr>
        <p:grpSpPr>
          <a:xfrm>
            <a:off x="2274757" y="3622666"/>
            <a:ext cx="202292" cy="366430"/>
            <a:chOff x="2274757" y="3807313"/>
            <a:chExt cx="202292" cy="366430"/>
          </a:xfrm>
        </p:grpSpPr>
        <p:sp>
          <p:nvSpPr>
            <p:cNvPr id="20785" name="Google Shape;20785;p65"/>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65"/>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65"/>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65"/>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65"/>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65"/>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65"/>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65"/>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65"/>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65"/>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5" name="Google Shape;20795;p65"/>
          <p:cNvGrpSpPr/>
          <p:nvPr/>
        </p:nvGrpSpPr>
        <p:grpSpPr>
          <a:xfrm>
            <a:off x="3972716" y="3163570"/>
            <a:ext cx="366404" cy="366665"/>
            <a:chOff x="3972716" y="3348218"/>
            <a:chExt cx="366404" cy="366665"/>
          </a:xfrm>
        </p:grpSpPr>
        <p:sp>
          <p:nvSpPr>
            <p:cNvPr id="20796" name="Google Shape;20796;p65"/>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65"/>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65"/>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65"/>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65"/>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65"/>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65"/>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65"/>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65"/>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65"/>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65"/>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65"/>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8" name="Google Shape;20808;p65"/>
          <p:cNvGrpSpPr/>
          <p:nvPr/>
        </p:nvGrpSpPr>
        <p:grpSpPr>
          <a:xfrm>
            <a:off x="866528" y="3163701"/>
            <a:ext cx="317405" cy="366534"/>
            <a:chOff x="866528" y="3348348"/>
            <a:chExt cx="317405" cy="366534"/>
          </a:xfrm>
        </p:grpSpPr>
        <p:sp>
          <p:nvSpPr>
            <p:cNvPr id="20809" name="Google Shape;20809;p65"/>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65"/>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65"/>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65"/>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65"/>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65"/>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65"/>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65"/>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17" name="Google Shape;20817;p65"/>
          <p:cNvGrpSpPr/>
          <p:nvPr/>
        </p:nvGrpSpPr>
        <p:grpSpPr>
          <a:xfrm>
            <a:off x="1316818" y="3163648"/>
            <a:ext cx="310872" cy="366848"/>
            <a:chOff x="1316818" y="3348296"/>
            <a:chExt cx="310872" cy="366848"/>
          </a:xfrm>
        </p:grpSpPr>
        <p:sp>
          <p:nvSpPr>
            <p:cNvPr id="20818" name="Google Shape;20818;p65"/>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65"/>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65"/>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65"/>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65"/>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65"/>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65"/>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65"/>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65"/>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65"/>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65"/>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65"/>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65"/>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65"/>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65"/>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65"/>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65"/>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65"/>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65"/>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65"/>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65"/>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65"/>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65"/>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65"/>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2" name="Google Shape;20842;p65"/>
          <p:cNvGrpSpPr/>
          <p:nvPr/>
        </p:nvGrpSpPr>
        <p:grpSpPr>
          <a:xfrm>
            <a:off x="3105248" y="3163596"/>
            <a:ext cx="305620" cy="366430"/>
            <a:chOff x="3105248" y="3348244"/>
            <a:chExt cx="305620" cy="366430"/>
          </a:xfrm>
        </p:grpSpPr>
        <p:sp>
          <p:nvSpPr>
            <p:cNvPr id="20843" name="Google Shape;20843;p65"/>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65"/>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65"/>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65"/>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65"/>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65"/>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65"/>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50" name="Google Shape;20850;p65"/>
          <p:cNvGrpSpPr/>
          <p:nvPr/>
        </p:nvGrpSpPr>
        <p:grpSpPr>
          <a:xfrm>
            <a:off x="2661988" y="3163570"/>
            <a:ext cx="304078" cy="366665"/>
            <a:chOff x="2661988" y="3348218"/>
            <a:chExt cx="304078" cy="366665"/>
          </a:xfrm>
        </p:grpSpPr>
        <p:sp>
          <p:nvSpPr>
            <p:cNvPr id="20851" name="Google Shape;20851;p65"/>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65"/>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65"/>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65"/>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65"/>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65"/>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65"/>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65"/>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65"/>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65"/>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65"/>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65"/>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65"/>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65"/>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65"/>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65"/>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65"/>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65"/>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65"/>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0" name="Google Shape;20870;p65"/>
          <p:cNvGrpSpPr/>
          <p:nvPr/>
        </p:nvGrpSpPr>
        <p:grpSpPr>
          <a:xfrm>
            <a:off x="2212927" y="3164249"/>
            <a:ext cx="307606" cy="366482"/>
            <a:chOff x="2212927" y="3348897"/>
            <a:chExt cx="307606" cy="366482"/>
          </a:xfrm>
        </p:grpSpPr>
        <p:sp>
          <p:nvSpPr>
            <p:cNvPr id="20871" name="Google Shape;20871;p65"/>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65"/>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65"/>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65"/>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65"/>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65"/>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65"/>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65"/>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65"/>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65"/>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1" name="Google Shape;20881;p65"/>
          <p:cNvGrpSpPr/>
          <p:nvPr/>
        </p:nvGrpSpPr>
        <p:grpSpPr>
          <a:xfrm>
            <a:off x="1764389" y="3163570"/>
            <a:ext cx="310114" cy="366665"/>
            <a:chOff x="1764389" y="3348218"/>
            <a:chExt cx="310114" cy="366665"/>
          </a:xfrm>
        </p:grpSpPr>
        <p:sp>
          <p:nvSpPr>
            <p:cNvPr id="20882" name="Google Shape;20882;p65"/>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65"/>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65"/>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65"/>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65"/>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65"/>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65"/>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65"/>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65"/>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65"/>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65"/>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65"/>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65"/>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65"/>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65"/>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65"/>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65"/>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65"/>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65"/>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65"/>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2" name="Google Shape;20902;p65"/>
          <p:cNvGrpSpPr/>
          <p:nvPr/>
        </p:nvGrpSpPr>
        <p:grpSpPr>
          <a:xfrm>
            <a:off x="2777572" y="3622640"/>
            <a:ext cx="81716" cy="366717"/>
            <a:chOff x="2777572" y="3807287"/>
            <a:chExt cx="81716" cy="366717"/>
          </a:xfrm>
        </p:grpSpPr>
        <p:sp>
          <p:nvSpPr>
            <p:cNvPr id="20903" name="Google Shape;20903;p65"/>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65"/>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65"/>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65"/>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65"/>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65"/>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65"/>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65"/>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65"/>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65"/>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65"/>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14" name="Google Shape;20914;p65"/>
          <p:cNvGrpSpPr/>
          <p:nvPr/>
        </p:nvGrpSpPr>
        <p:grpSpPr>
          <a:xfrm>
            <a:off x="3934014" y="4145133"/>
            <a:ext cx="366665" cy="256334"/>
            <a:chOff x="3934014" y="4329780"/>
            <a:chExt cx="366665" cy="256334"/>
          </a:xfrm>
        </p:grpSpPr>
        <p:sp>
          <p:nvSpPr>
            <p:cNvPr id="20915" name="Google Shape;20915;p65"/>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65"/>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65"/>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65"/>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65"/>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65"/>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65"/>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65"/>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65"/>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65"/>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65"/>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65"/>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65"/>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8" name="Google Shape;20928;p65"/>
          <p:cNvGrpSpPr/>
          <p:nvPr/>
        </p:nvGrpSpPr>
        <p:grpSpPr>
          <a:xfrm>
            <a:off x="947670" y="3622692"/>
            <a:ext cx="194295" cy="366404"/>
            <a:chOff x="947670" y="3807339"/>
            <a:chExt cx="194295" cy="366404"/>
          </a:xfrm>
        </p:grpSpPr>
        <p:sp>
          <p:nvSpPr>
            <p:cNvPr id="20929" name="Google Shape;20929;p65"/>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65"/>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65"/>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65"/>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65"/>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65"/>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65"/>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65"/>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65"/>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65"/>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9" name="Google Shape;20939;p65"/>
          <p:cNvGrpSpPr/>
          <p:nvPr/>
        </p:nvGrpSpPr>
        <p:grpSpPr>
          <a:xfrm>
            <a:off x="3420379" y="4101910"/>
            <a:ext cx="368939" cy="342283"/>
            <a:chOff x="3420379" y="4286557"/>
            <a:chExt cx="368939" cy="342283"/>
          </a:xfrm>
        </p:grpSpPr>
        <p:sp>
          <p:nvSpPr>
            <p:cNvPr id="20940" name="Google Shape;20940;p65"/>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65"/>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65"/>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65"/>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65"/>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65"/>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65"/>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65"/>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65"/>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65"/>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65"/>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65"/>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65"/>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65"/>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65"/>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65"/>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6" name="Google Shape;20956;p65"/>
          <p:cNvGrpSpPr/>
          <p:nvPr/>
        </p:nvGrpSpPr>
        <p:grpSpPr>
          <a:xfrm>
            <a:off x="3965190" y="3657605"/>
            <a:ext cx="369801" cy="296813"/>
            <a:chOff x="3965190" y="3842252"/>
            <a:chExt cx="369801" cy="296813"/>
          </a:xfrm>
        </p:grpSpPr>
        <p:sp>
          <p:nvSpPr>
            <p:cNvPr id="20957" name="Google Shape;20957;p65"/>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65"/>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65"/>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65"/>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65"/>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65"/>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65"/>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65"/>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65"/>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65"/>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65"/>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65"/>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65"/>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65"/>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65"/>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65"/>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65"/>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65"/>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65"/>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8" name="Google Shape;20978;p65"/>
          <p:cNvGrpSpPr/>
          <p:nvPr/>
        </p:nvGrpSpPr>
        <p:grpSpPr>
          <a:xfrm>
            <a:off x="3506590" y="3649164"/>
            <a:ext cx="396796" cy="313407"/>
            <a:chOff x="3506590" y="3833812"/>
            <a:chExt cx="396796" cy="313407"/>
          </a:xfrm>
        </p:grpSpPr>
        <p:sp>
          <p:nvSpPr>
            <p:cNvPr id="20979" name="Google Shape;20979;p65"/>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65"/>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65"/>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2" name="Google Shape;20982;p65"/>
          <p:cNvGrpSpPr/>
          <p:nvPr/>
        </p:nvGrpSpPr>
        <p:grpSpPr>
          <a:xfrm>
            <a:off x="2769288" y="1780716"/>
            <a:ext cx="104556" cy="366665"/>
            <a:chOff x="2769288" y="1965364"/>
            <a:chExt cx="104556" cy="366665"/>
          </a:xfrm>
        </p:grpSpPr>
        <p:sp>
          <p:nvSpPr>
            <p:cNvPr id="20983" name="Google Shape;20983;p65"/>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65"/>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65"/>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65"/>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65"/>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65"/>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65"/>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65"/>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65"/>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65"/>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65"/>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65"/>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5" name="Google Shape;20995;p65"/>
          <p:cNvGrpSpPr/>
          <p:nvPr/>
        </p:nvGrpSpPr>
        <p:grpSpPr>
          <a:xfrm>
            <a:off x="3966679" y="1826213"/>
            <a:ext cx="367162" cy="275698"/>
            <a:chOff x="3966679" y="2010861"/>
            <a:chExt cx="367162" cy="275698"/>
          </a:xfrm>
        </p:grpSpPr>
        <p:sp>
          <p:nvSpPr>
            <p:cNvPr id="20996" name="Google Shape;20996;p65"/>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65"/>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65"/>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65"/>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0" name="Google Shape;21000;p65"/>
          <p:cNvGrpSpPr/>
          <p:nvPr/>
        </p:nvGrpSpPr>
        <p:grpSpPr>
          <a:xfrm>
            <a:off x="1752577" y="1840847"/>
            <a:ext cx="366404" cy="246220"/>
            <a:chOff x="1752577" y="2025495"/>
            <a:chExt cx="366404" cy="246220"/>
          </a:xfrm>
        </p:grpSpPr>
        <p:sp>
          <p:nvSpPr>
            <p:cNvPr id="21001" name="Google Shape;21001;p65"/>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65"/>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65"/>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65"/>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65"/>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65"/>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65"/>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65"/>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65"/>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65"/>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65"/>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65"/>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65"/>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65"/>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65"/>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65"/>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7" name="Google Shape;21017;p65"/>
          <p:cNvGrpSpPr/>
          <p:nvPr/>
        </p:nvGrpSpPr>
        <p:grpSpPr>
          <a:xfrm>
            <a:off x="1309553" y="1884933"/>
            <a:ext cx="366404" cy="158363"/>
            <a:chOff x="1309553" y="2069580"/>
            <a:chExt cx="366404" cy="158363"/>
          </a:xfrm>
        </p:grpSpPr>
        <p:sp>
          <p:nvSpPr>
            <p:cNvPr id="21018" name="Google Shape;21018;p65"/>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65"/>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65"/>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65"/>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65"/>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65"/>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65"/>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65"/>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65"/>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65"/>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65"/>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65"/>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65"/>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65"/>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65"/>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65"/>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65"/>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65"/>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65"/>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65"/>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65"/>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65"/>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65"/>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65"/>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4" name="Google Shape;21044;p65"/>
          <p:cNvGrpSpPr/>
          <p:nvPr/>
        </p:nvGrpSpPr>
        <p:grpSpPr>
          <a:xfrm>
            <a:off x="866528" y="1904114"/>
            <a:ext cx="366639" cy="119635"/>
            <a:chOff x="866528" y="2088762"/>
            <a:chExt cx="366639" cy="119635"/>
          </a:xfrm>
        </p:grpSpPr>
        <p:sp>
          <p:nvSpPr>
            <p:cNvPr id="21045" name="Google Shape;21045;p65"/>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65"/>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65"/>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65"/>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65"/>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65"/>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65"/>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65"/>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65"/>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65"/>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65"/>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65"/>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65"/>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65"/>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9" name="Google Shape;21059;p65"/>
          <p:cNvGrpSpPr/>
          <p:nvPr/>
        </p:nvGrpSpPr>
        <p:grpSpPr>
          <a:xfrm>
            <a:off x="2329269" y="1780664"/>
            <a:ext cx="98807" cy="366273"/>
            <a:chOff x="2329269" y="1965312"/>
            <a:chExt cx="98807" cy="366273"/>
          </a:xfrm>
        </p:grpSpPr>
        <p:sp>
          <p:nvSpPr>
            <p:cNvPr id="21060" name="Google Shape;21060;p65"/>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65"/>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65"/>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3" name="Google Shape;21063;p65"/>
          <p:cNvGrpSpPr/>
          <p:nvPr/>
        </p:nvGrpSpPr>
        <p:grpSpPr>
          <a:xfrm>
            <a:off x="3208053" y="1780324"/>
            <a:ext cx="112344" cy="366926"/>
            <a:chOff x="3208053" y="1964972"/>
            <a:chExt cx="112344" cy="366926"/>
          </a:xfrm>
        </p:grpSpPr>
        <p:sp>
          <p:nvSpPr>
            <p:cNvPr id="21064" name="Google Shape;21064;p65"/>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65"/>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65"/>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65"/>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65"/>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65"/>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0" name="Google Shape;21070;p65"/>
          <p:cNvGrpSpPr/>
          <p:nvPr/>
        </p:nvGrpSpPr>
        <p:grpSpPr>
          <a:xfrm>
            <a:off x="3225379" y="3622692"/>
            <a:ext cx="72413" cy="366404"/>
            <a:chOff x="3225379" y="3807339"/>
            <a:chExt cx="72413" cy="366404"/>
          </a:xfrm>
        </p:grpSpPr>
        <p:sp>
          <p:nvSpPr>
            <p:cNvPr id="21071" name="Google Shape;21071;p65"/>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65"/>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65"/>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65"/>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65"/>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65"/>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65"/>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65"/>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9" name="Google Shape;21079;p65"/>
          <p:cNvGrpSpPr/>
          <p:nvPr/>
        </p:nvGrpSpPr>
        <p:grpSpPr>
          <a:xfrm>
            <a:off x="3523916" y="1826448"/>
            <a:ext cx="366665" cy="275201"/>
            <a:chOff x="3523916" y="2011096"/>
            <a:chExt cx="366665" cy="275201"/>
          </a:xfrm>
        </p:grpSpPr>
        <p:sp>
          <p:nvSpPr>
            <p:cNvPr id="21080" name="Google Shape;21080;p65"/>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65"/>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65"/>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65"/>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65"/>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65"/>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65"/>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65"/>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65"/>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65"/>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65"/>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65"/>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65"/>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65"/>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65"/>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65"/>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65"/>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65"/>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65"/>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65"/>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0" name="Google Shape;21100;p65"/>
          <p:cNvGrpSpPr/>
          <p:nvPr/>
        </p:nvGrpSpPr>
        <p:grpSpPr>
          <a:xfrm>
            <a:off x="1742777" y="1315349"/>
            <a:ext cx="393791" cy="366744"/>
            <a:chOff x="1742777" y="1499997"/>
            <a:chExt cx="393791" cy="366744"/>
          </a:xfrm>
        </p:grpSpPr>
        <p:sp>
          <p:nvSpPr>
            <p:cNvPr id="21101" name="Google Shape;21101;p65"/>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65"/>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65"/>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65"/>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65"/>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65"/>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65"/>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65"/>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65"/>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65"/>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65"/>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65"/>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65"/>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65"/>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15" name="Google Shape;21115;p65"/>
          <p:cNvGrpSpPr/>
          <p:nvPr/>
        </p:nvGrpSpPr>
        <p:grpSpPr>
          <a:xfrm>
            <a:off x="4014449" y="1315349"/>
            <a:ext cx="319914" cy="366639"/>
            <a:chOff x="4014449" y="1499997"/>
            <a:chExt cx="319914" cy="366639"/>
          </a:xfrm>
        </p:grpSpPr>
        <p:sp>
          <p:nvSpPr>
            <p:cNvPr id="21116" name="Google Shape;21116;p65"/>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65"/>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65"/>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65"/>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65"/>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1" name="Google Shape;21121;p65"/>
          <p:cNvGrpSpPr/>
          <p:nvPr/>
        </p:nvGrpSpPr>
        <p:grpSpPr>
          <a:xfrm>
            <a:off x="866267" y="1406813"/>
            <a:ext cx="367397" cy="183711"/>
            <a:chOff x="866267" y="1591460"/>
            <a:chExt cx="367397" cy="183711"/>
          </a:xfrm>
        </p:grpSpPr>
        <p:sp>
          <p:nvSpPr>
            <p:cNvPr id="21122" name="Google Shape;21122;p65"/>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65"/>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65"/>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65"/>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65"/>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65"/>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65"/>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65"/>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65"/>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65"/>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65"/>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65"/>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65"/>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65"/>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65"/>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65"/>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65"/>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65"/>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0" name="Google Shape;21140;p65"/>
          <p:cNvGrpSpPr/>
          <p:nvPr/>
        </p:nvGrpSpPr>
        <p:grpSpPr>
          <a:xfrm>
            <a:off x="3117843" y="1315244"/>
            <a:ext cx="327440" cy="366744"/>
            <a:chOff x="3117843" y="1499892"/>
            <a:chExt cx="327440" cy="366744"/>
          </a:xfrm>
        </p:grpSpPr>
        <p:sp>
          <p:nvSpPr>
            <p:cNvPr id="21141" name="Google Shape;21141;p65"/>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65"/>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65"/>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65"/>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65"/>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65"/>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65"/>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8" name="Google Shape;21148;p65"/>
          <p:cNvGrpSpPr/>
          <p:nvPr/>
        </p:nvGrpSpPr>
        <p:grpSpPr>
          <a:xfrm>
            <a:off x="2667005" y="1315349"/>
            <a:ext cx="336770" cy="366639"/>
            <a:chOff x="2667005" y="1499997"/>
            <a:chExt cx="336770" cy="366639"/>
          </a:xfrm>
        </p:grpSpPr>
        <p:sp>
          <p:nvSpPr>
            <p:cNvPr id="21149" name="Google Shape;21149;p65"/>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65"/>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65"/>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65"/>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65"/>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65"/>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65"/>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65"/>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65"/>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65"/>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65"/>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65"/>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65"/>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65"/>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65"/>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65"/>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65"/>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65"/>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65"/>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8" name="Google Shape;21168;p65"/>
          <p:cNvGrpSpPr/>
          <p:nvPr/>
        </p:nvGrpSpPr>
        <p:grpSpPr>
          <a:xfrm>
            <a:off x="3564866" y="1315349"/>
            <a:ext cx="326473" cy="366639"/>
            <a:chOff x="3564866" y="1499997"/>
            <a:chExt cx="326473" cy="366639"/>
          </a:xfrm>
        </p:grpSpPr>
        <p:sp>
          <p:nvSpPr>
            <p:cNvPr id="21169" name="Google Shape;21169;p65"/>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65"/>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65"/>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65"/>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65"/>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65"/>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65"/>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65"/>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65"/>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8" name="Google Shape;21178;p65"/>
          <p:cNvGrpSpPr/>
          <p:nvPr/>
        </p:nvGrpSpPr>
        <p:grpSpPr>
          <a:xfrm>
            <a:off x="1314074" y="1315349"/>
            <a:ext cx="364392" cy="366639"/>
            <a:chOff x="1314074" y="1499997"/>
            <a:chExt cx="364392" cy="366639"/>
          </a:xfrm>
        </p:grpSpPr>
        <p:sp>
          <p:nvSpPr>
            <p:cNvPr id="21179" name="Google Shape;21179;p65"/>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65"/>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65"/>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65"/>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65"/>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65"/>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65"/>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65"/>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65"/>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65"/>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91" name="Google Shape;21191;p65"/>
          <p:cNvGrpSpPr/>
          <p:nvPr/>
        </p:nvGrpSpPr>
        <p:grpSpPr>
          <a:xfrm>
            <a:off x="2220479" y="1315349"/>
            <a:ext cx="337005" cy="366639"/>
            <a:chOff x="2220479" y="1499997"/>
            <a:chExt cx="337005" cy="366639"/>
          </a:xfrm>
        </p:grpSpPr>
        <p:sp>
          <p:nvSpPr>
            <p:cNvPr id="21192" name="Google Shape;21192;p65"/>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65"/>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65"/>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65"/>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65"/>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65"/>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65"/>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65"/>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65"/>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65"/>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65"/>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3" name="Google Shape;21203;p65"/>
          <p:cNvGrpSpPr/>
          <p:nvPr/>
        </p:nvGrpSpPr>
        <p:grpSpPr>
          <a:xfrm>
            <a:off x="4105155" y="2241328"/>
            <a:ext cx="87230" cy="366430"/>
            <a:chOff x="4105155" y="2425976"/>
            <a:chExt cx="87230" cy="366430"/>
          </a:xfrm>
        </p:grpSpPr>
        <p:sp>
          <p:nvSpPr>
            <p:cNvPr id="21204" name="Google Shape;21204;p65"/>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65"/>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65"/>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65"/>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65"/>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65"/>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10" name="Google Shape;21210;p65"/>
          <p:cNvGrpSpPr/>
          <p:nvPr/>
        </p:nvGrpSpPr>
        <p:grpSpPr>
          <a:xfrm>
            <a:off x="1808109" y="2241354"/>
            <a:ext cx="267884" cy="366639"/>
            <a:chOff x="1808109" y="2426002"/>
            <a:chExt cx="267884" cy="366639"/>
          </a:xfrm>
        </p:grpSpPr>
        <p:sp>
          <p:nvSpPr>
            <p:cNvPr id="21211" name="Google Shape;21211;p65"/>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65"/>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65"/>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65"/>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65"/>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65"/>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65"/>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65"/>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65"/>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65"/>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65"/>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65"/>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65"/>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65"/>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65"/>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65"/>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65"/>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65"/>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65"/>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65"/>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65"/>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32" name="Google Shape;21232;p65"/>
          <p:cNvGrpSpPr/>
          <p:nvPr/>
        </p:nvGrpSpPr>
        <p:grpSpPr>
          <a:xfrm>
            <a:off x="3603568" y="2241354"/>
            <a:ext cx="207597" cy="366639"/>
            <a:chOff x="3603568" y="2426002"/>
            <a:chExt cx="207597" cy="366639"/>
          </a:xfrm>
        </p:grpSpPr>
        <p:sp>
          <p:nvSpPr>
            <p:cNvPr id="21233" name="Google Shape;21233;p65"/>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65"/>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65"/>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65"/>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65"/>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65"/>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39" name="Google Shape;21239;p65"/>
          <p:cNvGrpSpPr/>
          <p:nvPr/>
        </p:nvGrpSpPr>
        <p:grpSpPr>
          <a:xfrm>
            <a:off x="2246115" y="2241354"/>
            <a:ext cx="274417" cy="366404"/>
            <a:chOff x="2246115" y="2426002"/>
            <a:chExt cx="274417" cy="366404"/>
          </a:xfrm>
        </p:grpSpPr>
        <p:sp>
          <p:nvSpPr>
            <p:cNvPr id="21240" name="Google Shape;21240;p65"/>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65"/>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65"/>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65"/>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65"/>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65"/>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65"/>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65"/>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48" name="Google Shape;21248;p65"/>
          <p:cNvGrpSpPr/>
          <p:nvPr/>
        </p:nvGrpSpPr>
        <p:grpSpPr>
          <a:xfrm>
            <a:off x="2696666" y="2241354"/>
            <a:ext cx="256099" cy="366639"/>
            <a:chOff x="2696666" y="2426002"/>
            <a:chExt cx="256099" cy="366639"/>
          </a:xfrm>
        </p:grpSpPr>
        <p:sp>
          <p:nvSpPr>
            <p:cNvPr id="21249" name="Google Shape;21249;p65"/>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65"/>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65"/>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65"/>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65"/>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65"/>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5" name="Google Shape;21255;p65"/>
          <p:cNvGrpSpPr/>
          <p:nvPr/>
        </p:nvGrpSpPr>
        <p:grpSpPr>
          <a:xfrm>
            <a:off x="3149072" y="2241354"/>
            <a:ext cx="225863" cy="366430"/>
            <a:chOff x="3149072" y="2426002"/>
            <a:chExt cx="225863" cy="366430"/>
          </a:xfrm>
        </p:grpSpPr>
        <p:sp>
          <p:nvSpPr>
            <p:cNvPr id="21256" name="Google Shape;21256;p65"/>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65"/>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65"/>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65"/>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65"/>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65"/>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65"/>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65"/>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65"/>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65"/>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65"/>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7" name="Google Shape;21267;p65"/>
          <p:cNvGrpSpPr/>
          <p:nvPr/>
        </p:nvGrpSpPr>
        <p:grpSpPr>
          <a:xfrm>
            <a:off x="1361556" y="2241276"/>
            <a:ext cx="283224" cy="366482"/>
            <a:chOff x="1361556" y="2425923"/>
            <a:chExt cx="283224" cy="366482"/>
          </a:xfrm>
        </p:grpSpPr>
        <p:sp>
          <p:nvSpPr>
            <p:cNvPr id="21268" name="Google Shape;21268;p65"/>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65"/>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65"/>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65"/>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65"/>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65"/>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65"/>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65"/>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65"/>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65"/>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65"/>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65"/>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65"/>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65"/>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65"/>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65"/>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65"/>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65"/>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65"/>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65"/>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88" name="Google Shape;21288;p65"/>
          <p:cNvGrpSpPr/>
          <p:nvPr/>
        </p:nvGrpSpPr>
        <p:grpSpPr>
          <a:xfrm>
            <a:off x="3973735" y="2706408"/>
            <a:ext cx="361883" cy="366979"/>
            <a:chOff x="3973735" y="2891056"/>
            <a:chExt cx="361883" cy="366979"/>
          </a:xfrm>
        </p:grpSpPr>
        <p:sp>
          <p:nvSpPr>
            <p:cNvPr id="21289" name="Google Shape;21289;p65"/>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65"/>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65"/>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65"/>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65"/>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65"/>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65"/>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65"/>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65"/>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65"/>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65"/>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65"/>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65"/>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65"/>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65"/>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6" name="Google Shape;21306;p65"/>
          <p:cNvGrpSpPr/>
          <p:nvPr/>
        </p:nvGrpSpPr>
        <p:grpSpPr>
          <a:xfrm>
            <a:off x="3527941" y="2732096"/>
            <a:ext cx="366665" cy="315654"/>
            <a:chOff x="3527941" y="2916744"/>
            <a:chExt cx="366665" cy="315654"/>
          </a:xfrm>
        </p:grpSpPr>
        <p:sp>
          <p:nvSpPr>
            <p:cNvPr id="21307" name="Google Shape;21307;p65"/>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65"/>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65"/>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65"/>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65"/>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65"/>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65"/>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65"/>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65"/>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65"/>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65"/>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65"/>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65"/>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65"/>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65"/>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65"/>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65"/>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65"/>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65"/>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65"/>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65"/>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65"/>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65"/>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65"/>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65"/>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65"/>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65"/>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65"/>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65"/>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65"/>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7" name="Google Shape;21337;p65"/>
          <p:cNvGrpSpPr/>
          <p:nvPr/>
        </p:nvGrpSpPr>
        <p:grpSpPr>
          <a:xfrm>
            <a:off x="2640873" y="2706983"/>
            <a:ext cx="366404" cy="366404"/>
            <a:chOff x="2640873" y="2891631"/>
            <a:chExt cx="366404" cy="366404"/>
          </a:xfrm>
        </p:grpSpPr>
        <p:sp>
          <p:nvSpPr>
            <p:cNvPr id="21338" name="Google Shape;21338;p65"/>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65"/>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65"/>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65"/>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65"/>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65"/>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65"/>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65"/>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65"/>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65"/>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65"/>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65"/>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65"/>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65"/>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2" name="Google Shape;21352;p65"/>
          <p:cNvGrpSpPr/>
          <p:nvPr/>
        </p:nvGrpSpPr>
        <p:grpSpPr>
          <a:xfrm>
            <a:off x="2197091" y="2753473"/>
            <a:ext cx="366665" cy="273189"/>
            <a:chOff x="2197091" y="2938120"/>
            <a:chExt cx="366665" cy="273189"/>
          </a:xfrm>
        </p:grpSpPr>
        <p:sp>
          <p:nvSpPr>
            <p:cNvPr id="21353" name="Google Shape;21353;p65"/>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65"/>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65"/>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65"/>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65"/>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65"/>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65"/>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65"/>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65"/>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65"/>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65"/>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65"/>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65"/>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65"/>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65"/>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65"/>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65"/>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65"/>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65"/>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65"/>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65"/>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65"/>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77" name="Google Shape;21377;p65"/>
          <p:cNvGrpSpPr/>
          <p:nvPr/>
        </p:nvGrpSpPr>
        <p:grpSpPr>
          <a:xfrm>
            <a:off x="1753570" y="2707479"/>
            <a:ext cx="366665" cy="365202"/>
            <a:chOff x="1753570" y="2892127"/>
            <a:chExt cx="366665" cy="365202"/>
          </a:xfrm>
        </p:grpSpPr>
        <p:sp>
          <p:nvSpPr>
            <p:cNvPr id="21378" name="Google Shape;21378;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65"/>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65"/>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65"/>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65"/>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65"/>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65"/>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65"/>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65"/>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65"/>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65"/>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65"/>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65"/>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65"/>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65"/>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65"/>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65"/>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96" name="Google Shape;21396;p65"/>
          <p:cNvGrpSpPr/>
          <p:nvPr/>
        </p:nvGrpSpPr>
        <p:grpSpPr>
          <a:xfrm>
            <a:off x="1303751" y="3622692"/>
            <a:ext cx="367684" cy="366561"/>
            <a:chOff x="1303751" y="3807339"/>
            <a:chExt cx="367684" cy="366561"/>
          </a:xfrm>
        </p:grpSpPr>
        <p:sp>
          <p:nvSpPr>
            <p:cNvPr id="21397" name="Google Shape;21397;p65"/>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65"/>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65"/>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65"/>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65"/>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65"/>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65"/>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65"/>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65"/>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65"/>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65"/>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65"/>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65"/>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65"/>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65"/>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65"/>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65"/>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65"/>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65"/>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65"/>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65"/>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65"/>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65"/>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65"/>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65"/>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65"/>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65"/>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65"/>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65"/>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65"/>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65"/>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65"/>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65"/>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65"/>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65"/>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65"/>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65"/>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65"/>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65"/>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65"/>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65"/>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38" name="Google Shape;21438;p65"/>
          <p:cNvSpPr/>
          <p:nvPr/>
        </p:nvSpPr>
        <p:spPr>
          <a:xfrm>
            <a:off x="1321365" y="2721303"/>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39" name="Google Shape;21439;p65"/>
          <p:cNvGrpSpPr/>
          <p:nvPr/>
        </p:nvGrpSpPr>
        <p:grpSpPr>
          <a:xfrm>
            <a:off x="1310049" y="2706774"/>
            <a:ext cx="384749" cy="366613"/>
            <a:chOff x="1310049" y="2891421"/>
            <a:chExt cx="384749" cy="366613"/>
          </a:xfrm>
        </p:grpSpPr>
        <p:sp>
          <p:nvSpPr>
            <p:cNvPr id="21440" name="Google Shape;21440;p65"/>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65"/>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65"/>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65"/>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65"/>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65"/>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65"/>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65"/>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65"/>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65"/>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65"/>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65"/>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65"/>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65"/>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4" name="Google Shape;21454;p65"/>
          <p:cNvGrpSpPr/>
          <p:nvPr/>
        </p:nvGrpSpPr>
        <p:grpSpPr>
          <a:xfrm>
            <a:off x="849673" y="2706695"/>
            <a:ext cx="383468" cy="366665"/>
            <a:chOff x="849673" y="2891343"/>
            <a:chExt cx="383468" cy="366665"/>
          </a:xfrm>
        </p:grpSpPr>
        <p:sp>
          <p:nvSpPr>
            <p:cNvPr id="21455" name="Google Shape;21455;p65"/>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65"/>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65"/>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65"/>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65"/>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65"/>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65"/>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65"/>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65"/>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65"/>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65"/>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65"/>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67" name="Google Shape;21467;p65"/>
          <p:cNvGrpSpPr/>
          <p:nvPr/>
        </p:nvGrpSpPr>
        <p:grpSpPr>
          <a:xfrm>
            <a:off x="920257" y="2241354"/>
            <a:ext cx="278024" cy="366508"/>
            <a:chOff x="920257" y="2426002"/>
            <a:chExt cx="278024" cy="366508"/>
          </a:xfrm>
        </p:grpSpPr>
        <p:sp>
          <p:nvSpPr>
            <p:cNvPr id="21468" name="Google Shape;21468;p65"/>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65"/>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65"/>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65"/>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65"/>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65"/>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65"/>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65"/>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65"/>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65"/>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65"/>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65"/>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65"/>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81" name="Google Shape;21481;p65"/>
          <p:cNvGrpSpPr/>
          <p:nvPr/>
        </p:nvGrpSpPr>
        <p:grpSpPr>
          <a:xfrm>
            <a:off x="866528" y="4089836"/>
            <a:ext cx="349810" cy="366665"/>
            <a:chOff x="866528" y="4274484"/>
            <a:chExt cx="349810" cy="366665"/>
          </a:xfrm>
        </p:grpSpPr>
        <p:sp>
          <p:nvSpPr>
            <p:cNvPr id="21482" name="Google Shape;21482;p65"/>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65"/>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65"/>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65"/>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65"/>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65"/>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65"/>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65"/>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65"/>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65"/>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65"/>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3" name="Google Shape;21493;p65"/>
          <p:cNvGrpSpPr/>
          <p:nvPr/>
        </p:nvGrpSpPr>
        <p:grpSpPr>
          <a:xfrm>
            <a:off x="1388708" y="4089836"/>
            <a:ext cx="330210" cy="366665"/>
            <a:chOff x="1388708" y="4274484"/>
            <a:chExt cx="330210" cy="366665"/>
          </a:xfrm>
        </p:grpSpPr>
        <p:sp>
          <p:nvSpPr>
            <p:cNvPr id="21494" name="Google Shape;21494;p65"/>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65"/>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65"/>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65"/>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65"/>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65"/>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65"/>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65"/>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65"/>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65"/>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65"/>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65"/>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65"/>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65"/>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65"/>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65"/>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65"/>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65"/>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65"/>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65"/>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14" name="Google Shape;21514;p65"/>
          <p:cNvGrpSpPr/>
          <p:nvPr/>
        </p:nvGrpSpPr>
        <p:grpSpPr>
          <a:xfrm>
            <a:off x="1874694" y="4108678"/>
            <a:ext cx="375446" cy="328982"/>
            <a:chOff x="1874694" y="4293326"/>
            <a:chExt cx="375446" cy="328982"/>
          </a:xfrm>
        </p:grpSpPr>
        <p:sp>
          <p:nvSpPr>
            <p:cNvPr id="21515" name="Google Shape;21515;p65"/>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65"/>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65"/>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65"/>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65"/>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65"/>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65"/>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65"/>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65"/>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65"/>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65"/>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65"/>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65"/>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65"/>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65"/>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65"/>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65"/>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65"/>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65"/>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65"/>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65"/>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65"/>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37" name="Google Shape;21537;p65"/>
          <p:cNvGrpSpPr/>
          <p:nvPr/>
        </p:nvGrpSpPr>
        <p:grpSpPr>
          <a:xfrm>
            <a:off x="2396116" y="4108443"/>
            <a:ext cx="366665" cy="329714"/>
            <a:chOff x="2396116" y="4293090"/>
            <a:chExt cx="366665" cy="329714"/>
          </a:xfrm>
        </p:grpSpPr>
        <p:sp>
          <p:nvSpPr>
            <p:cNvPr id="21538" name="Google Shape;21538;p65"/>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65"/>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65"/>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65"/>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65"/>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65"/>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65"/>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65"/>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65"/>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65"/>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65"/>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65"/>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65"/>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1" name="Google Shape;21551;p65"/>
          <p:cNvGrpSpPr/>
          <p:nvPr/>
        </p:nvGrpSpPr>
        <p:grpSpPr>
          <a:xfrm>
            <a:off x="2908757" y="4105176"/>
            <a:ext cx="367162" cy="336116"/>
            <a:chOff x="2908757" y="4289824"/>
            <a:chExt cx="367162" cy="336116"/>
          </a:xfrm>
        </p:grpSpPr>
        <p:sp>
          <p:nvSpPr>
            <p:cNvPr id="21552" name="Google Shape;21552;p65"/>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65"/>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65"/>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65"/>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65"/>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65"/>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65"/>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65"/>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65"/>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65"/>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65"/>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65"/>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65"/>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65"/>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65"/>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65"/>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65"/>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65"/>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65"/>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65"/>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65"/>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65"/>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65"/>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65"/>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65"/>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65"/>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65"/>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9" name="Google Shape;21579;p65"/>
          <p:cNvGrpSpPr/>
          <p:nvPr/>
        </p:nvGrpSpPr>
        <p:grpSpPr>
          <a:xfrm>
            <a:off x="3082408" y="2734892"/>
            <a:ext cx="368651" cy="310350"/>
            <a:chOff x="3082408" y="2919540"/>
            <a:chExt cx="368651" cy="310350"/>
          </a:xfrm>
        </p:grpSpPr>
        <p:sp>
          <p:nvSpPr>
            <p:cNvPr id="21580" name="Google Shape;21580;p65"/>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65"/>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65"/>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65"/>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65"/>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65"/>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65"/>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65"/>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65"/>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65"/>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65"/>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65"/>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2" name="Google Shape;21592;p65"/>
          <p:cNvGrpSpPr/>
          <p:nvPr/>
        </p:nvGrpSpPr>
        <p:grpSpPr>
          <a:xfrm>
            <a:off x="7069130" y="2240152"/>
            <a:ext cx="366169" cy="360498"/>
            <a:chOff x="7069130" y="2424800"/>
            <a:chExt cx="366169" cy="360498"/>
          </a:xfrm>
        </p:grpSpPr>
        <p:sp>
          <p:nvSpPr>
            <p:cNvPr id="21593" name="Google Shape;21593;p65"/>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65"/>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65"/>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65"/>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65"/>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65"/>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65"/>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65"/>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65"/>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65"/>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65"/>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65"/>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65"/>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65"/>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65"/>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65"/>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65"/>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65"/>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65"/>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65"/>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13" name="Google Shape;21613;p65"/>
          <p:cNvGrpSpPr/>
          <p:nvPr/>
        </p:nvGrpSpPr>
        <p:grpSpPr>
          <a:xfrm>
            <a:off x="4885655" y="2240073"/>
            <a:ext cx="281473" cy="360629"/>
            <a:chOff x="4885655" y="2424721"/>
            <a:chExt cx="281473" cy="360629"/>
          </a:xfrm>
        </p:grpSpPr>
        <p:sp>
          <p:nvSpPr>
            <p:cNvPr id="21614" name="Google Shape;21614;p65"/>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65"/>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65"/>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65"/>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65"/>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65"/>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65"/>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65"/>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65"/>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65"/>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65"/>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5" name="Google Shape;21625;p65"/>
          <p:cNvGrpSpPr/>
          <p:nvPr/>
        </p:nvGrpSpPr>
        <p:grpSpPr>
          <a:xfrm>
            <a:off x="6625609" y="2262129"/>
            <a:ext cx="364130" cy="316726"/>
            <a:chOff x="6625609" y="2446777"/>
            <a:chExt cx="364130" cy="316726"/>
          </a:xfrm>
        </p:grpSpPr>
        <p:sp>
          <p:nvSpPr>
            <p:cNvPr id="21626" name="Google Shape;21626;p65"/>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65"/>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65"/>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65"/>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65"/>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65"/>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65"/>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65"/>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65"/>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65"/>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65"/>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65"/>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38" name="Google Shape;21638;p65"/>
          <p:cNvGrpSpPr/>
          <p:nvPr/>
        </p:nvGrpSpPr>
        <p:grpSpPr>
          <a:xfrm>
            <a:off x="5757644" y="1827703"/>
            <a:ext cx="360628" cy="298825"/>
            <a:chOff x="5757644" y="2012350"/>
            <a:chExt cx="360628" cy="298825"/>
          </a:xfrm>
        </p:grpSpPr>
        <p:sp>
          <p:nvSpPr>
            <p:cNvPr id="21639" name="Google Shape;21639;p65"/>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65"/>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65"/>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65"/>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65"/>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65"/>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65"/>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65"/>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65"/>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65"/>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65"/>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65"/>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65"/>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65"/>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65"/>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65"/>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65"/>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65"/>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65"/>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65"/>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65"/>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65"/>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61" name="Google Shape;21661;p65"/>
          <p:cNvGrpSpPr/>
          <p:nvPr/>
        </p:nvGrpSpPr>
        <p:grpSpPr>
          <a:xfrm>
            <a:off x="5317625" y="1798826"/>
            <a:ext cx="360628" cy="356839"/>
            <a:chOff x="5317625" y="1983474"/>
            <a:chExt cx="360628" cy="356839"/>
          </a:xfrm>
        </p:grpSpPr>
        <p:sp>
          <p:nvSpPr>
            <p:cNvPr id="21662" name="Google Shape;21662;p65"/>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65"/>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65"/>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65"/>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65"/>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65"/>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65"/>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65"/>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65"/>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65"/>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65"/>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65"/>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65"/>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65"/>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65"/>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65"/>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65"/>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65"/>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65"/>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81" name="Google Shape;21681;p65"/>
          <p:cNvGrpSpPr/>
          <p:nvPr/>
        </p:nvGrpSpPr>
        <p:grpSpPr>
          <a:xfrm>
            <a:off x="6181827" y="2279037"/>
            <a:ext cx="360629" cy="282989"/>
            <a:chOff x="6181827" y="2463685"/>
            <a:chExt cx="360629" cy="282989"/>
          </a:xfrm>
        </p:grpSpPr>
        <p:sp>
          <p:nvSpPr>
            <p:cNvPr id="21682" name="Google Shape;21682;p65"/>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65"/>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65"/>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65"/>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65"/>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65"/>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65"/>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65"/>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65"/>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65"/>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65"/>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3" name="Google Shape;21693;p65"/>
          <p:cNvGrpSpPr/>
          <p:nvPr/>
        </p:nvGrpSpPr>
        <p:grpSpPr>
          <a:xfrm>
            <a:off x="5346292" y="3156044"/>
            <a:ext cx="291247" cy="360629"/>
            <a:chOff x="5346292" y="3340691"/>
            <a:chExt cx="291247" cy="360628"/>
          </a:xfrm>
        </p:grpSpPr>
        <p:sp>
          <p:nvSpPr>
            <p:cNvPr id="21694" name="Google Shape;21694;p65"/>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65"/>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65"/>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65"/>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65"/>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65"/>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65"/>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65"/>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65"/>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65"/>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65"/>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65"/>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65"/>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65"/>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65"/>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65"/>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65"/>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65"/>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65"/>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65"/>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65"/>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65"/>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65"/>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65"/>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65"/>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19" name="Google Shape;21719;p65"/>
          <p:cNvGrpSpPr/>
          <p:nvPr/>
        </p:nvGrpSpPr>
        <p:grpSpPr>
          <a:xfrm>
            <a:off x="7969264" y="1797049"/>
            <a:ext cx="337763" cy="360393"/>
            <a:chOff x="7969264" y="1981697"/>
            <a:chExt cx="337763" cy="360393"/>
          </a:xfrm>
        </p:grpSpPr>
        <p:sp>
          <p:nvSpPr>
            <p:cNvPr id="21720" name="Google Shape;21720;p65"/>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65"/>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65"/>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65"/>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65"/>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65"/>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65"/>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65"/>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65"/>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65"/>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65"/>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65"/>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65"/>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65"/>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65"/>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65"/>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65"/>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65"/>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38" name="Google Shape;21738;p65"/>
          <p:cNvGrpSpPr/>
          <p:nvPr/>
        </p:nvGrpSpPr>
        <p:grpSpPr>
          <a:xfrm>
            <a:off x="5736032" y="2245352"/>
            <a:ext cx="360890" cy="350332"/>
            <a:chOff x="5736032" y="2430000"/>
            <a:chExt cx="360890" cy="350332"/>
          </a:xfrm>
        </p:grpSpPr>
        <p:sp>
          <p:nvSpPr>
            <p:cNvPr id="21739" name="Google Shape;21739;p65"/>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65"/>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65"/>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65"/>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65"/>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65"/>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65"/>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65"/>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65"/>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65"/>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65"/>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65"/>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65"/>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65"/>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65"/>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65"/>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65"/>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56" name="Google Shape;21756;p65"/>
          <p:cNvGrpSpPr/>
          <p:nvPr/>
        </p:nvGrpSpPr>
        <p:grpSpPr>
          <a:xfrm>
            <a:off x="4877867" y="1811344"/>
            <a:ext cx="360628" cy="331778"/>
            <a:chOff x="4877867" y="1995991"/>
            <a:chExt cx="360628" cy="331778"/>
          </a:xfrm>
        </p:grpSpPr>
        <p:sp>
          <p:nvSpPr>
            <p:cNvPr id="21757" name="Google Shape;21757;p65"/>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65"/>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65"/>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65"/>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65"/>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65"/>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65"/>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65"/>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65"/>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65"/>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65"/>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65"/>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65"/>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65"/>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71" name="Google Shape;21771;p65"/>
          <p:cNvGrpSpPr/>
          <p:nvPr/>
        </p:nvGrpSpPr>
        <p:grpSpPr>
          <a:xfrm>
            <a:off x="7050889" y="2728856"/>
            <a:ext cx="363529" cy="339513"/>
            <a:chOff x="7050889" y="2913503"/>
            <a:chExt cx="363529" cy="339513"/>
          </a:xfrm>
        </p:grpSpPr>
        <p:sp>
          <p:nvSpPr>
            <p:cNvPr id="21772" name="Google Shape;21772;p65"/>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65"/>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65"/>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65"/>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65"/>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65"/>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65"/>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65"/>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65"/>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1" name="Google Shape;21781;p65"/>
          <p:cNvGrpSpPr/>
          <p:nvPr/>
        </p:nvGrpSpPr>
        <p:grpSpPr>
          <a:xfrm>
            <a:off x="7510900" y="1796814"/>
            <a:ext cx="372937" cy="360629"/>
            <a:chOff x="7510900" y="1981462"/>
            <a:chExt cx="372937" cy="360629"/>
          </a:xfrm>
        </p:grpSpPr>
        <p:sp>
          <p:nvSpPr>
            <p:cNvPr id="21782" name="Google Shape;21782;p65"/>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65"/>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65"/>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65"/>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65"/>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65"/>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65"/>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65"/>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65"/>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65"/>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65"/>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65"/>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65"/>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65"/>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65"/>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65"/>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98" name="Google Shape;21798;p65"/>
          <p:cNvGrpSpPr/>
          <p:nvPr/>
        </p:nvGrpSpPr>
        <p:grpSpPr>
          <a:xfrm>
            <a:off x="6599476" y="2733612"/>
            <a:ext cx="360629" cy="329975"/>
            <a:chOff x="6599476" y="2918260"/>
            <a:chExt cx="360629" cy="329975"/>
          </a:xfrm>
        </p:grpSpPr>
        <p:sp>
          <p:nvSpPr>
            <p:cNvPr id="21799" name="Google Shape;21799;p65"/>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65"/>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65"/>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65"/>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65"/>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65"/>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65"/>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65"/>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65"/>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65"/>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65"/>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65"/>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65"/>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65"/>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65"/>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65"/>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65"/>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65"/>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65"/>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65"/>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65"/>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65"/>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65"/>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65"/>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65"/>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24" name="Google Shape;21824;p65"/>
          <p:cNvGrpSpPr/>
          <p:nvPr/>
        </p:nvGrpSpPr>
        <p:grpSpPr>
          <a:xfrm>
            <a:off x="5290499" y="2296886"/>
            <a:ext cx="360628" cy="247292"/>
            <a:chOff x="5290499" y="2481533"/>
            <a:chExt cx="360628" cy="247292"/>
          </a:xfrm>
        </p:grpSpPr>
        <p:sp>
          <p:nvSpPr>
            <p:cNvPr id="21825" name="Google Shape;21825;p65"/>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65"/>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65"/>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65"/>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65"/>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65"/>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65"/>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65"/>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65"/>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65"/>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65"/>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65"/>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65"/>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65"/>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65"/>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65"/>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65"/>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65"/>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65"/>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65"/>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65"/>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65"/>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65"/>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65"/>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65"/>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65"/>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65"/>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2" name="Google Shape;21852;p65"/>
          <p:cNvGrpSpPr/>
          <p:nvPr/>
        </p:nvGrpSpPr>
        <p:grpSpPr>
          <a:xfrm>
            <a:off x="6201923" y="1796866"/>
            <a:ext cx="351325" cy="360576"/>
            <a:chOff x="6201923" y="1981514"/>
            <a:chExt cx="351325" cy="360576"/>
          </a:xfrm>
        </p:grpSpPr>
        <p:sp>
          <p:nvSpPr>
            <p:cNvPr id="21853" name="Google Shape;21853;p65"/>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65"/>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65"/>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65"/>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65"/>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65"/>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65"/>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60" name="Google Shape;21860;p65"/>
          <p:cNvGrpSpPr/>
          <p:nvPr/>
        </p:nvGrpSpPr>
        <p:grpSpPr>
          <a:xfrm>
            <a:off x="4894461" y="3156044"/>
            <a:ext cx="312884" cy="360785"/>
            <a:chOff x="4894461" y="3340691"/>
            <a:chExt cx="312884" cy="360785"/>
          </a:xfrm>
        </p:grpSpPr>
        <p:sp>
          <p:nvSpPr>
            <p:cNvPr id="21861" name="Google Shape;21861;p65"/>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65"/>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65"/>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65"/>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65"/>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65"/>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65"/>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65"/>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65"/>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65"/>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65"/>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65"/>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65"/>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65"/>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77" name="Google Shape;21877;p65"/>
          <p:cNvGrpSpPr/>
          <p:nvPr/>
        </p:nvGrpSpPr>
        <p:grpSpPr>
          <a:xfrm>
            <a:off x="5339237" y="1316603"/>
            <a:ext cx="245541" cy="360628"/>
            <a:chOff x="5339237" y="1501251"/>
            <a:chExt cx="245541" cy="360628"/>
          </a:xfrm>
        </p:grpSpPr>
        <p:sp>
          <p:nvSpPr>
            <p:cNvPr id="21878" name="Google Shape;21878;p65"/>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65"/>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65"/>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65"/>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65"/>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65"/>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65"/>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65"/>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65"/>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65"/>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65"/>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65"/>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65"/>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65"/>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65"/>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65"/>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65"/>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65"/>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65"/>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65"/>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65"/>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65"/>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65"/>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65"/>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65"/>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65"/>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65"/>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65"/>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65"/>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65"/>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65"/>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65"/>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65"/>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65"/>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65"/>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65"/>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65"/>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65"/>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65"/>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65"/>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20" name="Google Shape;21920;p65"/>
          <p:cNvGrpSpPr/>
          <p:nvPr/>
        </p:nvGrpSpPr>
        <p:grpSpPr>
          <a:xfrm>
            <a:off x="7959464" y="2289568"/>
            <a:ext cx="370428" cy="261926"/>
            <a:chOff x="7959464" y="2474216"/>
            <a:chExt cx="370428" cy="261926"/>
          </a:xfrm>
        </p:grpSpPr>
        <p:sp>
          <p:nvSpPr>
            <p:cNvPr id="21921" name="Google Shape;21921;p65"/>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65"/>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65"/>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65"/>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65"/>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65"/>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65"/>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65"/>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65"/>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65"/>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65"/>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65"/>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3" name="Google Shape;21933;p65"/>
          <p:cNvGrpSpPr/>
          <p:nvPr/>
        </p:nvGrpSpPr>
        <p:grpSpPr>
          <a:xfrm>
            <a:off x="7518687" y="2273262"/>
            <a:ext cx="360629" cy="294461"/>
            <a:chOff x="7518687" y="2457909"/>
            <a:chExt cx="360629" cy="294461"/>
          </a:xfrm>
        </p:grpSpPr>
        <p:sp>
          <p:nvSpPr>
            <p:cNvPr id="21934" name="Google Shape;21934;p65"/>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65"/>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65"/>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65"/>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65"/>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65"/>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65"/>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65"/>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65"/>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65"/>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65"/>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65"/>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65"/>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65"/>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65"/>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65"/>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65"/>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65"/>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65"/>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3" name="Google Shape;21953;p65"/>
          <p:cNvGrpSpPr/>
          <p:nvPr/>
        </p:nvGrpSpPr>
        <p:grpSpPr>
          <a:xfrm>
            <a:off x="7086220" y="1796919"/>
            <a:ext cx="343799" cy="360524"/>
            <a:chOff x="7086220" y="1981566"/>
            <a:chExt cx="343799" cy="360524"/>
          </a:xfrm>
        </p:grpSpPr>
        <p:sp>
          <p:nvSpPr>
            <p:cNvPr id="21954" name="Google Shape;21954;p65"/>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65"/>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65"/>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65"/>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65"/>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65"/>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65"/>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65"/>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65"/>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65"/>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65"/>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65"/>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65"/>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65"/>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65"/>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65"/>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0" name="Google Shape;21970;p65"/>
          <p:cNvGrpSpPr/>
          <p:nvPr/>
        </p:nvGrpSpPr>
        <p:grpSpPr>
          <a:xfrm>
            <a:off x="6141112" y="2742915"/>
            <a:ext cx="368416" cy="311369"/>
            <a:chOff x="6141112" y="2927563"/>
            <a:chExt cx="368416" cy="311369"/>
          </a:xfrm>
        </p:grpSpPr>
        <p:sp>
          <p:nvSpPr>
            <p:cNvPr id="21971" name="Google Shape;21971;p65"/>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65"/>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65"/>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65"/>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65"/>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65"/>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65"/>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8" name="Google Shape;21978;p65"/>
          <p:cNvGrpSpPr/>
          <p:nvPr/>
        </p:nvGrpSpPr>
        <p:grpSpPr>
          <a:xfrm>
            <a:off x="7520699" y="2718298"/>
            <a:ext cx="335489" cy="360629"/>
            <a:chOff x="7520699" y="2902946"/>
            <a:chExt cx="335489" cy="360629"/>
          </a:xfrm>
        </p:grpSpPr>
        <p:sp>
          <p:nvSpPr>
            <p:cNvPr id="21979" name="Google Shape;21979;p65"/>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65"/>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65"/>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65"/>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65"/>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65"/>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65"/>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65"/>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65"/>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65"/>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65"/>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65"/>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65"/>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65"/>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65"/>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94" name="Google Shape;21994;p65"/>
          <p:cNvGrpSpPr/>
          <p:nvPr/>
        </p:nvGrpSpPr>
        <p:grpSpPr>
          <a:xfrm>
            <a:off x="7988340" y="2718298"/>
            <a:ext cx="308886" cy="360628"/>
            <a:chOff x="7988340" y="2902946"/>
            <a:chExt cx="308886" cy="360628"/>
          </a:xfrm>
        </p:grpSpPr>
        <p:sp>
          <p:nvSpPr>
            <p:cNvPr id="21995" name="Google Shape;21995;p65"/>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65"/>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65"/>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65"/>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65"/>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65"/>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65"/>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65"/>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65"/>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65"/>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65"/>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65"/>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65"/>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65"/>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65"/>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65"/>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65"/>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65"/>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65"/>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65"/>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65"/>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65"/>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65"/>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8" name="Google Shape;22018;p65"/>
          <p:cNvGrpSpPr/>
          <p:nvPr/>
        </p:nvGrpSpPr>
        <p:grpSpPr>
          <a:xfrm>
            <a:off x="5690039" y="2718351"/>
            <a:ext cx="362902" cy="360498"/>
            <a:chOff x="5690039" y="2902998"/>
            <a:chExt cx="362902" cy="360498"/>
          </a:xfrm>
        </p:grpSpPr>
        <p:sp>
          <p:nvSpPr>
            <p:cNvPr id="22019" name="Google Shape;22019;p65"/>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65"/>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65"/>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65"/>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65"/>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65"/>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65"/>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6" name="Google Shape;22026;p65"/>
          <p:cNvGrpSpPr/>
          <p:nvPr/>
        </p:nvGrpSpPr>
        <p:grpSpPr>
          <a:xfrm>
            <a:off x="4871935" y="1316342"/>
            <a:ext cx="258503" cy="360890"/>
            <a:chOff x="4871935" y="1500990"/>
            <a:chExt cx="258503" cy="360890"/>
          </a:xfrm>
        </p:grpSpPr>
        <p:sp>
          <p:nvSpPr>
            <p:cNvPr id="22027" name="Google Shape;22027;p65"/>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65"/>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65"/>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65"/>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65"/>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65"/>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65"/>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65"/>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65"/>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65"/>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41" name="Google Shape;22041;p65"/>
          <p:cNvSpPr/>
          <p:nvPr/>
        </p:nvSpPr>
        <p:spPr>
          <a:xfrm>
            <a:off x="6342646"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42" name="Google Shape;22042;p65"/>
          <p:cNvGrpSpPr/>
          <p:nvPr/>
        </p:nvGrpSpPr>
        <p:grpSpPr>
          <a:xfrm>
            <a:off x="6265764" y="1316603"/>
            <a:ext cx="234983" cy="360628"/>
            <a:chOff x="6265764" y="1501251"/>
            <a:chExt cx="234983" cy="360628"/>
          </a:xfrm>
        </p:grpSpPr>
        <p:sp>
          <p:nvSpPr>
            <p:cNvPr id="22043" name="Google Shape;22043;p65"/>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65"/>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65"/>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65"/>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65"/>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65"/>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65"/>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65"/>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65"/>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65"/>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5" name="Google Shape;22055;p65"/>
          <p:cNvGrpSpPr/>
          <p:nvPr/>
        </p:nvGrpSpPr>
        <p:grpSpPr>
          <a:xfrm>
            <a:off x="6193639" y="3217351"/>
            <a:ext cx="360628" cy="238250"/>
            <a:chOff x="6193639" y="3401998"/>
            <a:chExt cx="360628" cy="238250"/>
          </a:xfrm>
        </p:grpSpPr>
        <p:sp>
          <p:nvSpPr>
            <p:cNvPr id="22056" name="Google Shape;22056;p65"/>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65"/>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65"/>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65"/>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65"/>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65"/>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65"/>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65"/>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65"/>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65"/>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65"/>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7" name="Google Shape;22067;p65"/>
          <p:cNvGrpSpPr/>
          <p:nvPr/>
        </p:nvGrpSpPr>
        <p:grpSpPr>
          <a:xfrm>
            <a:off x="5801625" y="1316603"/>
            <a:ext cx="246037" cy="360629"/>
            <a:chOff x="5801625" y="1501251"/>
            <a:chExt cx="246037" cy="360629"/>
          </a:xfrm>
        </p:grpSpPr>
        <p:sp>
          <p:nvSpPr>
            <p:cNvPr id="22068" name="Google Shape;22068;p65"/>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65"/>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65"/>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65"/>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65"/>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65"/>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65"/>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65"/>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65"/>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65"/>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65"/>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65"/>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65"/>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65"/>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65"/>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65"/>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65"/>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65"/>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65"/>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87" name="Google Shape;22087;p65"/>
          <p:cNvGrpSpPr/>
          <p:nvPr/>
        </p:nvGrpSpPr>
        <p:grpSpPr>
          <a:xfrm>
            <a:off x="6641680" y="1796814"/>
            <a:ext cx="352083" cy="360864"/>
            <a:chOff x="6641680" y="1981462"/>
            <a:chExt cx="352083" cy="360864"/>
          </a:xfrm>
        </p:grpSpPr>
        <p:sp>
          <p:nvSpPr>
            <p:cNvPr id="22088" name="Google Shape;22088;p65"/>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65"/>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65"/>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65"/>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65"/>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65"/>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65"/>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65"/>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65"/>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65"/>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65"/>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65"/>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65"/>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65"/>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65"/>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65"/>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65"/>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65"/>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65"/>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65"/>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65"/>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65"/>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65"/>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65"/>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65"/>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65"/>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65"/>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65"/>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6" name="Google Shape;22116;p65"/>
          <p:cNvGrpSpPr/>
          <p:nvPr/>
        </p:nvGrpSpPr>
        <p:grpSpPr>
          <a:xfrm>
            <a:off x="7205332" y="1316603"/>
            <a:ext cx="198032" cy="360629"/>
            <a:chOff x="7205332" y="1501251"/>
            <a:chExt cx="198032" cy="360629"/>
          </a:xfrm>
        </p:grpSpPr>
        <p:sp>
          <p:nvSpPr>
            <p:cNvPr id="22117" name="Google Shape;22117;p65"/>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65"/>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65"/>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65"/>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65"/>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65"/>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65"/>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65"/>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65"/>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65"/>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65"/>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65"/>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65"/>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65"/>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65"/>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65"/>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65"/>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65"/>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65"/>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65"/>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37" name="Google Shape;22137;p65"/>
          <p:cNvGrpSpPr/>
          <p:nvPr/>
        </p:nvGrpSpPr>
        <p:grpSpPr>
          <a:xfrm>
            <a:off x="7688313" y="1316603"/>
            <a:ext cx="153058" cy="360628"/>
            <a:chOff x="7688313" y="1501251"/>
            <a:chExt cx="153058" cy="360628"/>
          </a:xfrm>
        </p:grpSpPr>
        <p:sp>
          <p:nvSpPr>
            <p:cNvPr id="22138" name="Google Shape;22138;p65"/>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65"/>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65"/>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65"/>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65"/>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65"/>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65"/>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65"/>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65"/>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65"/>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65"/>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65"/>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65"/>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65"/>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65"/>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65"/>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4" name="Google Shape;22154;p65"/>
          <p:cNvGrpSpPr/>
          <p:nvPr/>
        </p:nvGrpSpPr>
        <p:grpSpPr>
          <a:xfrm>
            <a:off x="8150179" y="1316603"/>
            <a:ext cx="150811" cy="360628"/>
            <a:chOff x="8150179" y="1501251"/>
            <a:chExt cx="150811" cy="360628"/>
          </a:xfrm>
        </p:grpSpPr>
        <p:sp>
          <p:nvSpPr>
            <p:cNvPr id="22155" name="Google Shape;22155;p65"/>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65"/>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65"/>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65"/>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65"/>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65"/>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65"/>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65"/>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65"/>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64" name="Google Shape;22164;p65"/>
          <p:cNvSpPr/>
          <p:nvPr/>
        </p:nvSpPr>
        <p:spPr>
          <a:xfrm>
            <a:off x="4948085"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65" name="Google Shape;22165;p65"/>
          <p:cNvGrpSpPr/>
          <p:nvPr/>
        </p:nvGrpSpPr>
        <p:grpSpPr>
          <a:xfrm>
            <a:off x="4877867" y="2718298"/>
            <a:ext cx="170149" cy="360629"/>
            <a:chOff x="4877867" y="2902946"/>
            <a:chExt cx="170149" cy="360629"/>
          </a:xfrm>
        </p:grpSpPr>
        <p:sp>
          <p:nvSpPr>
            <p:cNvPr id="22166" name="Google Shape;22166;p65"/>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65"/>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65"/>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65"/>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65"/>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65"/>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65"/>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65"/>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65"/>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65"/>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65"/>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65"/>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65"/>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79" name="Google Shape;22179;p65"/>
          <p:cNvGrpSpPr/>
          <p:nvPr/>
        </p:nvGrpSpPr>
        <p:grpSpPr>
          <a:xfrm>
            <a:off x="6741689" y="1316028"/>
            <a:ext cx="207962" cy="361203"/>
            <a:chOff x="6741689" y="1500676"/>
            <a:chExt cx="207962" cy="361203"/>
          </a:xfrm>
        </p:grpSpPr>
        <p:sp>
          <p:nvSpPr>
            <p:cNvPr id="22180" name="Google Shape;22180;p65"/>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65"/>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65"/>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65"/>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65"/>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65"/>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65"/>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65"/>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65"/>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65"/>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65"/>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65"/>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65"/>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65"/>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65"/>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65"/>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65"/>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65"/>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65"/>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9" name="Google Shape;22199;p65"/>
          <p:cNvGrpSpPr/>
          <p:nvPr/>
        </p:nvGrpSpPr>
        <p:grpSpPr>
          <a:xfrm>
            <a:off x="5752627" y="3245757"/>
            <a:ext cx="360628" cy="181464"/>
            <a:chOff x="5752627" y="3430404"/>
            <a:chExt cx="360628" cy="181464"/>
          </a:xfrm>
        </p:grpSpPr>
        <p:sp>
          <p:nvSpPr>
            <p:cNvPr id="22200" name="Google Shape;22200;p65"/>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65"/>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65"/>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65"/>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65"/>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65"/>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65"/>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65"/>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65"/>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65"/>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65"/>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65"/>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65"/>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65"/>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65"/>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65"/>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65"/>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65"/>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65"/>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65"/>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65"/>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65"/>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65"/>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65"/>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65"/>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65"/>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65"/>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65"/>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28" name="Google Shape;22228;p65"/>
          <p:cNvGrpSpPr/>
          <p:nvPr/>
        </p:nvGrpSpPr>
        <p:grpSpPr>
          <a:xfrm>
            <a:off x="5235700" y="2718351"/>
            <a:ext cx="361909" cy="360759"/>
            <a:chOff x="5235700" y="2902998"/>
            <a:chExt cx="361909" cy="360759"/>
          </a:xfrm>
        </p:grpSpPr>
        <p:sp>
          <p:nvSpPr>
            <p:cNvPr id="22229" name="Google Shape;22229;p65"/>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65"/>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65"/>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65"/>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65"/>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65"/>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65"/>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36" name="Google Shape;22236;p65"/>
          <p:cNvGrpSpPr/>
          <p:nvPr/>
        </p:nvGrpSpPr>
        <p:grpSpPr>
          <a:xfrm>
            <a:off x="6634912" y="3210321"/>
            <a:ext cx="360367" cy="252309"/>
            <a:chOff x="6634912" y="3394969"/>
            <a:chExt cx="360367" cy="252309"/>
          </a:xfrm>
        </p:grpSpPr>
        <p:sp>
          <p:nvSpPr>
            <p:cNvPr id="22237" name="Google Shape;22237;p65"/>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65"/>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65"/>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65"/>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65"/>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65"/>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65"/>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65"/>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65"/>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65"/>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65"/>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65"/>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65"/>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50" name="Google Shape;22250;p65"/>
          <p:cNvGrpSpPr/>
          <p:nvPr/>
        </p:nvGrpSpPr>
        <p:grpSpPr>
          <a:xfrm>
            <a:off x="7059330" y="3156148"/>
            <a:ext cx="377170" cy="360655"/>
            <a:chOff x="7059330" y="3340796"/>
            <a:chExt cx="377170" cy="360655"/>
          </a:xfrm>
        </p:grpSpPr>
        <p:sp>
          <p:nvSpPr>
            <p:cNvPr id="22251" name="Google Shape;22251;p65"/>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65"/>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65"/>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65"/>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65"/>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65"/>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65"/>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65"/>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65"/>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65"/>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65"/>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65"/>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3" name="Google Shape;22263;p65"/>
          <p:cNvGrpSpPr/>
          <p:nvPr/>
        </p:nvGrpSpPr>
        <p:grpSpPr>
          <a:xfrm>
            <a:off x="7957948" y="3190983"/>
            <a:ext cx="360629" cy="291012"/>
            <a:chOff x="7957948" y="3375631"/>
            <a:chExt cx="360629" cy="291012"/>
          </a:xfrm>
        </p:grpSpPr>
        <p:sp>
          <p:nvSpPr>
            <p:cNvPr id="22264" name="Google Shape;22264;p65"/>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65"/>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65"/>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65"/>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65"/>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65"/>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65"/>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65"/>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65"/>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65"/>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65"/>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65"/>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65"/>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65"/>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65"/>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65"/>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65"/>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65"/>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82" name="Google Shape;22282;p65"/>
          <p:cNvGrpSpPr/>
          <p:nvPr/>
        </p:nvGrpSpPr>
        <p:grpSpPr>
          <a:xfrm>
            <a:off x="6198656" y="3683241"/>
            <a:ext cx="347562" cy="227954"/>
            <a:chOff x="6198656" y="3867888"/>
            <a:chExt cx="347562" cy="227954"/>
          </a:xfrm>
        </p:grpSpPr>
        <p:sp>
          <p:nvSpPr>
            <p:cNvPr id="22283" name="Google Shape;22283;p65"/>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65"/>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65"/>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65"/>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65"/>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65"/>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65"/>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65"/>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65"/>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2" name="Google Shape;22292;p65"/>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65"/>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94" name="Google Shape;22294;p65"/>
          <p:cNvGrpSpPr/>
          <p:nvPr/>
        </p:nvGrpSpPr>
        <p:grpSpPr>
          <a:xfrm>
            <a:off x="5706895" y="3634504"/>
            <a:ext cx="349392" cy="325454"/>
            <a:chOff x="5706895" y="3819151"/>
            <a:chExt cx="349392" cy="325454"/>
          </a:xfrm>
        </p:grpSpPr>
        <p:sp>
          <p:nvSpPr>
            <p:cNvPr id="22295" name="Google Shape;22295;p65"/>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65"/>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65"/>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65"/>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65"/>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65"/>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65"/>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65"/>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65"/>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65"/>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65"/>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65"/>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65"/>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65"/>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65"/>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10" name="Google Shape;22310;p65"/>
          <p:cNvGrpSpPr/>
          <p:nvPr/>
        </p:nvGrpSpPr>
        <p:grpSpPr>
          <a:xfrm>
            <a:off x="7648618" y="3156096"/>
            <a:ext cx="97265" cy="360393"/>
            <a:chOff x="7648618" y="3340744"/>
            <a:chExt cx="97265" cy="360393"/>
          </a:xfrm>
        </p:grpSpPr>
        <p:sp>
          <p:nvSpPr>
            <p:cNvPr id="22311" name="Google Shape;22311;p65"/>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65"/>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65"/>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14" name="Google Shape;22314;p65"/>
          <p:cNvGrpSpPr/>
          <p:nvPr/>
        </p:nvGrpSpPr>
        <p:grpSpPr>
          <a:xfrm>
            <a:off x="7164356" y="3606019"/>
            <a:ext cx="385507" cy="382501"/>
            <a:chOff x="7164356" y="3790667"/>
            <a:chExt cx="385507" cy="382501"/>
          </a:xfrm>
        </p:grpSpPr>
        <p:sp>
          <p:nvSpPr>
            <p:cNvPr id="22315" name="Google Shape;22315;p65"/>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65"/>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65"/>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65"/>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65"/>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65"/>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65"/>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65"/>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65"/>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65"/>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65"/>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65"/>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65"/>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65"/>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65"/>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65"/>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65"/>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65"/>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65"/>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65"/>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65"/>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65"/>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65"/>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65"/>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39" name="Google Shape;22339;p65"/>
          <p:cNvGrpSpPr/>
          <p:nvPr/>
        </p:nvGrpSpPr>
        <p:grpSpPr>
          <a:xfrm>
            <a:off x="6670400" y="3641821"/>
            <a:ext cx="387911" cy="310846"/>
            <a:chOff x="6670400" y="3826468"/>
            <a:chExt cx="387911" cy="310846"/>
          </a:xfrm>
        </p:grpSpPr>
        <p:sp>
          <p:nvSpPr>
            <p:cNvPr id="22340" name="Google Shape;22340;p65"/>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65"/>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65"/>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65"/>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65"/>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65"/>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6" name="Google Shape;22346;p65"/>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65"/>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65"/>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65"/>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65"/>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65"/>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65"/>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65"/>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65"/>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65"/>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65"/>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65"/>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58" name="Google Shape;22358;p65"/>
          <p:cNvGrpSpPr/>
          <p:nvPr/>
        </p:nvGrpSpPr>
        <p:grpSpPr>
          <a:xfrm>
            <a:off x="7662181" y="3618798"/>
            <a:ext cx="302823" cy="360498"/>
            <a:chOff x="7662181" y="3803446"/>
            <a:chExt cx="302823" cy="360498"/>
          </a:xfrm>
        </p:grpSpPr>
        <p:sp>
          <p:nvSpPr>
            <p:cNvPr id="22359" name="Google Shape;22359;p65"/>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65"/>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65"/>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65"/>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65"/>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65"/>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65"/>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65"/>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65"/>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65"/>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69" name="Google Shape;22369;p65"/>
          <p:cNvGrpSpPr/>
          <p:nvPr/>
        </p:nvGrpSpPr>
        <p:grpSpPr>
          <a:xfrm>
            <a:off x="5206562" y="3619347"/>
            <a:ext cx="363895" cy="355663"/>
            <a:chOff x="5206562" y="3803994"/>
            <a:chExt cx="363895" cy="355663"/>
          </a:xfrm>
        </p:grpSpPr>
        <p:sp>
          <p:nvSpPr>
            <p:cNvPr id="22370" name="Google Shape;22370;p65"/>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65"/>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65"/>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65"/>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65"/>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65"/>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65"/>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65"/>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65"/>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65"/>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65"/>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65"/>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65"/>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65"/>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84" name="Google Shape;22384;p65"/>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Creative Process Icons</a:t>
            </a:r>
            <a:endParaRPr sz="2400">
              <a:solidFill>
                <a:srgbClr val="FFFFFF"/>
              </a:solidFill>
            </a:endParaRPr>
          </a:p>
        </p:txBody>
      </p:sp>
      <p:sp>
        <p:nvSpPr>
          <p:cNvPr id="22385" name="Google Shape;22385;p65"/>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Performing Arts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389"/>
        <p:cNvGrpSpPr/>
        <p:nvPr/>
      </p:nvGrpSpPr>
      <p:grpSpPr>
        <a:xfrm>
          <a:off x="0" y="0"/>
          <a:ext cx="0" cy="0"/>
          <a:chOff x="0" y="0"/>
          <a:chExt cx="0" cy="0"/>
        </a:xfrm>
      </p:grpSpPr>
      <p:grpSp>
        <p:nvGrpSpPr>
          <p:cNvPr id="22390" name="Google Shape;22390;p66"/>
          <p:cNvGrpSpPr/>
          <p:nvPr/>
        </p:nvGrpSpPr>
        <p:grpSpPr>
          <a:xfrm>
            <a:off x="4682526" y="1512217"/>
            <a:ext cx="369948" cy="370132"/>
            <a:chOff x="4682526" y="1512217"/>
            <a:chExt cx="369948" cy="370132"/>
          </a:xfrm>
        </p:grpSpPr>
        <p:sp>
          <p:nvSpPr>
            <p:cNvPr id="22391" name="Google Shape;22391;p66"/>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66"/>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66"/>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66"/>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66"/>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66"/>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66"/>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66"/>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66"/>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66"/>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66"/>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66"/>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66"/>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66"/>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66"/>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06" name="Google Shape;22406;p66"/>
          <p:cNvGrpSpPr/>
          <p:nvPr/>
        </p:nvGrpSpPr>
        <p:grpSpPr>
          <a:xfrm>
            <a:off x="3592433" y="1980212"/>
            <a:ext cx="381542" cy="370079"/>
            <a:chOff x="3592433" y="1980212"/>
            <a:chExt cx="381542" cy="370079"/>
          </a:xfrm>
        </p:grpSpPr>
        <p:sp>
          <p:nvSpPr>
            <p:cNvPr id="22407" name="Google Shape;22407;p66"/>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66"/>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66"/>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66"/>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1" name="Google Shape;22411;p66"/>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66"/>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66"/>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66"/>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66"/>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66"/>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66"/>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66"/>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9" name="Google Shape;22419;p66"/>
          <p:cNvGrpSpPr/>
          <p:nvPr/>
        </p:nvGrpSpPr>
        <p:grpSpPr>
          <a:xfrm>
            <a:off x="1398582" y="2973490"/>
            <a:ext cx="371391" cy="235126"/>
            <a:chOff x="1398582" y="2973490"/>
            <a:chExt cx="371391" cy="235126"/>
          </a:xfrm>
        </p:grpSpPr>
        <p:sp>
          <p:nvSpPr>
            <p:cNvPr id="22420" name="Google Shape;22420;p66"/>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66"/>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66"/>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66"/>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66"/>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66"/>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66"/>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66"/>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66"/>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66"/>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66"/>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66"/>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66"/>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66"/>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66"/>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35" name="Google Shape;22435;p66"/>
          <p:cNvGrpSpPr/>
          <p:nvPr/>
        </p:nvGrpSpPr>
        <p:grpSpPr>
          <a:xfrm>
            <a:off x="850795" y="1512217"/>
            <a:ext cx="370132" cy="370132"/>
            <a:chOff x="850795" y="1512217"/>
            <a:chExt cx="370132" cy="370132"/>
          </a:xfrm>
        </p:grpSpPr>
        <p:sp>
          <p:nvSpPr>
            <p:cNvPr id="22436" name="Google Shape;22436;p66"/>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66"/>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66"/>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66"/>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66"/>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66"/>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66"/>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66"/>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66"/>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66"/>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66"/>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66"/>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66"/>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66"/>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66"/>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66"/>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66"/>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66"/>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4" name="Google Shape;22454;p66"/>
          <p:cNvGrpSpPr/>
          <p:nvPr/>
        </p:nvGrpSpPr>
        <p:grpSpPr>
          <a:xfrm>
            <a:off x="8038497" y="2906079"/>
            <a:ext cx="236568" cy="370105"/>
            <a:chOff x="8038497" y="2906079"/>
            <a:chExt cx="236568" cy="370105"/>
          </a:xfrm>
        </p:grpSpPr>
        <p:sp>
          <p:nvSpPr>
            <p:cNvPr id="22455" name="Google Shape;22455;p66"/>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66"/>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66"/>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66"/>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9" name="Google Shape;22459;p66"/>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66"/>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66"/>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2" name="Google Shape;22462;p66"/>
          <p:cNvGrpSpPr/>
          <p:nvPr/>
        </p:nvGrpSpPr>
        <p:grpSpPr>
          <a:xfrm>
            <a:off x="6324130" y="1566303"/>
            <a:ext cx="370630" cy="261802"/>
            <a:chOff x="6324130" y="1566303"/>
            <a:chExt cx="370630" cy="261802"/>
          </a:xfrm>
        </p:grpSpPr>
        <p:sp>
          <p:nvSpPr>
            <p:cNvPr id="22463" name="Google Shape;22463;p66"/>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66"/>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66"/>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66"/>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66"/>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66"/>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66"/>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66"/>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66"/>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66"/>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66"/>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66"/>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66"/>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66"/>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66"/>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66"/>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66"/>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0" name="Google Shape;22480;p66"/>
          <p:cNvGrpSpPr/>
          <p:nvPr/>
        </p:nvGrpSpPr>
        <p:grpSpPr>
          <a:xfrm>
            <a:off x="5232280" y="2026587"/>
            <a:ext cx="370840" cy="353213"/>
            <a:chOff x="5232280" y="2026587"/>
            <a:chExt cx="370840" cy="353213"/>
          </a:xfrm>
        </p:grpSpPr>
        <p:sp>
          <p:nvSpPr>
            <p:cNvPr id="22481" name="Google Shape;22481;p66"/>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66"/>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66"/>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66"/>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66"/>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66"/>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66"/>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66"/>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66"/>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66"/>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1" name="Google Shape;22491;p66"/>
          <p:cNvGrpSpPr/>
          <p:nvPr/>
        </p:nvGrpSpPr>
        <p:grpSpPr>
          <a:xfrm>
            <a:off x="7968961" y="2435329"/>
            <a:ext cx="379548" cy="365331"/>
            <a:chOff x="7968961" y="2435329"/>
            <a:chExt cx="379548" cy="365331"/>
          </a:xfrm>
        </p:grpSpPr>
        <p:sp>
          <p:nvSpPr>
            <p:cNvPr id="22492" name="Google Shape;22492;p66"/>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66"/>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66"/>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66"/>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66"/>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66"/>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8" name="Google Shape;22498;p66"/>
          <p:cNvGrpSpPr/>
          <p:nvPr/>
        </p:nvGrpSpPr>
        <p:grpSpPr>
          <a:xfrm>
            <a:off x="4136679" y="2115323"/>
            <a:ext cx="373305" cy="223217"/>
            <a:chOff x="4136679" y="2115323"/>
            <a:chExt cx="373305" cy="223217"/>
          </a:xfrm>
        </p:grpSpPr>
        <p:sp>
          <p:nvSpPr>
            <p:cNvPr id="22499" name="Google Shape;22499;p66"/>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66"/>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66"/>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66"/>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66"/>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66"/>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66"/>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66"/>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66"/>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66"/>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09" name="Google Shape;22509;p66"/>
          <p:cNvGrpSpPr/>
          <p:nvPr/>
        </p:nvGrpSpPr>
        <p:grpSpPr>
          <a:xfrm>
            <a:off x="7423823" y="2464077"/>
            <a:ext cx="372046" cy="307730"/>
            <a:chOff x="7423823" y="2464077"/>
            <a:chExt cx="372046" cy="307730"/>
          </a:xfrm>
        </p:grpSpPr>
        <p:sp>
          <p:nvSpPr>
            <p:cNvPr id="22510" name="Google Shape;22510;p66"/>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66"/>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66"/>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66"/>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66"/>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66"/>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66"/>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66"/>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66"/>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66"/>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66"/>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66"/>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66"/>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3" name="Google Shape;22523;p66"/>
          <p:cNvGrpSpPr/>
          <p:nvPr/>
        </p:nvGrpSpPr>
        <p:grpSpPr>
          <a:xfrm>
            <a:off x="3882511" y="3365156"/>
            <a:ext cx="295061" cy="370263"/>
            <a:chOff x="3882511" y="3365156"/>
            <a:chExt cx="295061" cy="370263"/>
          </a:xfrm>
        </p:grpSpPr>
        <p:sp>
          <p:nvSpPr>
            <p:cNvPr id="22524" name="Google Shape;22524;p66"/>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66"/>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66"/>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66"/>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66"/>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9" name="Google Shape;22529;p66"/>
          <p:cNvGrpSpPr/>
          <p:nvPr/>
        </p:nvGrpSpPr>
        <p:grpSpPr>
          <a:xfrm>
            <a:off x="5229788" y="1512217"/>
            <a:ext cx="370132" cy="370132"/>
            <a:chOff x="5229788" y="1512217"/>
            <a:chExt cx="370132" cy="370132"/>
          </a:xfrm>
        </p:grpSpPr>
        <p:sp>
          <p:nvSpPr>
            <p:cNvPr id="22530" name="Google Shape;22530;p66"/>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66"/>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66"/>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66"/>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66"/>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66"/>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66"/>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66"/>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66"/>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66"/>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66"/>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66"/>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66"/>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66"/>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66"/>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66"/>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66"/>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47" name="Google Shape;22547;p66"/>
          <p:cNvGrpSpPr/>
          <p:nvPr/>
        </p:nvGrpSpPr>
        <p:grpSpPr>
          <a:xfrm>
            <a:off x="6041869" y="3365392"/>
            <a:ext cx="373882" cy="370053"/>
            <a:chOff x="6041869" y="3365392"/>
            <a:chExt cx="373882" cy="370053"/>
          </a:xfrm>
        </p:grpSpPr>
        <p:sp>
          <p:nvSpPr>
            <p:cNvPr id="22548" name="Google Shape;22548;p66"/>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66"/>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66"/>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66"/>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66"/>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66"/>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66"/>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66"/>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66"/>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66"/>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8" name="Google Shape;22558;p66"/>
          <p:cNvGrpSpPr/>
          <p:nvPr/>
        </p:nvGrpSpPr>
        <p:grpSpPr>
          <a:xfrm>
            <a:off x="4684309" y="2087493"/>
            <a:ext cx="374748" cy="279140"/>
            <a:chOff x="4684309" y="2087493"/>
            <a:chExt cx="374748" cy="279140"/>
          </a:xfrm>
        </p:grpSpPr>
        <p:sp>
          <p:nvSpPr>
            <p:cNvPr id="22559" name="Google Shape;22559;p66"/>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66"/>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66"/>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66"/>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66"/>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66"/>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66"/>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66"/>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66"/>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66"/>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66"/>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66"/>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71" name="Google Shape;22571;p66"/>
          <p:cNvGrpSpPr/>
          <p:nvPr/>
        </p:nvGrpSpPr>
        <p:grpSpPr>
          <a:xfrm>
            <a:off x="7521110" y="2906131"/>
            <a:ext cx="175400" cy="370053"/>
            <a:chOff x="7521110" y="2906131"/>
            <a:chExt cx="175400" cy="370053"/>
          </a:xfrm>
        </p:grpSpPr>
        <p:sp>
          <p:nvSpPr>
            <p:cNvPr id="22572" name="Google Shape;22572;p66"/>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66"/>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66"/>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66"/>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66"/>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66"/>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66"/>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66"/>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66"/>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81" name="Google Shape;22581;p66"/>
          <p:cNvGrpSpPr/>
          <p:nvPr/>
        </p:nvGrpSpPr>
        <p:grpSpPr>
          <a:xfrm>
            <a:off x="3586925" y="1523286"/>
            <a:ext cx="371023" cy="347915"/>
            <a:chOff x="3586925" y="1523286"/>
            <a:chExt cx="371023" cy="347915"/>
          </a:xfrm>
        </p:grpSpPr>
        <p:sp>
          <p:nvSpPr>
            <p:cNvPr id="22582" name="Google Shape;22582;p66"/>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66"/>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66"/>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66"/>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66"/>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66"/>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66"/>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66"/>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66"/>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66"/>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66"/>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66"/>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66"/>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66"/>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66"/>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66"/>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66"/>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66"/>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66"/>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01" name="Google Shape;22601;p66"/>
          <p:cNvGrpSpPr/>
          <p:nvPr/>
        </p:nvGrpSpPr>
        <p:grpSpPr>
          <a:xfrm>
            <a:off x="6876009" y="2475461"/>
            <a:ext cx="370158" cy="285120"/>
            <a:chOff x="6876009" y="2475461"/>
            <a:chExt cx="370158" cy="285120"/>
          </a:xfrm>
        </p:grpSpPr>
        <p:sp>
          <p:nvSpPr>
            <p:cNvPr id="22602" name="Google Shape;22602;p66"/>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66"/>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66"/>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66"/>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66"/>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66"/>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66"/>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66"/>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66"/>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1" name="Google Shape;22611;p66"/>
          <p:cNvGrpSpPr/>
          <p:nvPr/>
        </p:nvGrpSpPr>
        <p:grpSpPr>
          <a:xfrm>
            <a:off x="6328222" y="2445847"/>
            <a:ext cx="370158" cy="344269"/>
            <a:chOff x="6328222" y="2445847"/>
            <a:chExt cx="370158" cy="344269"/>
          </a:xfrm>
        </p:grpSpPr>
        <p:sp>
          <p:nvSpPr>
            <p:cNvPr id="22612" name="Google Shape;22612;p66"/>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66"/>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66"/>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66"/>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66"/>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66"/>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66"/>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66"/>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20" name="Google Shape;22620;p66"/>
          <p:cNvGrpSpPr/>
          <p:nvPr/>
        </p:nvGrpSpPr>
        <p:grpSpPr>
          <a:xfrm>
            <a:off x="5249540" y="2432942"/>
            <a:ext cx="351639" cy="370184"/>
            <a:chOff x="5249540" y="2432942"/>
            <a:chExt cx="351639" cy="370184"/>
          </a:xfrm>
        </p:grpSpPr>
        <p:sp>
          <p:nvSpPr>
            <p:cNvPr id="22621" name="Google Shape;22621;p66"/>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66"/>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66"/>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66"/>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66"/>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66"/>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66"/>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28" name="Google Shape;22628;p66"/>
          <p:cNvGrpSpPr/>
          <p:nvPr/>
        </p:nvGrpSpPr>
        <p:grpSpPr>
          <a:xfrm>
            <a:off x="4137047" y="2482176"/>
            <a:ext cx="371102" cy="271585"/>
            <a:chOff x="4137047" y="2482176"/>
            <a:chExt cx="371102" cy="271585"/>
          </a:xfrm>
        </p:grpSpPr>
        <p:sp>
          <p:nvSpPr>
            <p:cNvPr id="22629" name="Google Shape;22629;p66"/>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66"/>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66"/>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66"/>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66"/>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66"/>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66"/>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66"/>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66"/>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66"/>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66"/>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0" name="Google Shape;22640;p66"/>
          <p:cNvGrpSpPr/>
          <p:nvPr/>
        </p:nvGrpSpPr>
        <p:grpSpPr>
          <a:xfrm>
            <a:off x="4686434" y="2432916"/>
            <a:ext cx="367377" cy="370079"/>
            <a:chOff x="4686434" y="2432916"/>
            <a:chExt cx="367377" cy="370079"/>
          </a:xfrm>
        </p:grpSpPr>
        <p:sp>
          <p:nvSpPr>
            <p:cNvPr id="22641" name="Google Shape;22641;p66"/>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66"/>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66"/>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66"/>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66"/>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66"/>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66"/>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66"/>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66"/>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66"/>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66"/>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2" name="Google Shape;22652;p66"/>
          <p:cNvGrpSpPr/>
          <p:nvPr/>
        </p:nvGrpSpPr>
        <p:grpSpPr>
          <a:xfrm>
            <a:off x="6328222" y="2056306"/>
            <a:ext cx="372099" cy="293986"/>
            <a:chOff x="6328222" y="2056306"/>
            <a:chExt cx="372099" cy="293986"/>
          </a:xfrm>
        </p:grpSpPr>
        <p:sp>
          <p:nvSpPr>
            <p:cNvPr id="22653" name="Google Shape;22653;p66"/>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66"/>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66"/>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66"/>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66"/>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66"/>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66"/>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66"/>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66"/>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2" name="Google Shape;22662;p66"/>
          <p:cNvGrpSpPr/>
          <p:nvPr/>
        </p:nvGrpSpPr>
        <p:grpSpPr>
          <a:xfrm>
            <a:off x="5789327" y="2432968"/>
            <a:ext cx="352531" cy="370132"/>
            <a:chOff x="5789327" y="2432968"/>
            <a:chExt cx="352531" cy="370132"/>
          </a:xfrm>
        </p:grpSpPr>
        <p:sp>
          <p:nvSpPr>
            <p:cNvPr id="22663" name="Google Shape;22663;p66"/>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66"/>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66"/>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66"/>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66"/>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66"/>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66"/>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66"/>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66"/>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66"/>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73" name="Google Shape;22673;p66"/>
          <p:cNvGrpSpPr/>
          <p:nvPr/>
        </p:nvGrpSpPr>
        <p:grpSpPr>
          <a:xfrm>
            <a:off x="874612" y="1980134"/>
            <a:ext cx="322314" cy="370158"/>
            <a:chOff x="874612" y="1980134"/>
            <a:chExt cx="322314" cy="370158"/>
          </a:xfrm>
        </p:grpSpPr>
        <p:sp>
          <p:nvSpPr>
            <p:cNvPr id="22674" name="Google Shape;22674;p66"/>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66"/>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66"/>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66"/>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66"/>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66"/>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66"/>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66"/>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66"/>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66"/>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66"/>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66"/>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66"/>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66"/>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66"/>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66"/>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66"/>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91" name="Google Shape;22691;p66"/>
          <p:cNvGrpSpPr/>
          <p:nvPr/>
        </p:nvGrpSpPr>
        <p:grpSpPr>
          <a:xfrm>
            <a:off x="3039662" y="2514780"/>
            <a:ext cx="374223" cy="329764"/>
            <a:chOff x="3039662" y="2514780"/>
            <a:chExt cx="374223" cy="329764"/>
          </a:xfrm>
        </p:grpSpPr>
        <p:sp>
          <p:nvSpPr>
            <p:cNvPr id="22692" name="Google Shape;22692;p66"/>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66"/>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66"/>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66"/>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66"/>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66"/>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66"/>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66"/>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66"/>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66"/>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66"/>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66"/>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4" name="Google Shape;22704;p66"/>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66"/>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66"/>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66"/>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66"/>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66"/>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0" name="Google Shape;22710;p66"/>
          <p:cNvGrpSpPr/>
          <p:nvPr/>
        </p:nvGrpSpPr>
        <p:grpSpPr>
          <a:xfrm>
            <a:off x="1946369" y="2563122"/>
            <a:ext cx="374066" cy="233395"/>
            <a:chOff x="1946369" y="2563122"/>
            <a:chExt cx="374066" cy="233395"/>
          </a:xfrm>
        </p:grpSpPr>
        <p:sp>
          <p:nvSpPr>
            <p:cNvPr id="22711" name="Google Shape;22711;p66"/>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66"/>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66"/>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66"/>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66"/>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66"/>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66"/>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66"/>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9" name="Google Shape;22719;p66"/>
          <p:cNvGrpSpPr/>
          <p:nvPr/>
        </p:nvGrpSpPr>
        <p:grpSpPr>
          <a:xfrm>
            <a:off x="4135263" y="2906184"/>
            <a:ext cx="374040" cy="370184"/>
            <a:chOff x="4135263" y="2906184"/>
            <a:chExt cx="374040" cy="370184"/>
          </a:xfrm>
        </p:grpSpPr>
        <p:sp>
          <p:nvSpPr>
            <p:cNvPr id="22720" name="Google Shape;22720;p66"/>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66"/>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66"/>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3" name="Google Shape;22723;p66"/>
          <p:cNvGrpSpPr/>
          <p:nvPr/>
        </p:nvGrpSpPr>
        <p:grpSpPr>
          <a:xfrm>
            <a:off x="4683601" y="2906184"/>
            <a:ext cx="372676" cy="370184"/>
            <a:chOff x="4683601" y="2906184"/>
            <a:chExt cx="372676" cy="370184"/>
          </a:xfrm>
        </p:grpSpPr>
        <p:sp>
          <p:nvSpPr>
            <p:cNvPr id="22724" name="Google Shape;22724;p66"/>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66"/>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66"/>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66"/>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66"/>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66"/>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30" name="Google Shape;22730;p66"/>
          <p:cNvGrpSpPr/>
          <p:nvPr/>
        </p:nvGrpSpPr>
        <p:grpSpPr>
          <a:xfrm>
            <a:off x="870808" y="2906053"/>
            <a:ext cx="329134" cy="370132"/>
            <a:chOff x="870808" y="2906053"/>
            <a:chExt cx="329134" cy="370132"/>
          </a:xfrm>
        </p:grpSpPr>
        <p:sp>
          <p:nvSpPr>
            <p:cNvPr id="22731" name="Google Shape;22731;p66"/>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66"/>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66"/>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66"/>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66"/>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66"/>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66"/>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66"/>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66"/>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66"/>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66"/>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66"/>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66"/>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66"/>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66"/>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66"/>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66"/>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66"/>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66"/>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50" name="Google Shape;22750;p66"/>
          <p:cNvGrpSpPr/>
          <p:nvPr/>
        </p:nvGrpSpPr>
        <p:grpSpPr>
          <a:xfrm>
            <a:off x="1943878" y="2909069"/>
            <a:ext cx="374774" cy="364282"/>
            <a:chOff x="1943878" y="2909069"/>
            <a:chExt cx="374774" cy="364282"/>
          </a:xfrm>
        </p:grpSpPr>
        <p:sp>
          <p:nvSpPr>
            <p:cNvPr id="22751" name="Google Shape;22751;p66"/>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66"/>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66"/>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66"/>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66"/>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66"/>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66"/>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66"/>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66"/>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66"/>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66"/>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66"/>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66"/>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66"/>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66"/>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66"/>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66"/>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66"/>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66"/>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66"/>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66"/>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2" name="Google Shape;22772;p66"/>
          <p:cNvGrpSpPr/>
          <p:nvPr/>
        </p:nvGrpSpPr>
        <p:grpSpPr>
          <a:xfrm>
            <a:off x="1128072" y="3365261"/>
            <a:ext cx="328872" cy="370158"/>
            <a:chOff x="1128072" y="3365261"/>
            <a:chExt cx="328872" cy="370158"/>
          </a:xfrm>
        </p:grpSpPr>
        <p:sp>
          <p:nvSpPr>
            <p:cNvPr id="22773" name="Google Shape;22773;p66"/>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66"/>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66"/>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66"/>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66"/>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66"/>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66"/>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66"/>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66"/>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66"/>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66"/>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66"/>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66"/>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66"/>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66"/>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66"/>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66"/>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66"/>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66"/>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66"/>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66"/>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66"/>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66"/>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66"/>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66"/>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66"/>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66"/>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66"/>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66"/>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66"/>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66"/>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66"/>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66"/>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66"/>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66"/>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66"/>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66"/>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0" name="Google Shape;22810;p66"/>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66"/>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66"/>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66"/>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66"/>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66"/>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66"/>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7" name="Google Shape;22817;p66"/>
          <p:cNvGrpSpPr/>
          <p:nvPr/>
        </p:nvGrpSpPr>
        <p:grpSpPr>
          <a:xfrm>
            <a:off x="5776868" y="1515181"/>
            <a:ext cx="370866" cy="364151"/>
            <a:chOff x="5776868" y="1515181"/>
            <a:chExt cx="370866" cy="364151"/>
          </a:xfrm>
        </p:grpSpPr>
        <p:sp>
          <p:nvSpPr>
            <p:cNvPr id="22818" name="Google Shape;22818;p66"/>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66"/>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66"/>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66"/>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66"/>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66"/>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66"/>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66"/>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66"/>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66"/>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66"/>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66"/>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66"/>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66"/>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66"/>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66"/>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66"/>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35" name="Google Shape;22835;p66"/>
          <p:cNvGrpSpPr/>
          <p:nvPr/>
        </p:nvGrpSpPr>
        <p:grpSpPr>
          <a:xfrm>
            <a:off x="3577849" y="2432942"/>
            <a:ext cx="393660" cy="370079"/>
            <a:chOff x="3577849" y="2432942"/>
            <a:chExt cx="393660" cy="370079"/>
          </a:xfrm>
        </p:grpSpPr>
        <p:sp>
          <p:nvSpPr>
            <p:cNvPr id="22836" name="Google Shape;22836;p66"/>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66"/>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66"/>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66"/>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66"/>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66"/>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66"/>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66"/>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66"/>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66"/>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46" name="Google Shape;22846;p66"/>
          <p:cNvGrpSpPr/>
          <p:nvPr/>
        </p:nvGrpSpPr>
        <p:grpSpPr>
          <a:xfrm>
            <a:off x="2493999" y="2927037"/>
            <a:ext cx="370132" cy="328164"/>
            <a:chOff x="2493999" y="2927037"/>
            <a:chExt cx="370132" cy="328164"/>
          </a:xfrm>
        </p:grpSpPr>
        <p:sp>
          <p:nvSpPr>
            <p:cNvPr id="22847" name="Google Shape;22847;p66"/>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66"/>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66"/>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66"/>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66"/>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66"/>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66"/>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66"/>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66"/>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66"/>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66"/>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66"/>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9" name="Google Shape;22859;p66"/>
          <p:cNvGrpSpPr/>
          <p:nvPr/>
        </p:nvGrpSpPr>
        <p:grpSpPr>
          <a:xfrm>
            <a:off x="3589417" y="2950696"/>
            <a:ext cx="370315" cy="281028"/>
            <a:chOff x="3589417" y="2950696"/>
            <a:chExt cx="370315" cy="281028"/>
          </a:xfrm>
        </p:grpSpPr>
        <p:sp>
          <p:nvSpPr>
            <p:cNvPr id="22860" name="Google Shape;22860;p66"/>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66"/>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66"/>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66"/>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66"/>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66"/>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66"/>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66"/>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66"/>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66"/>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0" name="Google Shape;22870;p66"/>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66"/>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66"/>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66"/>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66"/>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66"/>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66"/>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66"/>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66"/>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66"/>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80" name="Google Shape;22880;p66"/>
          <p:cNvGrpSpPr/>
          <p:nvPr/>
        </p:nvGrpSpPr>
        <p:grpSpPr>
          <a:xfrm>
            <a:off x="3032711" y="2911718"/>
            <a:ext cx="396125" cy="359062"/>
            <a:chOff x="3032711" y="2911718"/>
            <a:chExt cx="396125" cy="359062"/>
          </a:xfrm>
        </p:grpSpPr>
        <p:sp>
          <p:nvSpPr>
            <p:cNvPr id="22881" name="Google Shape;22881;p66"/>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66"/>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66"/>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66"/>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66"/>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66"/>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66"/>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66"/>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66"/>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66"/>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66"/>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66"/>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3" name="Google Shape;22893;p66"/>
          <p:cNvGrpSpPr/>
          <p:nvPr/>
        </p:nvGrpSpPr>
        <p:grpSpPr>
          <a:xfrm>
            <a:off x="7417764" y="1513397"/>
            <a:ext cx="373174" cy="367692"/>
            <a:chOff x="7417764" y="1513397"/>
            <a:chExt cx="373174" cy="367692"/>
          </a:xfrm>
        </p:grpSpPr>
        <p:sp>
          <p:nvSpPr>
            <p:cNvPr id="22894" name="Google Shape;22894;p66"/>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66"/>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66"/>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66"/>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66"/>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66"/>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66"/>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66"/>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66"/>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66"/>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66"/>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66"/>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66"/>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66"/>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66"/>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66"/>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66"/>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66"/>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66"/>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3" name="Google Shape;22913;p66"/>
          <p:cNvGrpSpPr/>
          <p:nvPr/>
        </p:nvGrpSpPr>
        <p:grpSpPr>
          <a:xfrm>
            <a:off x="6871944" y="1514368"/>
            <a:ext cx="370132" cy="365672"/>
            <a:chOff x="6871944" y="1514368"/>
            <a:chExt cx="370132" cy="365672"/>
          </a:xfrm>
        </p:grpSpPr>
        <p:sp>
          <p:nvSpPr>
            <p:cNvPr id="22914" name="Google Shape;22914;p66"/>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66"/>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66"/>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66"/>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66"/>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66"/>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66"/>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66"/>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66"/>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66"/>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66"/>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66"/>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66"/>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66"/>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66"/>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66"/>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66"/>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66"/>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32" name="Google Shape;22932;p66"/>
          <p:cNvGrpSpPr/>
          <p:nvPr/>
        </p:nvGrpSpPr>
        <p:grpSpPr>
          <a:xfrm>
            <a:off x="6561931" y="3365261"/>
            <a:ext cx="400375" cy="370184"/>
            <a:chOff x="6561931" y="3365261"/>
            <a:chExt cx="400375" cy="370184"/>
          </a:xfrm>
        </p:grpSpPr>
        <p:sp>
          <p:nvSpPr>
            <p:cNvPr id="22933" name="Google Shape;22933;p66"/>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66"/>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66"/>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66"/>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66"/>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66"/>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66"/>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66"/>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66"/>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66"/>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66"/>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66"/>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45" name="Google Shape;22945;p66"/>
          <p:cNvGrpSpPr/>
          <p:nvPr/>
        </p:nvGrpSpPr>
        <p:grpSpPr>
          <a:xfrm>
            <a:off x="1942120" y="1985852"/>
            <a:ext cx="378315" cy="358695"/>
            <a:chOff x="1942120" y="1985852"/>
            <a:chExt cx="378315" cy="358695"/>
          </a:xfrm>
        </p:grpSpPr>
        <p:sp>
          <p:nvSpPr>
            <p:cNvPr id="22946" name="Google Shape;22946;p66"/>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66"/>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66"/>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66"/>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66"/>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66"/>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66"/>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66"/>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66"/>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66"/>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66"/>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66"/>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66"/>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66"/>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66"/>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66"/>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66"/>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66"/>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66"/>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66"/>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66" name="Google Shape;22966;p66"/>
          <p:cNvGrpSpPr/>
          <p:nvPr/>
        </p:nvGrpSpPr>
        <p:grpSpPr>
          <a:xfrm>
            <a:off x="1401415" y="2429218"/>
            <a:ext cx="364282" cy="374197"/>
            <a:chOff x="1401415" y="2429218"/>
            <a:chExt cx="364282" cy="374197"/>
          </a:xfrm>
        </p:grpSpPr>
        <p:sp>
          <p:nvSpPr>
            <p:cNvPr id="22967" name="Google Shape;22967;p66"/>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66"/>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66"/>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66"/>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66"/>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66"/>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66"/>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66"/>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66"/>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66"/>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66"/>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66"/>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66"/>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66"/>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66"/>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2" name="Google Shape;22982;p66"/>
          <p:cNvGrpSpPr/>
          <p:nvPr/>
        </p:nvGrpSpPr>
        <p:grpSpPr>
          <a:xfrm>
            <a:off x="7110427" y="3365261"/>
            <a:ext cx="400401" cy="370184"/>
            <a:chOff x="7110427" y="3365261"/>
            <a:chExt cx="400401" cy="370184"/>
          </a:xfrm>
        </p:grpSpPr>
        <p:sp>
          <p:nvSpPr>
            <p:cNvPr id="22983" name="Google Shape;22983;p66"/>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66"/>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66"/>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66"/>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66"/>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66"/>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66"/>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90" name="Google Shape;22990;p66"/>
          <p:cNvGrpSpPr/>
          <p:nvPr/>
        </p:nvGrpSpPr>
        <p:grpSpPr>
          <a:xfrm>
            <a:off x="7658949" y="3363137"/>
            <a:ext cx="400375" cy="370132"/>
            <a:chOff x="7658949" y="3363137"/>
            <a:chExt cx="400375" cy="370132"/>
          </a:xfrm>
        </p:grpSpPr>
        <p:sp>
          <p:nvSpPr>
            <p:cNvPr id="22991" name="Google Shape;22991;p66"/>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66"/>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66"/>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66"/>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66"/>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96" name="Google Shape;22996;p66"/>
          <p:cNvGrpSpPr/>
          <p:nvPr/>
        </p:nvGrpSpPr>
        <p:grpSpPr>
          <a:xfrm>
            <a:off x="3304481" y="3379389"/>
            <a:ext cx="356623" cy="370105"/>
            <a:chOff x="3307156" y="3365314"/>
            <a:chExt cx="356623" cy="370105"/>
          </a:xfrm>
        </p:grpSpPr>
        <p:sp>
          <p:nvSpPr>
            <p:cNvPr id="22997" name="Google Shape;22997;p66"/>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66"/>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66"/>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66"/>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66"/>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66"/>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66"/>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66"/>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66"/>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66"/>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66"/>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66"/>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66"/>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66"/>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66"/>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12" name="Google Shape;23012;p66"/>
          <p:cNvGrpSpPr/>
          <p:nvPr/>
        </p:nvGrpSpPr>
        <p:grpSpPr>
          <a:xfrm>
            <a:off x="7422407" y="1980107"/>
            <a:ext cx="372807" cy="370079"/>
            <a:chOff x="7422407" y="1980107"/>
            <a:chExt cx="372807" cy="370079"/>
          </a:xfrm>
        </p:grpSpPr>
        <p:sp>
          <p:nvSpPr>
            <p:cNvPr id="23013" name="Google Shape;23013;p66"/>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66"/>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66"/>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66"/>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66"/>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66"/>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66"/>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66"/>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66"/>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66"/>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66"/>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66"/>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66"/>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26" name="Google Shape;23026;p66"/>
          <p:cNvGrpSpPr/>
          <p:nvPr/>
        </p:nvGrpSpPr>
        <p:grpSpPr>
          <a:xfrm>
            <a:off x="6916141" y="2906184"/>
            <a:ext cx="289737" cy="370394"/>
            <a:chOff x="6916141" y="2906184"/>
            <a:chExt cx="289737" cy="370394"/>
          </a:xfrm>
        </p:grpSpPr>
        <p:sp>
          <p:nvSpPr>
            <p:cNvPr id="23027" name="Google Shape;23027;p66"/>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66"/>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66"/>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66"/>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66"/>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66"/>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66"/>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66"/>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66"/>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66"/>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7" name="Google Shape;23037;p66"/>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8" name="Google Shape;23038;p66"/>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66"/>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66"/>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66"/>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66"/>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66"/>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66"/>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66"/>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66"/>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66"/>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48" name="Google Shape;23048;p66"/>
          <p:cNvGrpSpPr/>
          <p:nvPr/>
        </p:nvGrpSpPr>
        <p:grpSpPr>
          <a:xfrm>
            <a:off x="7970194" y="2013577"/>
            <a:ext cx="372676" cy="331731"/>
            <a:chOff x="7970194" y="2013577"/>
            <a:chExt cx="372676" cy="331731"/>
          </a:xfrm>
        </p:grpSpPr>
        <p:sp>
          <p:nvSpPr>
            <p:cNvPr id="23049" name="Google Shape;23049;p66"/>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66"/>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66"/>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66"/>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66"/>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66"/>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66"/>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66"/>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66"/>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66"/>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59" name="Google Shape;23059;p66"/>
          <p:cNvGrpSpPr/>
          <p:nvPr/>
        </p:nvGrpSpPr>
        <p:grpSpPr>
          <a:xfrm>
            <a:off x="1416733" y="1512190"/>
            <a:ext cx="332964" cy="370158"/>
            <a:chOff x="1416733" y="1512190"/>
            <a:chExt cx="332964" cy="370158"/>
          </a:xfrm>
        </p:grpSpPr>
        <p:sp>
          <p:nvSpPr>
            <p:cNvPr id="23060" name="Google Shape;23060;p66"/>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66"/>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66"/>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66"/>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66"/>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66"/>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66"/>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66"/>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66"/>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66"/>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66"/>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66"/>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66"/>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66"/>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66"/>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66"/>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66"/>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66"/>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66"/>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79" name="Google Shape;23079;p66"/>
          <p:cNvGrpSpPr/>
          <p:nvPr/>
        </p:nvGrpSpPr>
        <p:grpSpPr>
          <a:xfrm>
            <a:off x="5246366" y="2906105"/>
            <a:ext cx="342852" cy="370079"/>
            <a:chOff x="5246366" y="2906105"/>
            <a:chExt cx="342852" cy="370079"/>
          </a:xfrm>
        </p:grpSpPr>
        <p:sp>
          <p:nvSpPr>
            <p:cNvPr id="23080" name="Google Shape;23080;p66"/>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66"/>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66"/>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66"/>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66"/>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66"/>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86" name="Google Shape;23086;p66"/>
          <p:cNvGrpSpPr/>
          <p:nvPr/>
        </p:nvGrpSpPr>
        <p:grpSpPr>
          <a:xfrm>
            <a:off x="849667" y="2434883"/>
            <a:ext cx="371259" cy="366249"/>
            <a:chOff x="849667" y="2434883"/>
            <a:chExt cx="371259" cy="366249"/>
          </a:xfrm>
        </p:grpSpPr>
        <p:sp>
          <p:nvSpPr>
            <p:cNvPr id="23087" name="Google Shape;23087;p66"/>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66"/>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66"/>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66"/>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66"/>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66"/>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66"/>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66"/>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66"/>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66"/>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66"/>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66"/>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66"/>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00" name="Google Shape;23100;p66"/>
          <p:cNvGrpSpPr/>
          <p:nvPr/>
        </p:nvGrpSpPr>
        <p:grpSpPr>
          <a:xfrm>
            <a:off x="4417026" y="3365366"/>
            <a:ext cx="332728" cy="370053"/>
            <a:chOff x="4417026" y="3365366"/>
            <a:chExt cx="332728" cy="370053"/>
          </a:xfrm>
        </p:grpSpPr>
        <p:sp>
          <p:nvSpPr>
            <p:cNvPr id="23101" name="Google Shape;23101;p66"/>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66"/>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66"/>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66"/>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66"/>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66"/>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66"/>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66"/>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66"/>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66"/>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66"/>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66"/>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66"/>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66"/>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66"/>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66"/>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66"/>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66"/>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9" name="Google Shape;23119;p66"/>
          <p:cNvGrpSpPr/>
          <p:nvPr/>
        </p:nvGrpSpPr>
        <p:grpSpPr>
          <a:xfrm>
            <a:off x="2497068" y="1980186"/>
            <a:ext cx="363994" cy="370105"/>
            <a:chOff x="2497068" y="1980186"/>
            <a:chExt cx="363994" cy="370105"/>
          </a:xfrm>
        </p:grpSpPr>
        <p:sp>
          <p:nvSpPr>
            <p:cNvPr id="23120" name="Google Shape;23120;p66"/>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66"/>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66"/>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66"/>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66"/>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66"/>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66"/>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66"/>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66"/>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66"/>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66"/>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66"/>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66"/>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66"/>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66"/>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66"/>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66"/>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66"/>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66"/>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66"/>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66"/>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1" name="Google Shape;23141;p66"/>
          <p:cNvGrpSpPr/>
          <p:nvPr/>
        </p:nvGrpSpPr>
        <p:grpSpPr>
          <a:xfrm>
            <a:off x="5820278" y="2906158"/>
            <a:ext cx="294904" cy="370027"/>
            <a:chOff x="5820278" y="2906158"/>
            <a:chExt cx="294904" cy="370027"/>
          </a:xfrm>
        </p:grpSpPr>
        <p:sp>
          <p:nvSpPr>
            <p:cNvPr id="23142" name="Google Shape;23142;p66"/>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66"/>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66"/>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66"/>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66"/>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66"/>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66"/>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9" name="Google Shape;23149;p66"/>
          <p:cNvGrpSpPr/>
          <p:nvPr/>
        </p:nvGrpSpPr>
        <p:grpSpPr>
          <a:xfrm>
            <a:off x="4946819" y="3383229"/>
            <a:ext cx="370132" cy="334223"/>
            <a:chOff x="4946819" y="3383229"/>
            <a:chExt cx="370132" cy="334223"/>
          </a:xfrm>
        </p:grpSpPr>
        <p:sp>
          <p:nvSpPr>
            <p:cNvPr id="23150" name="Google Shape;23150;p66"/>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66"/>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66"/>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66"/>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66"/>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66"/>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66"/>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66"/>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66"/>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9" name="Google Shape;23159;p66"/>
          <p:cNvGrpSpPr/>
          <p:nvPr/>
        </p:nvGrpSpPr>
        <p:grpSpPr>
          <a:xfrm>
            <a:off x="3038403" y="1539234"/>
            <a:ext cx="375482" cy="316072"/>
            <a:chOff x="3038403" y="1539234"/>
            <a:chExt cx="375482" cy="316072"/>
          </a:xfrm>
        </p:grpSpPr>
        <p:sp>
          <p:nvSpPr>
            <p:cNvPr id="23160" name="Google Shape;23160;p66"/>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61" name="Google Shape;23161;p66"/>
            <p:cNvGrpSpPr/>
            <p:nvPr/>
          </p:nvGrpSpPr>
          <p:grpSpPr>
            <a:xfrm>
              <a:off x="3038403" y="1539234"/>
              <a:ext cx="375482" cy="316072"/>
              <a:chOff x="3038403" y="1539234"/>
              <a:chExt cx="375482" cy="316072"/>
            </a:xfrm>
          </p:grpSpPr>
          <p:sp>
            <p:nvSpPr>
              <p:cNvPr id="23162" name="Google Shape;23162;p66"/>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66"/>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66"/>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66"/>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66"/>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66"/>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66"/>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66"/>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66"/>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171" name="Google Shape;23171;p66"/>
          <p:cNvGrpSpPr/>
          <p:nvPr/>
        </p:nvGrpSpPr>
        <p:grpSpPr>
          <a:xfrm>
            <a:off x="6332865" y="2906131"/>
            <a:ext cx="360846" cy="370184"/>
            <a:chOff x="6332865" y="2906131"/>
            <a:chExt cx="360846" cy="370184"/>
          </a:xfrm>
        </p:grpSpPr>
        <p:sp>
          <p:nvSpPr>
            <p:cNvPr id="23172" name="Google Shape;23172;p66"/>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66"/>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66"/>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66"/>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66"/>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66"/>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66"/>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66"/>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66"/>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66"/>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66"/>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83" name="Google Shape;23183;p66"/>
          <p:cNvGrpSpPr/>
          <p:nvPr/>
        </p:nvGrpSpPr>
        <p:grpSpPr>
          <a:xfrm>
            <a:off x="4135079" y="1518066"/>
            <a:ext cx="370132" cy="358223"/>
            <a:chOff x="4135079" y="1518066"/>
            <a:chExt cx="370132" cy="358223"/>
          </a:xfrm>
        </p:grpSpPr>
        <p:sp>
          <p:nvSpPr>
            <p:cNvPr id="23184" name="Google Shape;23184;p66"/>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66"/>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66"/>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66"/>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66"/>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66"/>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66"/>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66"/>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66"/>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66"/>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66"/>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66"/>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66"/>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66"/>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66"/>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66"/>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66"/>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66"/>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66"/>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03" name="Google Shape;23203;p66"/>
          <p:cNvGrpSpPr/>
          <p:nvPr/>
        </p:nvGrpSpPr>
        <p:grpSpPr>
          <a:xfrm>
            <a:off x="6878869" y="1980134"/>
            <a:ext cx="361240" cy="370158"/>
            <a:chOff x="6878869" y="1980134"/>
            <a:chExt cx="361240" cy="370158"/>
          </a:xfrm>
        </p:grpSpPr>
        <p:sp>
          <p:nvSpPr>
            <p:cNvPr id="23204" name="Google Shape;23204;p66"/>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66"/>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66"/>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66"/>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66"/>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66"/>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66"/>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66"/>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66"/>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66"/>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66"/>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66"/>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66"/>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7" name="Google Shape;23217;p66"/>
          <p:cNvGrpSpPr/>
          <p:nvPr/>
        </p:nvGrpSpPr>
        <p:grpSpPr>
          <a:xfrm>
            <a:off x="2493999" y="2550033"/>
            <a:ext cx="370132" cy="259467"/>
            <a:chOff x="2493999" y="2550033"/>
            <a:chExt cx="370132" cy="259467"/>
          </a:xfrm>
        </p:grpSpPr>
        <p:sp>
          <p:nvSpPr>
            <p:cNvPr id="23218" name="Google Shape;23218;p66"/>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66"/>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66"/>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66"/>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66"/>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66"/>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66"/>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66"/>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66"/>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66"/>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66"/>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66"/>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66"/>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66"/>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66"/>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66"/>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66"/>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66"/>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66"/>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7" name="Google Shape;23237;p66"/>
          <p:cNvGrpSpPr/>
          <p:nvPr/>
        </p:nvGrpSpPr>
        <p:grpSpPr>
          <a:xfrm>
            <a:off x="1699703" y="3365261"/>
            <a:ext cx="281054" cy="370158"/>
            <a:chOff x="1699703" y="3365261"/>
            <a:chExt cx="281054" cy="370158"/>
          </a:xfrm>
        </p:grpSpPr>
        <p:sp>
          <p:nvSpPr>
            <p:cNvPr id="23238" name="Google Shape;23238;p66"/>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66"/>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66"/>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66"/>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66"/>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66"/>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66"/>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66"/>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66"/>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66"/>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66"/>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66"/>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66"/>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51" name="Google Shape;23251;p66"/>
          <p:cNvGrpSpPr/>
          <p:nvPr/>
        </p:nvGrpSpPr>
        <p:grpSpPr>
          <a:xfrm>
            <a:off x="7966810" y="1519430"/>
            <a:ext cx="369974" cy="355626"/>
            <a:chOff x="7966810" y="1519430"/>
            <a:chExt cx="369974" cy="355626"/>
          </a:xfrm>
        </p:grpSpPr>
        <p:sp>
          <p:nvSpPr>
            <p:cNvPr id="23252" name="Google Shape;23252;p66"/>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66"/>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66"/>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66"/>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66"/>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66"/>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66"/>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66"/>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66"/>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66"/>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66"/>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66"/>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66"/>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66"/>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66"/>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66"/>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68" name="Google Shape;23268;p66"/>
          <p:cNvGrpSpPr/>
          <p:nvPr/>
        </p:nvGrpSpPr>
        <p:grpSpPr>
          <a:xfrm>
            <a:off x="2792628" y="3365340"/>
            <a:ext cx="290445" cy="370079"/>
            <a:chOff x="2792628" y="3365340"/>
            <a:chExt cx="290445" cy="370079"/>
          </a:xfrm>
        </p:grpSpPr>
        <p:sp>
          <p:nvSpPr>
            <p:cNvPr id="23269" name="Google Shape;23269;p66"/>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66"/>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66"/>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66"/>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66"/>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66"/>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66"/>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66"/>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66"/>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66"/>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66"/>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66"/>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66"/>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66"/>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3" name="Google Shape;23283;p66"/>
          <p:cNvGrpSpPr/>
          <p:nvPr/>
        </p:nvGrpSpPr>
        <p:grpSpPr>
          <a:xfrm>
            <a:off x="1389585" y="1988317"/>
            <a:ext cx="388125" cy="353790"/>
            <a:chOff x="1389585" y="1988317"/>
            <a:chExt cx="388125" cy="353790"/>
          </a:xfrm>
        </p:grpSpPr>
        <p:sp>
          <p:nvSpPr>
            <p:cNvPr id="23284" name="Google Shape;23284;p66"/>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66"/>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66"/>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7" name="Google Shape;23287;p66"/>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8" name="Google Shape;23288;p66"/>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66"/>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66"/>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66"/>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66"/>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66"/>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66"/>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66"/>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66"/>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66"/>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66"/>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66"/>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66"/>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66"/>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66"/>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66"/>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66"/>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66"/>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06" name="Google Shape;23306;p66"/>
          <p:cNvGrpSpPr/>
          <p:nvPr/>
        </p:nvGrpSpPr>
        <p:grpSpPr>
          <a:xfrm>
            <a:off x="2492924" y="1512190"/>
            <a:ext cx="370158" cy="370158"/>
            <a:chOff x="2492924" y="1512190"/>
            <a:chExt cx="370158" cy="370158"/>
          </a:xfrm>
        </p:grpSpPr>
        <p:sp>
          <p:nvSpPr>
            <p:cNvPr id="23307" name="Google Shape;23307;p66"/>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66"/>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66"/>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66"/>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66"/>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66"/>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66"/>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66"/>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66"/>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66"/>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66"/>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66"/>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66"/>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66"/>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66"/>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66"/>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66"/>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66"/>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66"/>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66"/>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66"/>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66"/>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9" name="Google Shape;23329;p66"/>
          <p:cNvGrpSpPr/>
          <p:nvPr/>
        </p:nvGrpSpPr>
        <p:grpSpPr>
          <a:xfrm>
            <a:off x="1933569" y="1512243"/>
            <a:ext cx="393975" cy="370105"/>
            <a:chOff x="1933569" y="1512243"/>
            <a:chExt cx="393975" cy="370105"/>
          </a:xfrm>
        </p:grpSpPr>
        <p:sp>
          <p:nvSpPr>
            <p:cNvPr id="23330" name="Google Shape;23330;p66"/>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66"/>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66"/>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66"/>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66"/>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66"/>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66"/>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66"/>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66"/>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66"/>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66"/>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66"/>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66"/>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66"/>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66"/>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66"/>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66"/>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66"/>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66"/>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66"/>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66"/>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66"/>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66"/>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66"/>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66"/>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66"/>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66"/>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66"/>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58" name="Google Shape;23358;p66"/>
          <p:cNvGrpSpPr/>
          <p:nvPr/>
        </p:nvGrpSpPr>
        <p:grpSpPr>
          <a:xfrm>
            <a:off x="2236106" y="3365392"/>
            <a:ext cx="306471" cy="370000"/>
            <a:chOff x="2236106" y="3365392"/>
            <a:chExt cx="306471" cy="370000"/>
          </a:xfrm>
        </p:grpSpPr>
        <p:sp>
          <p:nvSpPr>
            <p:cNvPr id="23359" name="Google Shape;23359;p66"/>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66"/>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66"/>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66"/>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66"/>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66"/>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66"/>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66"/>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66"/>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66"/>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66"/>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66"/>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66"/>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66"/>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73" name="Google Shape;23373;p66"/>
          <p:cNvGrpSpPr/>
          <p:nvPr/>
        </p:nvGrpSpPr>
        <p:grpSpPr>
          <a:xfrm>
            <a:off x="5492823" y="3385563"/>
            <a:ext cx="375325" cy="329606"/>
            <a:chOff x="5492823" y="3385563"/>
            <a:chExt cx="375325" cy="329606"/>
          </a:xfrm>
        </p:grpSpPr>
        <p:sp>
          <p:nvSpPr>
            <p:cNvPr id="23374" name="Google Shape;23374;p66"/>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66"/>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66"/>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66"/>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66"/>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66"/>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66"/>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66"/>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66"/>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66"/>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66"/>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66"/>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66"/>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66"/>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66"/>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66"/>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66"/>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66"/>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66"/>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66"/>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94" name="Google Shape;23394;p66"/>
          <p:cNvGrpSpPr/>
          <p:nvPr/>
        </p:nvGrpSpPr>
        <p:grpSpPr>
          <a:xfrm>
            <a:off x="3041787" y="2001118"/>
            <a:ext cx="370158" cy="328164"/>
            <a:chOff x="3041787" y="2001118"/>
            <a:chExt cx="370158" cy="328164"/>
          </a:xfrm>
        </p:grpSpPr>
        <p:sp>
          <p:nvSpPr>
            <p:cNvPr id="23395" name="Google Shape;23395;p66"/>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66"/>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66"/>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66"/>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66"/>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66"/>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66"/>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66"/>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66"/>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66"/>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66"/>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66"/>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66"/>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66"/>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66"/>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66"/>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66"/>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66"/>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13" name="Google Shape;23413;p66"/>
          <p:cNvGrpSpPr/>
          <p:nvPr/>
        </p:nvGrpSpPr>
        <p:grpSpPr>
          <a:xfrm>
            <a:off x="5779884" y="2039125"/>
            <a:ext cx="372309" cy="328216"/>
            <a:chOff x="5779884" y="2039125"/>
            <a:chExt cx="372309" cy="328216"/>
          </a:xfrm>
        </p:grpSpPr>
        <p:sp>
          <p:nvSpPr>
            <p:cNvPr id="23414" name="Google Shape;23414;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66"/>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66"/>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66"/>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66"/>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66"/>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66"/>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66"/>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66"/>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66"/>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27" name="Google Shape;23427;p66"/>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Nature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431"/>
        <p:cNvGrpSpPr/>
        <p:nvPr/>
      </p:nvGrpSpPr>
      <p:grpSpPr>
        <a:xfrm>
          <a:off x="0" y="0"/>
          <a:ext cx="0" cy="0"/>
          <a:chOff x="0" y="0"/>
          <a:chExt cx="0" cy="0"/>
        </a:xfrm>
      </p:grpSpPr>
      <p:grpSp>
        <p:nvGrpSpPr>
          <p:cNvPr id="23432" name="Google Shape;23432;p67"/>
          <p:cNvGrpSpPr/>
          <p:nvPr/>
        </p:nvGrpSpPr>
        <p:grpSpPr>
          <a:xfrm>
            <a:off x="878066" y="1981993"/>
            <a:ext cx="354610" cy="372358"/>
            <a:chOff x="878066" y="1981993"/>
            <a:chExt cx="354610" cy="372358"/>
          </a:xfrm>
        </p:grpSpPr>
        <p:sp>
          <p:nvSpPr>
            <p:cNvPr id="23433" name="Google Shape;23433;p67"/>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67"/>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67"/>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67"/>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67"/>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67"/>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67"/>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67"/>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67"/>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67"/>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67"/>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67"/>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67"/>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67"/>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47" name="Google Shape;23447;p67"/>
          <p:cNvGrpSpPr/>
          <p:nvPr/>
        </p:nvGrpSpPr>
        <p:grpSpPr>
          <a:xfrm>
            <a:off x="1345794" y="1982386"/>
            <a:ext cx="371650" cy="371624"/>
            <a:chOff x="1345794" y="1982386"/>
            <a:chExt cx="371650" cy="371624"/>
          </a:xfrm>
        </p:grpSpPr>
        <p:sp>
          <p:nvSpPr>
            <p:cNvPr id="23448" name="Google Shape;23448;p67"/>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67"/>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67"/>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67"/>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67"/>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67"/>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67"/>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67"/>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67"/>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67"/>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67"/>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67"/>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67"/>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67"/>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67"/>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67"/>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67"/>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67"/>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67"/>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67"/>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67"/>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67"/>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67"/>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67"/>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67"/>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67"/>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67"/>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67"/>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67"/>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67"/>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67"/>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67"/>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67"/>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67"/>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67"/>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67"/>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67"/>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85" name="Google Shape;23485;p67"/>
          <p:cNvGrpSpPr/>
          <p:nvPr/>
        </p:nvGrpSpPr>
        <p:grpSpPr>
          <a:xfrm>
            <a:off x="1821465" y="1981993"/>
            <a:ext cx="372410" cy="372410"/>
            <a:chOff x="1821465" y="1981993"/>
            <a:chExt cx="372410" cy="372410"/>
          </a:xfrm>
        </p:grpSpPr>
        <p:sp>
          <p:nvSpPr>
            <p:cNvPr id="23486" name="Google Shape;23486;p67"/>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67"/>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67"/>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67"/>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67"/>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67"/>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67"/>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67"/>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67"/>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67"/>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67"/>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67"/>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67"/>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67"/>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0" name="Google Shape;23500;p67"/>
          <p:cNvGrpSpPr/>
          <p:nvPr/>
        </p:nvGrpSpPr>
        <p:grpSpPr>
          <a:xfrm>
            <a:off x="2276348" y="1981809"/>
            <a:ext cx="415901" cy="372699"/>
            <a:chOff x="2276348" y="1981809"/>
            <a:chExt cx="415901" cy="372699"/>
          </a:xfrm>
        </p:grpSpPr>
        <p:sp>
          <p:nvSpPr>
            <p:cNvPr id="23501" name="Google Shape;23501;p67"/>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67"/>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67"/>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67"/>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67"/>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67"/>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67"/>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8" name="Google Shape;23508;p67"/>
          <p:cNvGrpSpPr/>
          <p:nvPr/>
        </p:nvGrpSpPr>
        <p:grpSpPr>
          <a:xfrm>
            <a:off x="2774354" y="2009990"/>
            <a:ext cx="372017" cy="316310"/>
            <a:chOff x="2774354" y="2009990"/>
            <a:chExt cx="372017" cy="316310"/>
          </a:xfrm>
        </p:grpSpPr>
        <p:sp>
          <p:nvSpPr>
            <p:cNvPr id="23509" name="Google Shape;23509;p67"/>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67"/>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67"/>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67"/>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67"/>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67"/>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67"/>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67"/>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67"/>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67"/>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67"/>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67"/>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67"/>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67"/>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67"/>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67"/>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67"/>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67"/>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67"/>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67"/>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67"/>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67"/>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67"/>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67"/>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67"/>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67"/>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35" name="Google Shape;23535;p67"/>
          <p:cNvGrpSpPr/>
          <p:nvPr/>
        </p:nvGrpSpPr>
        <p:grpSpPr>
          <a:xfrm>
            <a:off x="3722682" y="1981993"/>
            <a:ext cx="375818" cy="372043"/>
            <a:chOff x="3722682" y="1981993"/>
            <a:chExt cx="375818" cy="372043"/>
          </a:xfrm>
        </p:grpSpPr>
        <p:sp>
          <p:nvSpPr>
            <p:cNvPr id="23536" name="Google Shape;23536;p67"/>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67"/>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67"/>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67"/>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67"/>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67"/>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67"/>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67"/>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67"/>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67"/>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67"/>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67"/>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67"/>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67"/>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67"/>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51" name="Google Shape;23551;p67"/>
          <p:cNvGrpSpPr/>
          <p:nvPr/>
        </p:nvGrpSpPr>
        <p:grpSpPr>
          <a:xfrm>
            <a:off x="4201394" y="1981809"/>
            <a:ext cx="373538" cy="372305"/>
            <a:chOff x="4201394" y="1981809"/>
            <a:chExt cx="373538" cy="372305"/>
          </a:xfrm>
        </p:grpSpPr>
        <p:sp>
          <p:nvSpPr>
            <p:cNvPr id="23552" name="Google Shape;23552;p67"/>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67"/>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67"/>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67"/>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67"/>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67"/>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67"/>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67"/>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67"/>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67"/>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67"/>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67"/>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67"/>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67"/>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67"/>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67"/>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8" name="Google Shape;23568;p67"/>
          <p:cNvGrpSpPr/>
          <p:nvPr/>
        </p:nvGrpSpPr>
        <p:grpSpPr>
          <a:xfrm>
            <a:off x="4659658" y="1500266"/>
            <a:ext cx="422743" cy="377784"/>
            <a:chOff x="4659658" y="1500266"/>
            <a:chExt cx="422743" cy="377784"/>
          </a:xfrm>
        </p:grpSpPr>
        <p:sp>
          <p:nvSpPr>
            <p:cNvPr id="23569" name="Google Shape;23569;p67"/>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67"/>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67"/>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67"/>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67"/>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67"/>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67"/>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67"/>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67"/>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67"/>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67"/>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0" name="Google Shape;23580;p67"/>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67"/>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67"/>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67"/>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67"/>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67"/>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86" name="Google Shape;23586;p67"/>
          <p:cNvGrpSpPr/>
          <p:nvPr/>
        </p:nvGrpSpPr>
        <p:grpSpPr>
          <a:xfrm>
            <a:off x="5211406" y="1513504"/>
            <a:ext cx="260394" cy="351202"/>
            <a:chOff x="5211406" y="1513504"/>
            <a:chExt cx="260394" cy="351202"/>
          </a:xfrm>
        </p:grpSpPr>
        <p:sp>
          <p:nvSpPr>
            <p:cNvPr id="23587" name="Google Shape;23587;p67"/>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67"/>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67"/>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67"/>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67"/>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67"/>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67"/>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67"/>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67"/>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67"/>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67"/>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67"/>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67"/>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0" name="Google Shape;23600;p67"/>
          <p:cNvGrpSpPr/>
          <p:nvPr/>
        </p:nvGrpSpPr>
        <p:grpSpPr>
          <a:xfrm>
            <a:off x="5632602" y="1513216"/>
            <a:ext cx="366722" cy="351779"/>
            <a:chOff x="5632602" y="1513216"/>
            <a:chExt cx="366722" cy="351779"/>
          </a:xfrm>
        </p:grpSpPr>
        <p:sp>
          <p:nvSpPr>
            <p:cNvPr id="23601" name="Google Shape;23601;p67"/>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67"/>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67"/>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67"/>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67"/>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67"/>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67"/>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67"/>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9" name="Google Shape;23609;p67"/>
          <p:cNvGrpSpPr/>
          <p:nvPr/>
        </p:nvGrpSpPr>
        <p:grpSpPr>
          <a:xfrm>
            <a:off x="6089372" y="1527136"/>
            <a:ext cx="401902" cy="323965"/>
            <a:chOff x="6089372" y="1527136"/>
            <a:chExt cx="401902" cy="323965"/>
          </a:xfrm>
        </p:grpSpPr>
        <p:sp>
          <p:nvSpPr>
            <p:cNvPr id="23610" name="Google Shape;23610;p67"/>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67"/>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67"/>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67"/>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67"/>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67"/>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6" name="Google Shape;23616;p67"/>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67"/>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67"/>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67"/>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67"/>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67"/>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67"/>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67"/>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67"/>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67"/>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67"/>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67"/>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67"/>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67"/>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67"/>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67"/>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67"/>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67"/>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67"/>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67"/>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67"/>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67"/>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67"/>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67"/>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40" name="Google Shape;23640;p67"/>
          <p:cNvGrpSpPr/>
          <p:nvPr/>
        </p:nvGrpSpPr>
        <p:grpSpPr>
          <a:xfrm>
            <a:off x="6579435" y="1527897"/>
            <a:ext cx="370103" cy="322445"/>
            <a:chOff x="6579435" y="1527897"/>
            <a:chExt cx="370103" cy="322445"/>
          </a:xfrm>
        </p:grpSpPr>
        <p:sp>
          <p:nvSpPr>
            <p:cNvPr id="23641" name="Google Shape;23641;p67"/>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67"/>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67"/>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67"/>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67"/>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67"/>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67"/>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67"/>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67"/>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67"/>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67"/>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67"/>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67"/>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67"/>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67"/>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67"/>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67"/>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67"/>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67"/>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67"/>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67"/>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62" name="Google Shape;23662;p67"/>
          <p:cNvGrpSpPr/>
          <p:nvPr/>
        </p:nvGrpSpPr>
        <p:grpSpPr>
          <a:xfrm>
            <a:off x="6988887" y="1538854"/>
            <a:ext cx="499920" cy="300136"/>
            <a:chOff x="6988887" y="1538854"/>
            <a:chExt cx="499920" cy="300136"/>
          </a:xfrm>
        </p:grpSpPr>
        <p:sp>
          <p:nvSpPr>
            <p:cNvPr id="23663" name="Google Shape;23663;p67"/>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67"/>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67"/>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67"/>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67"/>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67"/>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67"/>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67"/>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67"/>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67"/>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67"/>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67"/>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67"/>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76" name="Google Shape;23676;p67"/>
          <p:cNvGrpSpPr/>
          <p:nvPr/>
        </p:nvGrpSpPr>
        <p:grpSpPr>
          <a:xfrm>
            <a:off x="8050359" y="1520687"/>
            <a:ext cx="279321" cy="336837"/>
            <a:chOff x="8050359" y="1520687"/>
            <a:chExt cx="279321" cy="336837"/>
          </a:xfrm>
        </p:grpSpPr>
        <p:sp>
          <p:nvSpPr>
            <p:cNvPr id="23677" name="Google Shape;23677;p67"/>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67"/>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67"/>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67"/>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67"/>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67"/>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67"/>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67"/>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67"/>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67"/>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67"/>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67"/>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67"/>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90" name="Google Shape;23690;p67"/>
          <p:cNvGrpSpPr/>
          <p:nvPr/>
        </p:nvGrpSpPr>
        <p:grpSpPr>
          <a:xfrm>
            <a:off x="6093907" y="2461832"/>
            <a:ext cx="364441" cy="339091"/>
            <a:chOff x="6093907" y="2461832"/>
            <a:chExt cx="364441" cy="339091"/>
          </a:xfrm>
        </p:grpSpPr>
        <p:sp>
          <p:nvSpPr>
            <p:cNvPr id="23691" name="Google Shape;23691;p67"/>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67"/>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67"/>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67"/>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67"/>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67"/>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67"/>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67"/>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67"/>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67"/>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01" name="Google Shape;23701;p67"/>
          <p:cNvGrpSpPr/>
          <p:nvPr/>
        </p:nvGrpSpPr>
        <p:grpSpPr>
          <a:xfrm>
            <a:off x="4676331" y="1980866"/>
            <a:ext cx="377680" cy="377680"/>
            <a:chOff x="4676331" y="1980866"/>
            <a:chExt cx="377680" cy="377680"/>
          </a:xfrm>
        </p:grpSpPr>
        <p:sp>
          <p:nvSpPr>
            <p:cNvPr id="23702" name="Google Shape;23702;p67"/>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67"/>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67"/>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67"/>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67"/>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67"/>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67"/>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67"/>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67"/>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67"/>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67"/>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67"/>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67"/>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67"/>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67"/>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67"/>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67"/>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67"/>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67"/>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1" name="Google Shape;23721;p67"/>
          <p:cNvGrpSpPr/>
          <p:nvPr/>
        </p:nvGrpSpPr>
        <p:grpSpPr>
          <a:xfrm>
            <a:off x="7526242" y="1522968"/>
            <a:ext cx="357651" cy="332275"/>
            <a:chOff x="7526242" y="1522968"/>
            <a:chExt cx="357651" cy="332275"/>
          </a:xfrm>
        </p:grpSpPr>
        <p:sp>
          <p:nvSpPr>
            <p:cNvPr id="23722" name="Google Shape;23722;p67"/>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67"/>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67"/>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67"/>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67"/>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67"/>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67"/>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67"/>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67"/>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67"/>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67"/>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67"/>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67"/>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67"/>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67"/>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67"/>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38" name="Google Shape;23738;p67"/>
          <p:cNvGrpSpPr/>
          <p:nvPr/>
        </p:nvGrpSpPr>
        <p:grpSpPr>
          <a:xfrm>
            <a:off x="3250786" y="1982386"/>
            <a:ext cx="371650" cy="371624"/>
            <a:chOff x="3250786" y="1982386"/>
            <a:chExt cx="371650" cy="371624"/>
          </a:xfrm>
        </p:grpSpPr>
        <p:sp>
          <p:nvSpPr>
            <p:cNvPr id="23739" name="Google Shape;23739;p67"/>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67"/>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67"/>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67"/>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67"/>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67"/>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67"/>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67"/>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67"/>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67"/>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67"/>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67"/>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67"/>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67"/>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67"/>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67"/>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67"/>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67"/>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67"/>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67"/>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67"/>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67"/>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67"/>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67"/>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67"/>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67"/>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67"/>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67"/>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67"/>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67"/>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67"/>
          <p:cNvGrpSpPr/>
          <p:nvPr/>
        </p:nvGrpSpPr>
        <p:grpSpPr>
          <a:xfrm>
            <a:off x="1342386" y="2916322"/>
            <a:ext cx="373538" cy="331515"/>
            <a:chOff x="1342386" y="2916322"/>
            <a:chExt cx="373538" cy="331515"/>
          </a:xfrm>
        </p:grpSpPr>
        <p:sp>
          <p:nvSpPr>
            <p:cNvPr id="23770" name="Google Shape;23770;p67"/>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67"/>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67"/>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67"/>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67"/>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67"/>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67"/>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67"/>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67"/>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67"/>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67"/>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1" name="Google Shape;23781;p67"/>
          <p:cNvGrpSpPr/>
          <p:nvPr/>
        </p:nvGrpSpPr>
        <p:grpSpPr>
          <a:xfrm>
            <a:off x="2294122" y="2946600"/>
            <a:ext cx="373931" cy="271351"/>
            <a:chOff x="2294122" y="2946600"/>
            <a:chExt cx="373931" cy="271351"/>
          </a:xfrm>
        </p:grpSpPr>
        <p:sp>
          <p:nvSpPr>
            <p:cNvPr id="23782" name="Google Shape;23782;p67"/>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67"/>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67"/>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67"/>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67"/>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67"/>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67"/>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67"/>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67"/>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67"/>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67"/>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67"/>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67"/>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67"/>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67"/>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67"/>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67"/>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67"/>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67"/>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67"/>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67"/>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67"/>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67"/>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67"/>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67"/>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67"/>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67"/>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67"/>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67"/>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67"/>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12" name="Google Shape;23812;p67"/>
          <p:cNvGrpSpPr/>
          <p:nvPr/>
        </p:nvGrpSpPr>
        <p:grpSpPr>
          <a:xfrm>
            <a:off x="2769819" y="2907251"/>
            <a:ext cx="373905" cy="349682"/>
            <a:chOff x="2769819" y="2907251"/>
            <a:chExt cx="373905" cy="349682"/>
          </a:xfrm>
        </p:grpSpPr>
        <p:sp>
          <p:nvSpPr>
            <p:cNvPr id="23813" name="Google Shape;23813;p67"/>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67"/>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67"/>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67"/>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67"/>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67"/>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67"/>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67"/>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67"/>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67"/>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67"/>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67"/>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67"/>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67"/>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67"/>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67"/>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67"/>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30" name="Google Shape;23830;p67"/>
          <p:cNvGrpSpPr/>
          <p:nvPr/>
        </p:nvGrpSpPr>
        <p:grpSpPr>
          <a:xfrm>
            <a:off x="3246251" y="2895245"/>
            <a:ext cx="375792" cy="373800"/>
            <a:chOff x="3246251" y="2895245"/>
            <a:chExt cx="375792" cy="373800"/>
          </a:xfrm>
        </p:grpSpPr>
        <p:sp>
          <p:nvSpPr>
            <p:cNvPr id="23831" name="Google Shape;23831;p67"/>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67"/>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67"/>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67"/>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67"/>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67"/>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67"/>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67"/>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67"/>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67"/>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67"/>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67"/>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67"/>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67"/>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45" name="Google Shape;23845;p67"/>
          <p:cNvGrpSpPr/>
          <p:nvPr/>
        </p:nvGrpSpPr>
        <p:grpSpPr>
          <a:xfrm>
            <a:off x="3791182" y="2895454"/>
            <a:ext cx="234650" cy="373590"/>
            <a:chOff x="3791182" y="2895454"/>
            <a:chExt cx="234650" cy="373590"/>
          </a:xfrm>
        </p:grpSpPr>
        <p:sp>
          <p:nvSpPr>
            <p:cNvPr id="23846" name="Google Shape;23846;p67"/>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67"/>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67"/>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67"/>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67"/>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67"/>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67"/>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67"/>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67"/>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5" name="Google Shape;23855;p67"/>
          <p:cNvGrpSpPr/>
          <p:nvPr/>
        </p:nvGrpSpPr>
        <p:grpSpPr>
          <a:xfrm>
            <a:off x="7042995" y="2489463"/>
            <a:ext cx="364441" cy="256225"/>
            <a:chOff x="7042995" y="2489463"/>
            <a:chExt cx="364441" cy="256225"/>
          </a:xfrm>
        </p:grpSpPr>
        <p:sp>
          <p:nvSpPr>
            <p:cNvPr id="23856" name="Google Shape;23856;p67"/>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67"/>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67"/>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67"/>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67"/>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67"/>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67"/>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67"/>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67"/>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65" name="Google Shape;23865;p67"/>
          <p:cNvGrpSpPr/>
          <p:nvPr/>
        </p:nvGrpSpPr>
        <p:grpSpPr>
          <a:xfrm>
            <a:off x="7517172" y="2437007"/>
            <a:ext cx="364284" cy="361243"/>
            <a:chOff x="7517172" y="2437007"/>
            <a:chExt cx="364284" cy="361243"/>
          </a:xfrm>
        </p:grpSpPr>
        <p:sp>
          <p:nvSpPr>
            <p:cNvPr id="23866" name="Google Shape;23866;p67"/>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67"/>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67"/>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67"/>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67"/>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67"/>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67"/>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67"/>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67"/>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67"/>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67"/>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67"/>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67"/>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67"/>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67"/>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67"/>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67"/>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67"/>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67"/>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87" name="Google Shape;23887;p67"/>
          <p:cNvGrpSpPr/>
          <p:nvPr/>
        </p:nvGrpSpPr>
        <p:grpSpPr>
          <a:xfrm>
            <a:off x="8006475" y="2436954"/>
            <a:ext cx="335290" cy="361321"/>
            <a:chOff x="8006475" y="2436954"/>
            <a:chExt cx="335290" cy="361321"/>
          </a:xfrm>
        </p:grpSpPr>
        <p:sp>
          <p:nvSpPr>
            <p:cNvPr id="23888" name="Google Shape;23888;p67"/>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67"/>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67"/>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67"/>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67"/>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67"/>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67"/>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67"/>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67"/>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67"/>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67"/>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67"/>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67"/>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67"/>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67"/>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67"/>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67"/>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67"/>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67"/>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07" name="Google Shape;23907;p67"/>
          <p:cNvGrpSpPr/>
          <p:nvPr/>
        </p:nvGrpSpPr>
        <p:grpSpPr>
          <a:xfrm>
            <a:off x="5596661" y="2909139"/>
            <a:ext cx="394326" cy="349682"/>
            <a:chOff x="5596661" y="2909139"/>
            <a:chExt cx="394326" cy="349682"/>
          </a:xfrm>
        </p:grpSpPr>
        <p:sp>
          <p:nvSpPr>
            <p:cNvPr id="23908" name="Google Shape;23908;p67"/>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67"/>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67"/>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67"/>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67"/>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67"/>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67"/>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67"/>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67"/>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67"/>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67"/>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67"/>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67"/>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67"/>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67"/>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67"/>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24" name="Google Shape;23924;p67"/>
          <p:cNvGrpSpPr/>
          <p:nvPr/>
        </p:nvGrpSpPr>
        <p:grpSpPr>
          <a:xfrm>
            <a:off x="874658" y="2914408"/>
            <a:ext cx="356891" cy="335709"/>
            <a:chOff x="874658" y="2914408"/>
            <a:chExt cx="356891" cy="335709"/>
          </a:xfrm>
        </p:grpSpPr>
        <p:sp>
          <p:nvSpPr>
            <p:cNvPr id="23925" name="Google Shape;23925;p67"/>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67"/>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67"/>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67"/>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67"/>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67"/>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67"/>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67"/>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67"/>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67"/>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67"/>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67"/>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67"/>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67"/>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67"/>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67"/>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67"/>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67"/>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67"/>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67"/>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5" name="Google Shape;23945;p67"/>
          <p:cNvGrpSpPr/>
          <p:nvPr/>
        </p:nvGrpSpPr>
        <p:grpSpPr>
          <a:xfrm>
            <a:off x="4230912" y="2929193"/>
            <a:ext cx="308813" cy="306165"/>
            <a:chOff x="4230912" y="2929193"/>
            <a:chExt cx="308813" cy="306165"/>
          </a:xfrm>
        </p:grpSpPr>
        <p:sp>
          <p:nvSpPr>
            <p:cNvPr id="23946" name="Google Shape;23946;p67"/>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67"/>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67"/>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67"/>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67"/>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67"/>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67"/>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67"/>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67"/>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67"/>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67"/>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67"/>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67"/>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67"/>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67"/>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61" name="Google Shape;23961;p67"/>
          <p:cNvGrpSpPr/>
          <p:nvPr/>
        </p:nvGrpSpPr>
        <p:grpSpPr>
          <a:xfrm>
            <a:off x="4627886" y="3401089"/>
            <a:ext cx="409111" cy="267944"/>
            <a:chOff x="4627886" y="3401089"/>
            <a:chExt cx="409111" cy="267944"/>
          </a:xfrm>
        </p:grpSpPr>
        <p:sp>
          <p:nvSpPr>
            <p:cNvPr id="23962" name="Google Shape;23962;p67"/>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67"/>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67"/>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67"/>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67"/>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67"/>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67"/>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67"/>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67"/>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67"/>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67"/>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73" name="Google Shape;23973;p67"/>
          <p:cNvGrpSpPr/>
          <p:nvPr/>
        </p:nvGrpSpPr>
        <p:grpSpPr>
          <a:xfrm>
            <a:off x="4652476" y="2898915"/>
            <a:ext cx="386016" cy="384495"/>
            <a:chOff x="4652476" y="2898915"/>
            <a:chExt cx="386016" cy="384495"/>
          </a:xfrm>
        </p:grpSpPr>
        <p:sp>
          <p:nvSpPr>
            <p:cNvPr id="23974" name="Google Shape;23974;p67"/>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67"/>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67"/>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67"/>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67"/>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67"/>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67"/>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67"/>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67"/>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83" name="Google Shape;23983;p67"/>
          <p:cNvGrpSpPr/>
          <p:nvPr/>
        </p:nvGrpSpPr>
        <p:grpSpPr>
          <a:xfrm>
            <a:off x="5156931" y="2922194"/>
            <a:ext cx="324699" cy="347611"/>
            <a:chOff x="5156931" y="2922194"/>
            <a:chExt cx="324699" cy="347611"/>
          </a:xfrm>
        </p:grpSpPr>
        <p:sp>
          <p:nvSpPr>
            <p:cNvPr id="23984" name="Google Shape;23984;p67"/>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67"/>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67"/>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67"/>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67"/>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67"/>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67"/>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67"/>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67"/>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67"/>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67"/>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67"/>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67"/>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67"/>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67"/>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67"/>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00" name="Google Shape;24000;p67"/>
          <p:cNvGrpSpPr/>
          <p:nvPr/>
        </p:nvGrpSpPr>
        <p:grpSpPr>
          <a:xfrm>
            <a:off x="6086331" y="2905337"/>
            <a:ext cx="364441" cy="364834"/>
            <a:chOff x="6086331" y="2905337"/>
            <a:chExt cx="364441" cy="364834"/>
          </a:xfrm>
        </p:grpSpPr>
        <p:sp>
          <p:nvSpPr>
            <p:cNvPr id="24001" name="Google Shape;24001;p67"/>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67"/>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67"/>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67"/>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67"/>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67"/>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07" name="Google Shape;24007;p67"/>
          <p:cNvGrpSpPr/>
          <p:nvPr/>
        </p:nvGrpSpPr>
        <p:grpSpPr>
          <a:xfrm>
            <a:off x="6554059" y="2907251"/>
            <a:ext cx="377706" cy="377680"/>
            <a:chOff x="6554059" y="2907251"/>
            <a:chExt cx="377706" cy="377680"/>
          </a:xfrm>
        </p:grpSpPr>
        <p:sp>
          <p:nvSpPr>
            <p:cNvPr id="24008" name="Google Shape;24008;p67"/>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67"/>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67"/>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67"/>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67"/>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67"/>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67"/>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67"/>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67"/>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67"/>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67"/>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67"/>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67"/>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67"/>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67"/>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67"/>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67"/>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67"/>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67"/>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67"/>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67"/>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9" name="Google Shape;24029;p67"/>
          <p:cNvGrpSpPr/>
          <p:nvPr/>
        </p:nvGrpSpPr>
        <p:grpSpPr>
          <a:xfrm>
            <a:off x="7491796" y="2945446"/>
            <a:ext cx="400801" cy="317542"/>
            <a:chOff x="7491796" y="2945446"/>
            <a:chExt cx="400801" cy="317542"/>
          </a:xfrm>
        </p:grpSpPr>
        <p:sp>
          <p:nvSpPr>
            <p:cNvPr id="24030" name="Google Shape;24030;p67"/>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67"/>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67"/>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67"/>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67"/>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67"/>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67"/>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67"/>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67"/>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67"/>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67"/>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67"/>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67"/>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67"/>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67"/>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67"/>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67"/>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67"/>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67"/>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67"/>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67"/>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67"/>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52" name="Google Shape;24052;p67"/>
          <p:cNvGrpSpPr/>
          <p:nvPr/>
        </p:nvGrpSpPr>
        <p:grpSpPr>
          <a:xfrm>
            <a:off x="7045643" y="2907723"/>
            <a:ext cx="345304" cy="365857"/>
            <a:chOff x="7045643" y="2907723"/>
            <a:chExt cx="345304" cy="365857"/>
          </a:xfrm>
        </p:grpSpPr>
        <p:sp>
          <p:nvSpPr>
            <p:cNvPr id="24053" name="Google Shape;24053;p67"/>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67"/>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67"/>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67"/>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67"/>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67"/>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67"/>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67"/>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67"/>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67"/>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67"/>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67"/>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67"/>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67"/>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67"/>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67"/>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67"/>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67"/>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67"/>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2" name="Google Shape;24072;p67"/>
          <p:cNvGrpSpPr/>
          <p:nvPr/>
        </p:nvGrpSpPr>
        <p:grpSpPr>
          <a:xfrm>
            <a:off x="7992843" y="2907251"/>
            <a:ext cx="347794" cy="366328"/>
            <a:chOff x="7992843" y="2907251"/>
            <a:chExt cx="347794" cy="366328"/>
          </a:xfrm>
        </p:grpSpPr>
        <p:sp>
          <p:nvSpPr>
            <p:cNvPr id="24073" name="Google Shape;24073;p67"/>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67"/>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67"/>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67"/>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67"/>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67"/>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67"/>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67"/>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67"/>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67"/>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67"/>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67"/>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67"/>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67"/>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67"/>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67"/>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67"/>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67"/>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67"/>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67"/>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67"/>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67"/>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67"/>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67"/>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67"/>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67"/>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67"/>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67"/>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67"/>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67"/>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67"/>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67"/>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67"/>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6" name="Google Shape;24106;p67"/>
          <p:cNvGrpSpPr/>
          <p:nvPr/>
        </p:nvGrpSpPr>
        <p:grpSpPr>
          <a:xfrm>
            <a:off x="873898" y="1512377"/>
            <a:ext cx="398127" cy="353457"/>
            <a:chOff x="873898" y="1512377"/>
            <a:chExt cx="398127" cy="353457"/>
          </a:xfrm>
        </p:grpSpPr>
        <p:sp>
          <p:nvSpPr>
            <p:cNvPr id="24107" name="Google Shape;24107;p67"/>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67"/>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67"/>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67"/>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67"/>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67"/>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67"/>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67"/>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67"/>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67"/>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67"/>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67"/>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67"/>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67"/>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67"/>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67"/>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67"/>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67"/>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67"/>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6" name="Google Shape;24126;p67"/>
          <p:cNvGrpSpPr/>
          <p:nvPr/>
        </p:nvGrpSpPr>
        <p:grpSpPr>
          <a:xfrm>
            <a:off x="1424125" y="1515680"/>
            <a:ext cx="246762" cy="347139"/>
            <a:chOff x="1424125" y="1515680"/>
            <a:chExt cx="246762" cy="347139"/>
          </a:xfrm>
        </p:grpSpPr>
        <p:sp>
          <p:nvSpPr>
            <p:cNvPr id="24127" name="Google Shape;24127;p67"/>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67"/>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67"/>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67"/>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67"/>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67"/>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67"/>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67"/>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67"/>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67"/>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67"/>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67"/>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67"/>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67"/>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67"/>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67"/>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67"/>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67"/>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67"/>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67"/>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47" name="Google Shape;24147;p67"/>
          <p:cNvGrpSpPr/>
          <p:nvPr/>
        </p:nvGrpSpPr>
        <p:grpSpPr>
          <a:xfrm>
            <a:off x="2319498" y="1512744"/>
            <a:ext cx="352697" cy="352723"/>
            <a:chOff x="2319498" y="1512744"/>
            <a:chExt cx="352697" cy="352723"/>
          </a:xfrm>
        </p:grpSpPr>
        <p:sp>
          <p:nvSpPr>
            <p:cNvPr id="24148" name="Google Shape;24148;p67"/>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67"/>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67"/>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67"/>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67"/>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67"/>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67"/>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67"/>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67"/>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67"/>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67"/>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67"/>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67"/>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67"/>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67"/>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67"/>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67"/>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67"/>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67"/>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7" name="Google Shape;24167;p67"/>
          <p:cNvGrpSpPr/>
          <p:nvPr/>
        </p:nvGrpSpPr>
        <p:grpSpPr>
          <a:xfrm>
            <a:off x="4236601" y="1512666"/>
            <a:ext cx="312981" cy="352697"/>
            <a:chOff x="4236601" y="1512666"/>
            <a:chExt cx="312981" cy="352697"/>
          </a:xfrm>
        </p:grpSpPr>
        <p:sp>
          <p:nvSpPr>
            <p:cNvPr id="24168" name="Google Shape;24168;p67"/>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67"/>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67"/>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67"/>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67"/>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67"/>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67"/>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67"/>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67"/>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67"/>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67"/>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67"/>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67"/>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67"/>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2" name="Google Shape;24182;p67"/>
          <p:cNvGrpSpPr/>
          <p:nvPr/>
        </p:nvGrpSpPr>
        <p:grpSpPr>
          <a:xfrm>
            <a:off x="849675" y="3347716"/>
            <a:ext cx="346300" cy="375818"/>
            <a:chOff x="849675" y="3347716"/>
            <a:chExt cx="346300" cy="375818"/>
          </a:xfrm>
        </p:grpSpPr>
        <p:sp>
          <p:nvSpPr>
            <p:cNvPr id="24183" name="Google Shape;24183;p67"/>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67"/>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67"/>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67"/>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67"/>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67"/>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67"/>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67"/>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67"/>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67"/>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67"/>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67"/>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67"/>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67"/>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67"/>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67"/>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67"/>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0" name="Google Shape;24200;p67"/>
          <p:cNvGrpSpPr/>
          <p:nvPr/>
        </p:nvGrpSpPr>
        <p:grpSpPr>
          <a:xfrm>
            <a:off x="1324219" y="3399202"/>
            <a:ext cx="376578" cy="272846"/>
            <a:chOff x="1324219" y="3399202"/>
            <a:chExt cx="376578" cy="272846"/>
          </a:xfrm>
        </p:grpSpPr>
        <p:sp>
          <p:nvSpPr>
            <p:cNvPr id="24201" name="Google Shape;24201;p67"/>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67"/>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67"/>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67"/>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67"/>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67"/>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67"/>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67"/>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67"/>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67"/>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67"/>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67"/>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67"/>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67"/>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67"/>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67"/>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67"/>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67"/>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67"/>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67"/>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67"/>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67"/>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67"/>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67"/>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67"/>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67"/>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67"/>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67"/>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67"/>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67"/>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67"/>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67"/>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67"/>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4" name="Google Shape;24234;p67"/>
          <p:cNvGrpSpPr/>
          <p:nvPr/>
        </p:nvGrpSpPr>
        <p:grpSpPr>
          <a:xfrm>
            <a:off x="1798763" y="3395401"/>
            <a:ext cx="376185" cy="280448"/>
            <a:chOff x="1798763" y="3395401"/>
            <a:chExt cx="376185" cy="280448"/>
          </a:xfrm>
        </p:grpSpPr>
        <p:sp>
          <p:nvSpPr>
            <p:cNvPr id="24235" name="Google Shape;24235;p67"/>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67"/>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67"/>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67"/>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67"/>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67"/>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67"/>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67"/>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67"/>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67"/>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67"/>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67"/>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67"/>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67"/>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67"/>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67"/>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67"/>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67"/>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67"/>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67"/>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67"/>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67"/>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67"/>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67"/>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67"/>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67"/>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67"/>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67"/>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67"/>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67"/>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67"/>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66" name="Google Shape;24266;p67"/>
          <p:cNvGrpSpPr/>
          <p:nvPr/>
        </p:nvGrpSpPr>
        <p:grpSpPr>
          <a:xfrm>
            <a:off x="2273307" y="3378754"/>
            <a:ext cx="375818" cy="313374"/>
            <a:chOff x="2273307" y="3378754"/>
            <a:chExt cx="375818" cy="313374"/>
          </a:xfrm>
        </p:grpSpPr>
        <p:sp>
          <p:nvSpPr>
            <p:cNvPr id="24267" name="Google Shape;24267;p67"/>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67"/>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67"/>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67"/>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67"/>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67"/>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67"/>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67"/>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67"/>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67"/>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67"/>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67"/>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67"/>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67"/>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67"/>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67"/>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67"/>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67"/>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67"/>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67"/>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67"/>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67"/>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67"/>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67"/>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67"/>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67"/>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67"/>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67"/>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67"/>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67"/>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67"/>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67"/>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67"/>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67"/>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67"/>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67"/>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67"/>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67"/>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67"/>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67"/>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67"/>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67"/>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67"/>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67"/>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67"/>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67"/>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67"/>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67"/>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67"/>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67"/>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67"/>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67"/>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67"/>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67"/>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67"/>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67"/>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67"/>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67"/>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67"/>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67"/>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67"/>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67"/>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67"/>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67"/>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67"/>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67"/>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67"/>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67"/>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67"/>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67"/>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67"/>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67"/>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67"/>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67"/>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67"/>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67"/>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67"/>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67"/>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67"/>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67"/>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67"/>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67"/>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67"/>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67"/>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1" name="Google Shape;24351;p67"/>
          <p:cNvGrpSpPr/>
          <p:nvPr/>
        </p:nvGrpSpPr>
        <p:grpSpPr>
          <a:xfrm>
            <a:off x="2747484" y="3359460"/>
            <a:ext cx="377706" cy="352330"/>
            <a:chOff x="2747484" y="3359460"/>
            <a:chExt cx="377706" cy="352330"/>
          </a:xfrm>
        </p:grpSpPr>
        <p:sp>
          <p:nvSpPr>
            <p:cNvPr id="24352" name="Google Shape;24352;p67"/>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67"/>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67"/>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67"/>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67"/>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67"/>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67"/>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67"/>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67"/>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67"/>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67"/>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67"/>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67"/>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67"/>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67"/>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7" name="Google Shape;24367;p67"/>
          <p:cNvGrpSpPr/>
          <p:nvPr/>
        </p:nvGrpSpPr>
        <p:grpSpPr>
          <a:xfrm>
            <a:off x="3696205" y="3371938"/>
            <a:ext cx="375792" cy="327373"/>
            <a:chOff x="3696205" y="3371938"/>
            <a:chExt cx="375792" cy="327373"/>
          </a:xfrm>
        </p:grpSpPr>
        <p:sp>
          <p:nvSpPr>
            <p:cNvPr id="24368" name="Google Shape;24368;p67"/>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67"/>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67"/>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67"/>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67"/>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67"/>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67"/>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67"/>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67"/>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67"/>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67"/>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67"/>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67"/>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67"/>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67"/>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67"/>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67"/>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67"/>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67"/>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67"/>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67"/>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67"/>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67"/>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1" name="Google Shape;24391;p67"/>
          <p:cNvGrpSpPr/>
          <p:nvPr/>
        </p:nvGrpSpPr>
        <p:grpSpPr>
          <a:xfrm>
            <a:off x="6567324" y="2436849"/>
            <a:ext cx="366722" cy="342892"/>
            <a:chOff x="6567324" y="2436849"/>
            <a:chExt cx="366722" cy="342892"/>
          </a:xfrm>
        </p:grpSpPr>
        <p:sp>
          <p:nvSpPr>
            <p:cNvPr id="24392" name="Google Shape;24392;p67"/>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67"/>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67"/>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67"/>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67"/>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67"/>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67"/>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67"/>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67"/>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67"/>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67"/>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67"/>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4" name="Google Shape;24404;p67"/>
          <p:cNvGrpSpPr/>
          <p:nvPr/>
        </p:nvGrpSpPr>
        <p:grpSpPr>
          <a:xfrm>
            <a:off x="4208970" y="3361347"/>
            <a:ext cx="299349" cy="348188"/>
            <a:chOff x="4208970" y="3361347"/>
            <a:chExt cx="299349" cy="348188"/>
          </a:xfrm>
        </p:grpSpPr>
        <p:sp>
          <p:nvSpPr>
            <p:cNvPr id="24405" name="Google Shape;24405;p67"/>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67"/>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67"/>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67"/>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67"/>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67"/>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67"/>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67"/>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67"/>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67"/>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67"/>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67"/>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67"/>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67"/>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9" name="Google Shape;24419;p67"/>
          <p:cNvGrpSpPr/>
          <p:nvPr/>
        </p:nvGrpSpPr>
        <p:grpSpPr>
          <a:xfrm>
            <a:off x="2786833" y="1512351"/>
            <a:ext cx="366722" cy="353667"/>
            <a:chOff x="2786833" y="1512351"/>
            <a:chExt cx="366722" cy="353667"/>
          </a:xfrm>
        </p:grpSpPr>
        <p:sp>
          <p:nvSpPr>
            <p:cNvPr id="24420" name="Google Shape;24420;p67"/>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67"/>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67"/>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67"/>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67"/>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67"/>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67"/>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67"/>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67"/>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67"/>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67"/>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67"/>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67"/>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67"/>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67"/>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67"/>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67"/>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67"/>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67"/>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67"/>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0" name="Google Shape;24440;p67"/>
          <p:cNvGrpSpPr/>
          <p:nvPr/>
        </p:nvGrpSpPr>
        <p:grpSpPr>
          <a:xfrm>
            <a:off x="1845321" y="1512744"/>
            <a:ext cx="352723" cy="353090"/>
            <a:chOff x="1845321" y="1512744"/>
            <a:chExt cx="352723" cy="353090"/>
          </a:xfrm>
        </p:grpSpPr>
        <p:sp>
          <p:nvSpPr>
            <p:cNvPr id="24441" name="Google Shape;24441;p67"/>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67"/>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67"/>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67"/>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67"/>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67"/>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67"/>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67"/>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67"/>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67"/>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67"/>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2" name="Google Shape;24452;p67"/>
          <p:cNvGrpSpPr/>
          <p:nvPr/>
        </p:nvGrpSpPr>
        <p:grpSpPr>
          <a:xfrm>
            <a:off x="3214452" y="3340533"/>
            <a:ext cx="392465" cy="389896"/>
            <a:chOff x="3214452" y="3340533"/>
            <a:chExt cx="392465" cy="389896"/>
          </a:xfrm>
        </p:grpSpPr>
        <p:sp>
          <p:nvSpPr>
            <p:cNvPr id="24453" name="Google Shape;24453;p67"/>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67"/>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67"/>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67"/>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67"/>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67"/>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67"/>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67"/>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67"/>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67"/>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67"/>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67"/>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67"/>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67"/>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67"/>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67"/>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67"/>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67"/>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67"/>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67"/>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67"/>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67"/>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67"/>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67"/>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67"/>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8" name="Google Shape;24478;p67"/>
          <p:cNvGrpSpPr/>
          <p:nvPr/>
        </p:nvGrpSpPr>
        <p:grpSpPr>
          <a:xfrm>
            <a:off x="3327229" y="1499899"/>
            <a:ext cx="234650" cy="378440"/>
            <a:chOff x="3327229" y="1499899"/>
            <a:chExt cx="234650" cy="378440"/>
          </a:xfrm>
        </p:grpSpPr>
        <p:sp>
          <p:nvSpPr>
            <p:cNvPr id="24479" name="Google Shape;24479;p67"/>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67"/>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67"/>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67"/>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67"/>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67"/>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67"/>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67"/>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67"/>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67"/>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67"/>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67"/>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67"/>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67"/>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67"/>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67"/>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67"/>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67"/>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67"/>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67"/>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67"/>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0" name="Google Shape;24500;p67"/>
          <p:cNvGrpSpPr/>
          <p:nvPr/>
        </p:nvGrpSpPr>
        <p:grpSpPr>
          <a:xfrm>
            <a:off x="3735553" y="1530151"/>
            <a:ext cx="366722" cy="317962"/>
            <a:chOff x="3735553" y="1530151"/>
            <a:chExt cx="366722" cy="317962"/>
          </a:xfrm>
        </p:grpSpPr>
        <p:sp>
          <p:nvSpPr>
            <p:cNvPr id="24501" name="Google Shape;24501;p67"/>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67"/>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67"/>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67"/>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67"/>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67"/>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67"/>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67"/>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67"/>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67"/>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67"/>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67"/>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13" name="Google Shape;24513;p67"/>
          <p:cNvGrpSpPr/>
          <p:nvPr/>
        </p:nvGrpSpPr>
        <p:grpSpPr>
          <a:xfrm>
            <a:off x="866322" y="2469775"/>
            <a:ext cx="379226" cy="322733"/>
            <a:chOff x="866322" y="2469775"/>
            <a:chExt cx="379226" cy="322733"/>
          </a:xfrm>
        </p:grpSpPr>
        <p:sp>
          <p:nvSpPr>
            <p:cNvPr id="24514" name="Google Shape;24514;p67"/>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67"/>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67"/>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67"/>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67"/>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67"/>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67"/>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67"/>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67"/>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67"/>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67"/>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67"/>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67"/>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67"/>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8" name="Google Shape;24528;p67"/>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67"/>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67"/>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67"/>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67"/>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67"/>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67"/>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67"/>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67"/>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67"/>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67"/>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67"/>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0" name="Google Shape;24540;p67"/>
          <p:cNvGrpSpPr/>
          <p:nvPr/>
        </p:nvGrpSpPr>
        <p:grpSpPr>
          <a:xfrm>
            <a:off x="1328387" y="2500814"/>
            <a:ext cx="404183" cy="289151"/>
            <a:chOff x="1328387" y="2500814"/>
            <a:chExt cx="404183" cy="289151"/>
          </a:xfrm>
        </p:grpSpPr>
        <p:sp>
          <p:nvSpPr>
            <p:cNvPr id="24541" name="Google Shape;24541;p67"/>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67"/>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67"/>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67"/>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67"/>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67"/>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67"/>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67"/>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67"/>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67"/>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67"/>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67"/>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67"/>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67"/>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67"/>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67"/>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67"/>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67"/>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67"/>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67"/>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67"/>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67"/>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67"/>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67"/>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67"/>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67"/>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67"/>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67"/>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67"/>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0" name="Google Shape;24570;p67"/>
          <p:cNvGrpSpPr/>
          <p:nvPr/>
        </p:nvGrpSpPr>
        <p:grpSpPr>
          <a:xfrm>
            <a:off x="1821465" y="2495702"/>
            <a:ext cx="365988" cy="270801"/>
            <a:chOff x="1821465" y="2495702"/>
            <a:chExt cx="365988" cy="270801"/>
          </a:xfrm>
        </p:grpSpPr>
        <p:sp>
          <p:nvSpPr>
            <p:cNvPr id="24571" name="Google Shape;24571;p67"/>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67"/>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67"/>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67"/>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67"/>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67"/>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67"/>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8" name="Google Shape;24578;p67"/>
          <p:cNvGrpSpPr/>
          <p:nvPr/>
        </p:nvGrpSpPr>
        <p:grpSpPr>
          <a:xfrm>
            <a:off x="3725723" y="2455776"/>
            <a:ext cx="354977" cy="351202"/>
            <a:chOff x="3725723" y="2455776"/>
            <a:chExt cx="354977" cy="351202"/>
          </a:xfrm>
        </p:grpSpPr>
        <p:sp>
          <p:nvSpPr>
            <p:cNvPr id="24579" name="Google Shape;24579;p67"/>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67"/>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67"/>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67"/>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67"/>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67"/>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67"/>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67"/>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67"/>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67"/>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67"/>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67"/>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67"/>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2" name="Google Shape;24592;p67"/>
          <p:cNvGrpSpPr/>
          <p:nvPr/>
        </p:nvGrpSpPr>
        <p:grpSpPr>
          <a:xfrm>
            <a:off x="5226165" y="1977641"/>
            <a:ext cx="230482" cy="388847"/>
            <a:chOff x="5226165" y="1977641"/>
            <a:chExt cx="230482" cy="388847"/>
          </a:xfrm>
        </p:grpSpPr>
        <p:sp>
          <p:nvSpPr>
            <p:cNvPr id="24593" name="Google Shape;24593;p67"/>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67"/>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67"/>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67"/>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67"/>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67"/>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67"/>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67"/>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67"/>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67"/>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67"/>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67"/>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5" name="Google Shape;24605;p67"/>
          <p:cNvGrpSpPr/>
          <p:nvPr/>
        </p:nvGrpSpPr>
        <p:grpSpPr>
          <a:xfrm>
            <a:off x="5632602" y="2025510"/>
            <a:ext cx="370130" cy="287264"/>
            <a:chOff x="5632602" y="2025510"/>
            <a:chExt cx="370130" cy="287264"/>
          </a:xfrm>
        </p:grpSpPr>
        <p:sp>
          <p:nvSpPr>
            <p:cNvPr id="24606" name="Google Shape;24606;p67"/>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67"/>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67"/>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67"/>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67"/>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67"/>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67"/>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67"/>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67"/>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67"/>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67"/>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67"/>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67"/>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67"/>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67"/>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67"/>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67"/>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67"/>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4" name="Google Shape;24624;p67"/>
          <p:cNvGrpSpPr/>
          <p:nvPr/>
        </p:nvGrpSpPr>
        <p:grpSpPr>
          <a:xfrm>
            <a:off x="4212378" y="2456537"/>
            <a:ext cx="331515" cy="330021"/>
            <a:chOff x="4212378" y="2456537"/>
            <a:chExt cx="331515" cy="330021"/>
          </a:xfrm>
        </p:grpSpPr>
        <p:sp>
          <p:nvSpPr>
            <p:cNvPr id="24625" name="Google Shape;24625;p67"/>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67"/>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67"/>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67"/>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67"/>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67"/>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67"/>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67"/>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67"/>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4" name="Google Shape;24634;p67"/>
          <p:cNvGrpSpPr/>
          <p:nvPr/>
        </p:nvGrpSpPr>
        <p:grpSpPr>
          <a:xfrm>
            <a:off x="6176013" y="1977825"/>
            <a:ext cx="235411" cy="347427"/>
            <a:chOff x="6176013" y="1977825"/>
            <a:chExt cx="235411" cy="347427"/>
          </a:xfrm>
        </p:grpSpPr>
        <p:sp>
          <p:nvSpPr>
            <p:cNvPr id="24635" name="Google Shape;24635;p67"/>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67"/>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67"/>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67"/>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67"/>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67"/>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67"/>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67"/>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67"/>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67"/>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67"/>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67"/>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67"/>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67"/>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67"/>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67"/>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67"/>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2" name="Google Shape;24652;p67"/>
          <p:cNvGrpSpPr/>
          <p:nvPr/>
        </p:nvGrpSpPr>
        <p:grpSpPr>
          <a:xfrm>
            <a:off x="6652077" y="1977458"/>
            <a:ext cx="235778" cy="347794"/>
            <a:chOff x="6652077" y="1977458"/>
            <a:chExt cx="235778" cy="347794"/>
          </a:xfrm>
        </p:grpSpPr>
        <p:sp>
          <p:nvSpPr>
            <p:cNvPr id="24653" name="Google Shape;24653;p67"/>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67"/>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67"/>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67"/>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67"/>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67"/>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67"/>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67"/>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67"/>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67"/>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67"/>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67"/>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67"/>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67"/>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67"/>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67"/>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9" name="Google Shape;24669;p67"/>
          <p:cNvGrpSpPr/>
          <p:nvPr/>
        </p:nvGrpSpPr>
        <p:grpSpPr>
          <a:xfrm>
            <a:off x="7072513" y="1997512"/>
            <a:ext cx="394352" cy="308052"/>
            <a:chOff x="7072513" y="1997512"/>
            <a:chExt cx="394352" cy="308052"/>
          </a:xfrm>
        </p:grpSpPr>
        <p:sp>
          <p:nvSpPr>
            <p:cNvPr id="24670" name="Google Shape;24670;p67"/>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67"/>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67"/>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67"/>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67"/>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67"/>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67"/>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67"/>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67"/>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67"/>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67"/>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1" name="Google Shape;24681;p67"/>
          <p:cNvGrpSpPr/>
          <p:nvPr/>
        </p:nvGrpSpPr>
        <p:grpSpPr>
          <a:xfrm>
            <a:off x="7576208" y="1977825"/>
            <a:ext cx="292533" cy="347454"/>
            <a:chOff x="7576208" y="1977825"/>
            <a:chExt cx="292533" cy="347454"/>
          </a:xfrm>
        </p:grpSpPr>
        <p:sp>
          <p:nvSpPr>
            <p:cNvPr id="24682" name="Google Shape;24682;p67"/>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67"/>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67"/>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67"/>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67"/>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67"/>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67"/>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67"/>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67"/>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67"/>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67"/>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67"/>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67"/>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5" name="Google Shape;24695;p67"/>
          <p:cNvGrpSpPr/>
          <p:nvPr/>
        </p:nvGrpSpPr>
        <p:grpSpPr>
          <a:xfrm>
            <a:off x="8023882" y="1977458"/>
            <a:ext cx="320557" cy="347794"/>
            <a:chOff x="8023882" y="1977458"/>
            <a:chExt cx="320557" cy="347794"/>
          </a:xfrm>
        </p:grpSpPr>
        <p:sp>
          <p:nvSpPr>
            <p:cNvPr id="24696" name="Google Shape;24696;p67"/>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67"/>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67"/>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67"/>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67"/>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67"/>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67"/>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67"/>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67"/>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67"/>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67"/>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67"/>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67"/>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67"/>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67"/>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67"/>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67"/>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67"/>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67"/>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67"/>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67"/>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67"/>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67"/>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67"/>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67"/>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67"/>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67"/>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67"/>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67"/>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67"/>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67"/>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67"/>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67"/>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67"/>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67"/>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67"/>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67"/>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67"/>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67"/>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67"/>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6" name="Google Shape;24736;p67"/>
          <p:cNvGrpSpPr/>
          <p:nvPr/>
        </p:nvGrpSpPr>
        <p:grpSpPr>
          <a:xfrm>
            <a:off x="5627674" y="2444819"/>
            <a:ext cx="345147" cy="342630"/>
            <a:chOff x="5627674" y="2444819"/>
            <a:chExt cx="345147" cy="342630"/>
          </a:xfrm>
        </p:grpSpPr>
        <p:sp>
          <p:nvSpPr>
            <p:cNvPr id="24737" name="Google Shape;24737;p67"/>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67"/>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67"/>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67"/>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67"/>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2" name="Google Shape;24742;p67"/>
          <p:cNvGrpSpPr/>
          <p:nvPr/>
        </p:nvGrpSpPr>
        <p:grpSpPr>
          <a:xfrm>
            <a:off x="4653996" y="2440257"/>
            <a:ext cx="396607" cy="348555"/>
            <a:chOff x="4653996" y="2440257"/>
            <a:chExt cx="396607" cy="348555"/>
          </a:xfrm>
        </p:grpSpPr>
        <p:sp>
          <p:nvSpPr>
            <p:cNvPr id="24743" name="Google Shape;24743;p67"/>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67"/>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67"/>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67"/>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67"/>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67"/>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67"/>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67"/>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67"/>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67"/>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67"/>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67"/>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67"/>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67"/>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67"/>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67"/>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67"/>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67"/>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1" name="Google Shape;24761;p67"/>
          <p:cNvGrpSpPr/>
          <p:nvPr/>
        </p:nvGrpSpPr>
        <p:grpSpPr>
          <a:xfrm>
            <a:off x="1854391" y="2895140"/>
            <a:ext cx="301630" cy="374272"/>
            <a:chOff x="1854391" y="2895140"/>
            <a:chExt cx="301630" cy="374272"/>
          </a:xfrm>
        </p:grpSpPr>
        <p:sp>
          <p:nvSpPr>
            <p:cNvPr id="24762" name="Google Shape;24762;p67"/>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67"/>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67"/>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67"/>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67"/>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67"/>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67"/>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67"/>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67"/>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67"/>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67"/>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67"/>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67"/>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67"/>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67"/>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67"/>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67"/>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67"/>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67"/>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67"/>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67"/>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67"/>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67"/>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67"/>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67"/>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67"/>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67"/>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67"/>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67"/>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67"/>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67"/>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67"/>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67"/>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67"/>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67"/>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67"/>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67"/>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67"/>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67"/>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67"/>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67"/>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67"/>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67"/>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67"/>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67"/>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67"/>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67"/>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67"/>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67"/>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1" name="Google Shape;24811;p67"/>
          <p:cNvGrpSpPr/>
          <p:nvPr/>
        </p:nvGrpSpPr>
        <p:grpSpPr>
          <a:xfrm>
            <a:off x="5172817" y="2438370"/>
            <a:ext cx="289518" cy="357651"/>
            <a:chOff x="5172817" y="2438370"/>
            <a:chExt cx="289518" cy="357651"/>
          </a:xfrm>
        </p:grpSpPr>
        <p:sp>
          <p:nvSpPr>
            <p:cNvPr id="24812" name="Google Shape;24812;p67"/>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67"/>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67"/>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67"/>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67"/>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67"/>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67"/>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67"/>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67"/>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67"/>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67"/>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3" name="Google Shape;24823;p67"/>
          <p:cNvGrpSpPr/>
          <p:nvPr/>
        </p:nvGrpSpPr>
        <p:grpSpPr>
          <a:xfrm>
            <a:off x="3234506" y="2484534"/>
            <a:ext cx="388297" cy="293320"/>
            <a:chOff x="3234506" y="2484534"/>
            <a:chExt cx="388297" cy="293320"/>
          </a:xfrm>
        </p:grpSpPr>
        <p:sp>
          <p:nvSpPr>
            <p:cNvPr id="24824" name="Google Shape;24824;p67"/>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67"/>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67"/>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67"/>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67"/>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67"/>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67"/>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67"/>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67"/>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67"/>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67"/>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67"/>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67"/>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67"/>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67"/>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67"/>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0" name="Google Shape;24840;p67"/>
          <p:cNvGrpSpPr/>
          <p:nvPr/>
        </p:nvGrpSpPr>
        <p:grpSpPr>
          <a:xfrm>
            <a:off x="6065149" y="3367036"/>
            <a:ext cx="362553" cy="356498"/>
            <a:chOff x="6065149" y="3367036"/>
            <a:chExt cx="362553" cy="356498"/>
          </a:xfrm>
        </p:grpSpPr>
        <p:sp>
          <p:nvSpPr>
            <p:cNvPr id="24841" name="Google Shape;24841;p67"/>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67"/>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67"/>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67"/>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67"/>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6" name="Google Shape;24846;p67"/>
          <p:cNvGrpSpPr/>
          <p:nvPr/>
        </p:nvGrpSpPr>
        <p:grpSpPr>
          <a:xfrm>
            <a:off x="6540821" y="3367036"/>
            <a:ext cx="362553" cy="356498"/>
            <a:chOff x="6540821" y="3367036"/>
            <a:chExt cx="362553" cy="356498"/>
          </a:xfrm>
        </p:grpSpPr>
        <p:sp>
          <p:nvSpPr>
            <p:cNvPr id="24847" name="Google Shape;24847;p67"/>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67"/>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67"/>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67"/>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67"/>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67"/>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67"/>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4" name="Google Shape;24854;p67"/>
          <p:cNvGrpSpPr/>
          <p:nvPr/>
        </p:nvGrpSpPr>
        <p:grpSpPr>
          <a:xfrm>
            <a:off x="2302458" y="2474704"/>
            <a:ext cx="354479" cy="312561"/>
            <a:chOff x="2302458" y="2474704"/>
            <a:chExt cx="354479" cy="312561"/>
          </a:xfrm>
        </p:grpSpPr>
        <p:sp>
          <p:nvSpPr>
            <p:cNvPr id="24855" name="Google Shape;24855;p67"/>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67"/>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67"/>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67"/>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67"/>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67"/>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67"/>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67"/>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67"/>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67"/>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67"/>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67"/>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7" name="Google Shape;24867;p67"/>
          <p:cNvGrpSpPr/>
          <p:nvPr/>
        </p:nvGrpSpPr>
        <p:grpSpPr>
          <a:xfrm>
            <a:off x="2831110" y="2442538"/>
            <a:ext cx="246002" cy="348922"/>
            <a:chOff x="2831110" y="2442538"/>
            <a:chExt cx="246002" cy="348922"/>
          </a:xfrm>
        </p:grpSpPr>
        <p:sp>
          <p:nvSpPr>
            <p:cNvPr id="24868" name="Google Shape;24868;p67"/>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67"/>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67"/>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67"/>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67"/>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67"/>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67"/>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67"/>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67"/>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67"/>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67"/>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67"/>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67"/>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67"/>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2" name="Google Shape;24882;p67"/>
          <p:cNvGrpSpPr/>
          <p:nvPr/>
        </p:nvGrpSpPr>
        <p:grpSpPr>
          <a:xfrm>
            <a:off x="7016492" y="3367036"/>
            <a:ext cx="362947" cy="356498"/>
            <a:chOff x="7016492" y="3367036"/>
            <a:chExt cx="362947" cy="356498"/>
          </a:xfrm>
        </p:grpSpPr>
        <p:sp>
          <p:nvSpPr>
            <p:cNvPr id="24883" name="Google Shape;24883;p67"/>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67"/>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67"/>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67"/>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67"/>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67"/>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9" name="Google Shape;24889;p67"/>
          <p:cNvGrpSpPr/>
          <p:nvPr/>
        </p:nvGrpSpPr>
        <p:grpSpPr>
          <a:xfrm>
            <a:off x="4831774" y="3817357"/>
            <a:ext cx="362947" cy="356576"/>
            <a:chOff x="5108852" y="3817357"/>
            <a:chExt cx="362947" cy="356576"/>
          </a:xfrm>
        </p:grpSpPr>
        <p:sp>
          <p:nvSpPr>
            <p:cNvPr id="24890" name="Google Shape;24890;p67"/>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67"/>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67"/>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67"/>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4" name="Google Shape;24894;p67"/>
          <p:cNvGrpSpPr/>
          <p:nvPr/>
        </p:nvGrpSpPr>
        <p:grpSpPr>
          <a:xfrm>
            <a:off x="5728642" y="3817357"/>
            <a:ext cx="362947" cy="356576"/>
            <a:chOff x="6005720" y="3817357"/>
            <a:chExt cx="362947" cy="356576"/>
          </a:xfrm>
        </p:grpSpPr>
        <p:sp>
          <p:nvSpPr>
            <p:cNvPr id="24895" name="Google Shape;24895;p67"/>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67"/>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67"/>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67"/>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9" name="Google Shape;24899;p67"/>
          <p:cNvGrpSpPr/>
          <p:nvPr/>
        </p:nvGrpSpPr>
        <p:grpSpPr>
          <a:xfrm>
            <a:off x="5589452" y="3367036"/>
            <a:ext cx="362580" cy="356498"/>
            <a:chOff x="5589452" y="3367036"/>
            <a:chExt cx="362580" cy="356498"/>
          </a:xfrm>
        </p:grpSpPr>
        <p:sp>
          <p:nvSpPr>
            <p:cNvPr id="24900" name="Google Shape;24900;p67"/>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67"/>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67"/>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03" name="Google Shape;24903;p67"/>
          <p:cNvGrpSpPr/>
          <p:nvPr/>
        </p:nvGrpSpPr>
        <p:grpSpPr>
          <a:xfrm>
            <a:off x="7488021" y="3362475"/>
            <a:ext cx="372017" cy="365621"/>
            <a:chOff x="7488021" y="3362475"/>
            <a:chExt cx="372017" cy="365621"/>
          </a:xfrm>
        </p:grpSpPr>
        <p:sp>
          <p:nvSpPr>
            <p:cNvPr id="24904" name="Google Shape;24904;p67"/>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67"/>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67"/>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67"/>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67"/>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67"/>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67"/>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67"/>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67"/>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67"/>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4" name="Google Shape;24914;p67"/>
          <p:cNvGrpSpPr/>
          <p:nvPr/>
        </p:nvGrpSpPr>
        <p:grpSpPr>
          <a:xfrm>
            <a:off x="5113781" y="3367036"/>
            <a:ext cx="362553" cy="356498"/>
            <a:chOff x="5113781" y="3367036"/>
            <a:chExt cx="362553" cy="356498"/>
          </a:xfrm>
        </p:grpSpPr>
        <p:sp>
          <p:nvSpPr>
            <p:cNvPr id="24915" name="Google Shape;24915;p67"/>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67"/>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17" name="Google Shape;24917;p67"/>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18" name="Google Shape;24918;p67"/>
          <p:cNvGrpSpPr/>
          <p:nvPr/>
        </p:nvGrpSpPr>
        <p:grpSpPr>
          <a:xfrm>
            <a:off x="7968621" y="3365489"/>
            <a:ext cx="375818" cy="357651"/>
            <a:chOff x="7968621" y="3365489"/>
            <a:chExt cx="375818" cy="357651"/>
          </a:xfrm>
        </p:grpSpPr>
        <p:sp>
          <p:nvSpPr>
            <p:cNvPr id="24919" name="Google Shape;24919;p67"/>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67"/>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67"/>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67"/>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67"/>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67"/>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67"/>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67"/>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67"/>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67"/>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67"/>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67"/>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31" name="Google Shape;24931;p67"/>
          <p:cNvGrpSpPr/>
          <p:nvPr/>
        </p:nvGrpSpPr>
        <p:grpSpPr>
          <a:xfrm>
            <a:off x="5280208" y="3817357"/>
            <a:ext cx="362947" cy="356576"/>
            <a:chOff x="5557286" y="3817357"/>
            <a:chExt cx="362947" cy="356576"/>
          </a:xfrm>
        </p:grpSpPr>
        <p:grpSp>
          <p:nvGrpSpPr>
            <p:cNvPr id="24932" name="Google Shape;24932;p67"/>
            <p:cNvGrpSpPr/>
            <p:nvPr/>
          </p:nvGrpSpPr>
          <p:grpSpPr>
            <a:xfrm>
              <a:off x="5557286" y="3817357"/>
              <a:ext cx="362947" cy="356576"/>
              <a:chOff x="5557286" y="3817357"/>
              <a:chExt cx="362947" cy="356576"/>
            </a:xfrm>
          </p:grpSpPr>
          <p:sp>
            <p:nvSpPr>
              <p:cNvPr id="24933" name="Google Shape;24933;p67"/>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67"/>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67"/>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36" name="Google Shape;24936;p67"/>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37" name="Google Shape;24937;p67"/>
          <p:cNvGrpSpPr/>
          <p:nvPr/>
        </p:nvGrpSpPr>
        <p:grpSpPr>
          <a:xfrm>
            <a:off x="4383341" y="3817357"/>
            <a:ext cx="362947" cy="356576"/>
            <a:chOff x="4660419" y="3817357"/>
            <a:chExt cx="362947" cy="356576"/>
          </a:xfrm>
        </p:grpSpPr>
        <p:grpSp>
          <p:nvGrpSpPr>
            <p:cNvPr id="24938" name="Google Shape;24938;p67"/>
            <p:cNvGrpSpPr/>
            <p:nvPr/>
          </p:nvGrpSpPr>
          <p:grpSpPr>
            <a:xfrm>
              <a:off x="4660419" y="3817357"/>
              <a:ext cx="362947" cy="356576"/>
              <a:chOff x="4660419" y="3817357"/>
              <a:chExt cx="362947" cy="356576"/>
            </a:xfrm>
          </p:grpSpPr>
          <p:sp>
            <p:nvSpPr>
              <p:cNvPr id="24939" name="Google Shape;24939;p67"/>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67"/>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1" name="Google Shape;24941;p67"/>
            <p:cNvGrpSpPr/>
            <p:nvPr/>
          </p:nvGrpSpPr>
          <p:grpSpPr>
            <a:xfrm>
              <a:off x="4694459" y="3856408"/>
              <a:ext cx="282308" cy="265356"/>
              <a:chOff x="4690600" y="3853050"/>
              <a:chExt cx="289488" cy="272132"/>
            </a:xfrm>
          </p:grpSpPr>
          <p:sp>
            <p:nvSpPr>
              <p:cNvPr id="24942" name="Google Shape;24942;p67"/>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67"/>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944" name="Google Shape;24944;p67"/>
          <p:cNvGrpSpPr/>
          <p:nvPr/>
        </p:nvGrpSpPr>
        <p:grpSpPr>
          <a:xfrm>
            <a:off x="6184880" y="3813323"/>
            <a:ext cx="369882" cy="364325"/>
            <a:chOff x="1190200" y="238125"/>
            <a:chExt cx="5306767" cy="5212083"/>
          </a:xfrm>
        </p:grpSpPr>
        <p:grpSp>
          <p:nvGrpSpPr>
            <p:cNvPr id="24945" name="Google Shape;24945;p67"/>
            <p:cNvGrpSpPr/>
            <p:nvPr/>
          </p:nvGrpSpPr>
          <p:grpSpPr>
            <a:xfrm>
              <a:off x="1190200" y="238125"/>
              <a:ext cx="5212075" cy="5212075"/>
              <a:chOff x="1190200" y="238125"/>
              <a:chExt cx="5212075" cy="5212075"/>
            </a:xfrm>
          </p:grpSpPr>
          <p:sp>
            <p:nvSpPr>
              <p:cNvPr id="24946" name="Google Shape;24946;p67"/>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67"/>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48" name="Google Shape;24948;p67"/>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49" name="Google Shape;24949;p67"/>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SEO &amp; Marketing Icons</a:t>
            </a:r>
            <a:endParaRPr sz="2400">
              <a:solidFill>
                <a:srgbClr val="FFFFFF"/>
              </a:solidFill>
            </a:endParaRPr>
          </a:p>
        </p:txBody>
      </p:sp>
      <p:grpSp>
        <p:nvGrpSpPr>
          <p:cNvPr id="24950" name="Google Shape;24950;p67"/>
          <p:cNvGrpSpPr/>
          <p:nvPr/>
        </p:nvGrpSpPr>
        <p:grpSpPr>
          <a:xfrm>
            <a:off x="3486106" y="3817357"/>
            <a:ext cx="363314" cy="356576"/>
            <a:chOff x="3763184" y="3817357"/>
            <a:chExt cx="363314" cy="356576"/>
          </a:xfrm>
        </p:grpSpPr>
        <p:sp>
          <p:nvSpPr>
            <p:cNvPr id="24951" name="Google Shape;24951;p67"/>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67"/>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67"/>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67"/>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67"/>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56" name="Google Shape;24956;p67"/>
          <p:cNvGrpSpPr/>
          <p:nvPr/>
        </p:nvGrpSpPr>
        <p:grpSpPr>
          <a:xfrm>
            <a:off x="3934907" y="3817357"/>
            <a:ext cx="362947" cy="356576"/>
            <a:chOff x="4211985" y="3817357"/>
            <a:chExt cx="362947" cy="356576"/>
          </a:xfrm>
        </p:grpSpPr>
        <p:sp>
          <p:nvSpPr>
            <p:cNvPr id="24957" name="Google Shape;24957;p67"/>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67"/>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67"/>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0" name="Google Shape;24960;p67"/>
          <p:cNvGrpSpPr/>
          <p:nvPr/>
        </p:nvGrpSpPr>
        <p:grpSpPr>
          <a:xfrm>
            <a:off x="3037672" y="3817357"/>
            <a:ext cx="362920" cy="356865"/>
            <a:chOff x="3314750" y="3817357"/>
            <a:chExt cx="362920" cy="356865"/>
          </a:xfrm>
        </p:grpSpPr>
        <p:grpSp>
          <p:nvGrpSpPr>
            <p:cNvPr id="24961" name="Google Shape;24961;p67"/>
            <p:cNvGrpSpPr/>
            <p:nvPr/>
          </p:nvGrpSpPr>
          <p:grpSpPr>
            <a:xfrm>
              <a:off x="3314750" y="3817357"/>
              <a:ext cx="362920" cy="356865"/>
              <a:chOff x="3314750" y="3817357"/>
              <a:chExt cx="362920" cy="356865"/>
            </a:xfrm>
          </p:grpSpPr>
          <p:sp>
            <p:nvSpPr>
              <p:cNvPr id="24962" name="Google Shape;24962;p67"/>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67"/>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4" name="Google Shape;24964;p67"/>
            <p:cNvGrpSpPr/>
            <p:nvPr/>
          </p:nvGrpSpPr>
          <p:grpSpPr>
            <a:xfrm>
              <a:off x="3394986" y="3894612"/>
              <a:ext cx="202339" cy="202323"/>
              <a:chOff x="935197" y="1793977"/>
              <a:chExt cx="256451" cy="256430"/>
            </a:xfrm>
          </p:grpSpPr>
          <p:sp>
            <p:nvSpPr>
              <p:cNvPr id="24965" name="Google Shape;24965;p6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6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967" name="Google Shape;24967;p67"/>
          <p:cNvGrpSpPr/>
          <p:nvPr/>
        </p:nvGrpSpPr>
        <p:grpSpPr>
          <a:xfrm>
            <a:off x="2589238" y="3817357"/>
            <a:ext cx="362920" cy="356865"/>
            <a:chOff x="2866317" y="3817357"/>
            <a:chExt cx="362920" cy="356865"/>
          </a:xfrm>
        </p:grpSpPr>
        <p:sp>
          <p:nvSpPr>
            <p:cNvPr id="24968" name="Google Shape;24968;p67"/>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67"/>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67"/>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974"/>
        <p:cNvGrpSpPr/>
        <p:nvPr/>
      </p:nvGrpSpPr>
      <p:grpSpPr>
        <a:xfrm>
          <a:off x="0" y="0"/>
          <a:ext cx="0" cy="0"/>
          <a:chOff x="0" y="0"/>
          <a:chExt cx="0" cy="0"/>
        </a:xfrm>
      </p:grpSpPr>
      <p:pic>
        <p:nvPicPr>
          <p:cNvPr id="24975" name="Google Shape;24975;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9833"/>
        <p:cNvGrpSpPr/>
        <p:nvPr/>
      </p:nvGrpSpPr>
      <p:grpSpPr>
        <a:xfrm>
          <a:off x="0" y="0"/>
          <a:ext cx="0" cy="0"/>
          <a:chOff x="0" y="0"/>
          <a:chExt cx="0" cy="0"/>
        </a:xfrm>
      </p:grpSpPr>
      <p:sp>
        <p:nvSpPr>
          <p:cNvPr id="9834" name="Google Shape;9834;p32"/>
          <p:cNvSpPr txBox="1">
            <a:spLocks noGrp="1"/>
          </p:cNvSpPr>
          <p:nvPr>
            <p:ph type="title"/>
          </p:nvPr>
        </p:nvSpPr>
        <p:spPr>
          <a:xfrm>
            <a:off x="1747800" y="1737400"/>
            <a:ext cx="5648400" cy="129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dirty="0"/>
              <a:t>KINDLY START YOUR PRESENTATION FROM NEXT SLIDE</a:t>
            </a:r>
            <a:endParaRPr dirty="0"/>
          </a:p>
        </p:txBody>
      </p:sp>
      <p:grpSp>
        <p:nvGrpSpPr>
          <p:cNvPr id="9835" name="Google Shape;9835;p32"/>
          <p:cNvGrpSpPr/>
          <p:nvPr/>
        </p:nvGrpSpPr>
        <p:grpSpPr>
          <a:xfrm rot="-8100000">
            <a:off x="6012589" y="941732"/>
            <a:ext cx="2270043" cy="183536"/>
            <a:chOff x="5419725" y="2413000"/>
            <a:chExt cx="2169725" cy="175425"/>
          </a:xfrm>
        </p:grpSpPr>
        <p:sp>
          <p:nvSpPr>
            <p:cNvPr id="9836" name="Google Shape;9836;p32"/>
            <p:cNvSpPr/>
            <p:nvPr/>
          </p:nvSpPr>
          <p:spPr>
            <a:xfrm>
              <a:off x="5419725" y="2413000"/>
              <a:ext cx="2027325" cy="175425"/>
            </a:xfrm>
            <a:custGeom>
              <a:avLst/>
              <a:gdLst/>
              <a:ahLst/>
              <a:cxnLst/>
              <a:rect l="l" t="t" r="r" b="b"/>
              <a:pathLst>
                <a:path w="81093" h="7017" extrusionOk="0">
                  <a:moveTo>
                    <a:pt x="3509" y="0"/>
                  </a:moveTo>
                  <a:cubicBezTo>
                    <a:pt x="1571" y="0"/>
                    <a:pt x="0" y="1571"/>
                    <a:pt x="0" y="3508"/>
                  </a:cubicBezTo>
                  <a:cubicBezTo>
                    <a:pt x="0" y="5446"/>
                    <a:pt x="1571" y="7017"/>
                    <a:pt x="3509" y="7017"/>
                  </a:cubicBezTo>
                  <a:lnTo>
                    <a:pt x="81093" y="7017"/>
                  </a:lnTo>
                  <a:lnTo>
                    <a:pt x="8109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32"/>
            <p:cNvSpPr/>
            <p:nvPr/>
          </p:nvSpPr>
          <p:spPr>
            <a:xfrm>
              <a:off x="7447025" y="2413000"/>
              <a:ext cx="142425" cy="175425"/>
            </a:xfrm>
            <a:custGeom>
              <a:avLst/>
              <a:gdLst/>
              <a:ahLst/>
              <a:cxnLst/>
              <a:rect l="l" t="t" r="r" b="b"/>
              <a:pathLst>
                <a:path w="5697" h="7017" extrusionOk="0">
                  <a:moveTo>
                    <a:pt x="1" y="0"/>
                  </a:moveTo>
                  <a:lnTo>
                    <a:pt x="1" y="7017"/>
                  </a:lnTo>
                  <a:lnTo>
                    <a:pt x="5410" y="3880"/>
                  </a:lnTo>
                  <a:cubicBezTo>
                    <a:pt x="5696" y="3714"/>
                    <a:pt x="5696" y="3300"/>
                    <a:pt x="5410" y="3134"/>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32"/>
            <p:cNvSpPr/>
            <p:nvPr/>
          </p:nvSpPr>
          <p:spPr>
            <a:xfrm>
              <a:off x="6846100" y="2459400"/>
              <a:ext cx="492625" cy="82550"/>
            </a:xfrm>
            <a:custGeom>
              <a:avLst/>
              <a:gdLst/>
              <a:ahLst/>
              <a:cxnLst/>
              <a:rect l="l" t="t" r="r" b="b"/>
              <a:pathLst>
                <a:path w="19705" h="3302" extrusionOk="0">
                  <a:moveTo>
                    <a:pt x="1650" y="1"/>
                  </a:moveTo>
                  <a:cubicBezTo>
                    <a:pt x="740" y="1"/>
                    <a:pt x="1" y="740"/>
                    <a:pt x="1" y="1652"/>
                  </a:cubicBezTo>
                  <a:cubicBezTo>
                    <a:pt x="1" y="2562"/>
                    <a:pt x="740" y="3301"/>
                    <a:pt x="1650" y="3301"/>
                  </a:cubicBezTo>
                  <a:lnTo>
                    <a:pt x="18054" y="3301"/>
                  </a:lnTo>
                  <a:cubicBezTo>
                    <a:pt x="18966" y="3301"/>
                    <a:pt x="19705" y="2562"/>
                    <a:pt x="19705" y="1652"/>
                  </a:cubicBezTo>
                  <a:cubicBezTo>
                    <a:pt x="19705" y="740"/>
                    <a:pt x="18966" y="1"/>
                    <a:pt x="180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9" name="Google Shape;9839;p32"/>
          <p:cNvSpPr/>
          <p:nvPr/>
        </p:nvSpPr>
        <p:spPr>
          <a:xfrm>
            <a:off x="1571775" y="370241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32"/>
          <p:cNvSpPr/>
          <p:nvPr/>
        </p:nvSpPr>
        <p:spPr>
          <a:xfrm>
            <a:off x="1601025" y="13724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32"/>
          <p:cNvSpPr/>
          <p:nvPr/>
        </p:nvSpPr>
        <p:spPr>
          <a:xfrm>
            <a:off x="2888800" y="40885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9881"/>
        <p:cNvGrpSpPr/>
        <p:nvPr/>
      </p:nvGrpSpPr>
      <p:grpSpPr>
        <a:xfrm>
          <a:off x="0" y="0"/>
          <a:ext cx="0" cy="0"/>
          <a:chOff x="0" y="0"/>
          <a:chExt cx="0" cy="0"/>
        </a:xfrm>
      </p:grpSpPr>
      <p:sp>
        <p:nvSpPr>
          <p:cNvPr id="9882" name="Google Shape;9882;p3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smtClean="0"/>
              <a:t>SYLLABUS COMPLETION</a:t>
            </a:r>
            <a:endParaRPr dirty="0"/>
          </a:p>
        </p:txBody>
      </p:sp>
      <p:sp>
        <p:nvSpPr>
          <p:cNvPr id="9884" name="Google Shape;9884;p35"/>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01</a:t>
            </a:r>
            <a:endParaRPr dirty="0"/>
          </a:p>
        </p:txBody>
      </p:sp>
      <p:sp>
        <p:nvSpPr>
          <p:cNvPr id="9885" name="Google Shape;9885;p3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p:cNvGrpSpPr/>
          <p:nvPr/>
        </p:nvGrpSpPr>
        <p:grpSpPr>
          <a:xfrm>
            <a:off x="6538223" y="163649"/>
            <a:ext cx="1356637" cy="1528669"/>
            <a:chOff x="6638425" y="262025"/>
            <a:chExt cx="1356637" cy="1528669"/>
          </a:xfrm>
        </p:grpSpPr>
        <p:sp>
          <p:nvSpPr>
            <p:cNvPr id="9889" name="Google Shape;9889;p3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871"/>
        <p:cNvGrpSpPr/>
        <p:nvPr/>
      </p:nvGrpSpPr>
      <p:grpSpPr>
        <a:xfrm>
          <a:off x="0" y="0"/>
          <a:ext cx="0" cy="0"/>
          <a:chOff x="0" y="0"/>
          <a:chExt cx="0" cy="0"/>
        </a:xfrm>
      </p:grpSpPr>
      <p:sp>
        <p:nvSpPr>
          <p:cNvPr id="9872" name="Google Shape;9872;p34"/>
          <p:cNvSpPr txBox="1">
            <a:spLocks noGrp="1"/>
          </p:cNvSpPr>
          <p:nvPr>
            <p:ph type="title"/>
          </p:nvPr>
        </p:nvSpPr>
        <p:spPr>
          <a:xfrm>
            <a:off x="1270650" y="629375"/>
            <a:ext cx="7020000" cy="1204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sz="2800" dirty="0" smtClean="0"/>
              <a:t>SYLLABUS COMPLETION (APRIL TO JUNE)</a:t>
            </a:r>
            <a:endParaRPr sz="2800" dirty="0"/>
          </a:p>
        </p:txBody>
      </p:sp>
      <p:sp>
        <p:nvSpPr>
          <p:cNvPr id="9873" name="Google Shape;9873;p34"/>
          <p:cNvSpPr txBox="1">
            <a:spLocks noGrp="1"/>
          </p:cNvSpPr>
          <p:nvPr>
            <p:ph type="subTitle" idx="4294967295"/>
          </p:nvPr>
        </p:nvSpPr>
        <p:spPr>
          <a:xfrm>
            <a:off x="1270650" y="1909775"/>
            <a:ext cx="7020000" cy="388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endParaRPr dirty="0">
              <a:solidFill>
                <a:schemeClr val="accent2"/>
              </a:solidFill>
              <a:highlight>
                <a:schemeClr val="lt2"/>
              </a:highlight>
              <a:latin typeface="Gantari ExtraBold"/>
              <a:ea typeface="Gantari ExtraBold"/>
              <a:cs typeface="Gantari ExtraBold"/>
              <a:sym typeface="Gantari ExtraBold"/>
            </a:endParaRPr>
          </a:p>
          <a:p>
            <a:pPr marL="0" lvl="0" indent="0" algn="l" rtl="0">
              <a:spcBef>
                <a:spcPts val="0"/>
              </a:spcBef>
              <a:spcAft>
                <a:spcPts val="0"/>
              </a:spcAft>
              <a:buNone/>
            </a:pPr>
            <a:r>
              <a:rPr lang="es" dirty="0" smtClean="0">
                <a:solidFill>
                  <a:schemeClr val="accent2"/>
                </a:solidFill>
                <a:highlight>
                  <a:schemeClr val="lt2"/>
                </a:highlight>
                <a:latin typeface="Gantari ExtraBold"/>
                <a:ea typeface="Gantari ExtraBold"/>
                <a:cs typeface="Gantari ExtraBold"/>
                <a:sym typeface="Gantari ExtraBold"/>
              </a:rPr>
              <a:t>The Planned Syllabus for Grade-10 Assamese  (Second Language)was completed on time.</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74" name="Google Shape;9874;p34"/>
          <p:cNvSpPr txBox="1"/>
          <p:nvPr/>
        </p:nvSpPr>
        <p:spPr>
          <a:xfrm>
            <a:off x="1270650" y="2222075"/>
            <a:ext cx="7020000" cy="1999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IN" dirty="0" smtClean="0">
                <a:solidFill>
                  <a:schemeClr val="dk1"/>
                </a:solidFill>
                <a:latin typeface="Gantari"/>
                <a:ea typeface="Gantari"/>
                <a:cs typeface="Gantari"/>
                <a:sym typeface="Gantari"/>
              </a:rPr>
              <a:t>Chapter covered</a:t>
            </a:r>
            <a:endParaRPr dirty="0">
              <a:solidFill>
                <a:schemeClr val="dk1"/>
              </a:solidFill>
              <a:latin typeface="Gantari"/>
              <a:ea typeface="Gantari"/>
              <a:cs typeface="Gantari"/>
              <a:sym typeface="Gantari"/>
            </a:endParaRPr>
          </a:p>
          <a:p>
            <a:pPr marL="0" lvl="0" indent="0" algn="l" rtl="0">
              <a:spcBef>
                <a:spcPts val="1000"/>
              </a:spcBef>
              <a:spcAft>
                <a:spcPts val="0"/>
              </a:spcAft>
              <a:buNone/>
            </a:pPr>
            <a:endParaRPr dirty="0">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pPr>
            <a:r>
              <a:rPr lang="en-IN" dirty="0" smtClean="0">
                <a:solidFill>
                  <a:schemeClr val="dk1"/>
                </a:solidFill>
                <a:latin typeface="Gantari"/>
                <a:ea typeface="Gantari"/>
                <a:cs typeface="Gantari"/>
                <a:sym typeface="Gantari"/>
              </a:rPr>
              <a:t>1. </a:t>
            </a:r>
            <a:r>
              <a:rPr lang="en-IN" b="1" dirty="0" smtClean="0">
                <a:solidFill>
                  <a:schemeClr val="dk1"/>
                </a:solidFill>
                <a:latin typeface="Gantari"/>
                <a:ea typeface="Gantari"/>
                <a:cs typeface="Gantari"/>
                <a:sym typeface="Gantari"/>
              </a:rPr>
              <a:t>April</a:t>
            </a:r>
            <a:r>
              <a:rPr lang="en-IN" dirty="0" smtClean="0">
                <a:solidFill>
                  <a:schemeClr val="dk1"/>
                </a:solidFill>
                <a:latin typeface="Gantari"/>
                <a:ea typeface="Gantari"/>
                <a:cs typeface="Gantari"/>
                <a:sym typeface="Gantari"/>
              </a:rPr>
              <a:t> : </a:t>
            </a:r>
            <a:r>
              <a:rPr lang="en-IN" dirty="0" err="1" smtClean="0">
                <a:solidFill>
                  <a:schemeClr val="dk1"/>
                </a:solidFill>
                <a:latin typeface="Gantari"/>
                <a:ea typeface="Gantari"/>
                <a:cs typeface="Gantari"/>
                <a:sym typeface="Gantari"/>
              </a:rPr>
              <a:t>বৰগীত</a:t>
            </a:r>
            <a:r>
              <a:rPr lang="en-IN" dirty="0" smtClean="0">
                <a:solidFill>
                  <a:schemeClr val="dk1"/>
                </a:solidFill>
                <a:latin typeface="Gantari"/>
                <a:ea typeface="Gantari"/>
                <a:cs typeface="Gantari"/>
                <a:sym typeface="Gantari"/>
              </a:rPr>
              <a:t> ( Poem ), </a:t>
            </a:r>
            <a:r>
              <a:rPr lang="en-IN" dirty="0" err="1" smtClean="0">
                <a:solidFill>
                  <a:schemeClr val="dk1"/>
                </a:solidFill>
                <a:latin typeface="Gantari"/>
                <a:ea typeface="Gantari"/>
                <a:cs typeface="Gantari"/>
                <a:sym typeface="Gantari"/>
              </a:rPr>
              <a:t>উপসৰ্গ</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আৰু</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অনুসৰ্গ</a:t>
            </a:r>
            <a:endParaRPr dirty="0" smtClean="0">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pPr>
            <a:r>
              <a:rPr lang="en-IN" dirty="0" smtClean="0">
                <a:solidFill>
                  <a:schemeClr val="dk1"/>
                </a:solidFill>
                <a:latin typeface="Gantari"/>
                <a:ea typeface="Gantari"/>
                <a:cs typeface="Gantari"/>
                <a:sym typeface="Gantari"/>
              </a:rPr>
              <a:t>2. </a:t>
            </a:r>
            <a:r>
              <a:rPr lang="en-IN" b="1" dirty="0" smtClean="0">
                <a:solidFill>
                  <a:schemeClr val="dk1"/>
                </a:solidFill>
                <a:latin typeface="Gantari"/>
                <a:ea typeface="Gantari"/>
                <a:cs typeface="Gantari"/>
                <a:sym typeface="Gantari"/>
              </a:rPr>
              <a:t>May </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অৰণ্য</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যাত্ৰা</a:t>
            </a:r>
            <a:r>
              <a:rPr lang="en-IN" dirty="0" smtClean="0">
                <a:solidFill>
                  <a:schemeClr val="dk1"/>
                </a:solidFill>
                <a:latin typeface="Gantari"/>
                <a:ea typeface="Gantari"/>
                <a:cs typeface="Gantari"/>
                <a:sym typeface="Gantari"/>
              </a:rPr>
              <a:t>, Report Writing (Official, Personal)</a:t>
            </a:r>
          </a:p>
          <a:p>
            <a:pPr marL="457200" lvl="0" indent="-317500" algn="l" rtl="0">
              <a:spcBef>
                <a:spcPts val="0"/>
              </a:spcBef>
              <a:spcAft>
                <a:spcPts val="0"/>
              </a:spcAft>
              <a:buClr>
                <a:schemeClr val="accent6"/>
              </a:buClr>
              <a:buSzPts val="1400"/>
            </a:pPr>
            <a:r>
              <a:rPr lang="en-IN" dirty="0" smtClean="0">
                <a:solidFill>
                  <a:schemeClr val="dk1"/>
                </a:solidFill>
                <a:latin typeface="Gantari"/>
                <a:ea typeface="Gantari"/>
                <a:cs typeface="Gantari"/>
                <a:sym typeface="Gantari"/>
              </a:rPr>
              <a:t>3. </a:t>
            </a:r>
            <a:r>
              <a:rPr lang="en-IN" b="1" dirty="0" smtClean="0">
                <a:solidFill>
                  <a:schemeClr val="dk1"/>
                </a:solidFill>
                <a:latin typeface="Gantari"/>
                <a:ea typeface="Gantari"/>
                <a:cs typeface="Gantari"/>
                <a:sym typeface="Gantari"/>
              </a:rPr>
              <a:t>June </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অসমৰ</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জনগোষ্ঠীৰ</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গাঁথনি</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আৰু</a:t>
            </a:r>
            <a:r>
              <a:rPr lang="en-IN" dirty="0" smtClean="0">
                <a:solidFill>
                  <a:schemeClr val="dk1"/>
                </a:solidFill>
                <a:latin typeface="Gantari"/>
                <a:ea typeface="Gantari"/>
                <a:cs typeface="Gantari"/>
                <a:sym typeface="Gantari"/>
              </a:rPr>
              <a:t> </a:t>
            </a:r>
            <a:r>
              <a:rPr lang="en-IN" dirty="0" err="1" smtClean="0">
                <a:solidFill>
                  <a:schemeClr val="dk1"/>
                </a:solidFill>
                <a:latin typeface="Gantari"/>
                <a:ea typeface="Gantari"/>
                <a:cs typeface="Gantari"/>
                <a:sym typeface="Gantari"/>
              </a:rPr>
              <a:t>সংস্কৃতি</a:t>
            </a:r>
            <a:endParaRPr lang="en-IN" dirty="0" smtClean="0">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AutoNum type="arabicPeriod"/>
            </a:pPr>
            <a:endParaRPr dirty="0">
              <a:solidFill>
                <a:schemeClr val="dk1"/>
              </a:solidFill>
              <a:latin typeface="Gantari"/>
              <a:ea typeface="Gantari"/>
              <a:cs typeface="Gantari"/>
              <a:sym typeface="Gantari"/>
            </a:endParaRPr>
          </a:p>
        </p:txBody>
      </p:sp>
      <p:sp>
        <p:nvSpPr>
          <p:cNvPr id="9875" name="Google Shape;9875;p34"/>
          <p:cNvSpPr/>
          <p:nvPr/>
        </p:nvSpPr>
        <p:spPr>
          <a:xfrm>
            <a:off x="7488175" y="996113"/>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34"/>
          <p:cNvSpPr/>
          <p:nvPr/>
        </p:nvSpPr>
        <p:spPr>
          <a:xfrm>
            <a:off x="7759050" y="18335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34"/>
          <p:cNvSpPr/>
          <p:nvPr/>
        </p:nvSpPr>
        <p:spPr>
          <a:xfrm>
            <a:off x="6972450" y="158742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9881"/>
        <p:cNvGrpSpPr/>
        <p:nvPr/>
      </p:nvGrpSpPr>
      <p:grpSpPr>
        <a:xfrm>
          <a:off x="0" y="0"/>
          <a:ext cx="0" cy="0"/>
          <a:chOff x="0" y="0"/>
          <a:chExt cx="0" cy="0"/>
        </a:xfrm>
      </p:grpSpPr>
      <p:sp>
        <p:nvSpPr>
          <p:cNvPr id="9882" name="Google Shape;9882;p3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smtClean="0"/>
              <a:t>LESSON PLAN</a:t>
            </a:r>
            <a:endParaRPr dirty="0"/>
          </a:p>
        </p:txBody>
      </p:sp>
      <p:sp>
        <p:nvSpPr>
          <p:cNvPr id="9884" name="Google Shape;9884;p35"/>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01</a:t>
            </a:r>
            <a:endParaRPr dirty="0"/>
          </a:p>
        </p:txBody>
      </p:sp>
      <p:sp>
        <p:nvSpPr>
          <p:cNvPr id="9885" name="Google Shape;9885;p3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oogle Shape;9888;p35"/>
          <p:cNvGrpSpPr/>
          <p:nvPr/>
        </p:nvGrpSpPr>
        <p:grpSpPr>
          <a:xfrm>
            <a:off x="6538223" y="163649"/>
            <a:ext cx="1356637" cy="1528669"/>
            <a:chOff x="6638425" y="262025"/>
            <a:chExt cx="1356637" cy="1528669"/>
          </a:xfrm>
        </p:grpSpPr>
        <p:sp>
          <p:nvSpPr>
            <p:cNvPr id="9889" name="Google Shape;9889;p3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896"/>
        <p:cNvGrpSpPr/>
        <p:nvPr/>
      </p:nvGrpSpPr>
      <p:grpSpPr>
        <a:xfrm>
          <a:off x="0" y="0"/>
          <a:ext cx="0" cy="0"/>
          <a:chOff x="0" y="0"/>
          <a:chExt cx="0" cy="0"/>
        </a:xfrm>
      </p:grpSpPr>
      <p:sp>
        <p:nvSpPr>
          <p:cNvPr id="9897" name="Google Shape;9897;p36"/>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r>
              <a:rPr lang="en-US" dirty="0" smtClean="0">
                <a:solidFill>
                  <a:schemeClr val="accent2"/>
                </a:solidFill>
                <a:highlight>
                  <a:schemeClr val="lt2"/>
                </a:highlight>
              </a:rPr>
              <a:t>LESSON PLANNING</a:t>
            </a:r>
            <a:br>
              <a:rPr lang="en-US" dirty="0" smtClean="0">
                <a:solidFill>
                  <a:schemeClr val="accent2"/>
                </a:solidFill>
                <a:highlight>
                  <a:schemeClr val="lt2"/>
                </a:highlight>
              </a:rPr>
            </a:br>
            <a:endParaRPr dirty="0"/>
          </a:p>
        </p:txBody>
      </p:sp>
      <p:sp>
        <p:nvSpPr>
          <p:cNvPr id="9898" name="Google Shape;9898;p36"/>
          <p:cNvSpPr txBox="1">
            <a:spLocks noGrp="1"/>
          </p:cNvSpPr>
          <p:nvPr>
            <p:ph type="subTitle" idx="1"/>
          </p:nvPr>
        </p:nvSpPr>
        <p:spPr>
          <a:xfrm>
            <a:off x="1270650" y="1202075"/>
            <a:ext cx="7020000" cy="388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endParaRPr dirty="0"/>
          </a:p>
        </p:txBody>
      </p:sp>
      <p:sp>
        <p:nvSpPr>
          <p:cNvPr id="9899" name="Google Shape;9899;p36"/>
          <p:cNvSpPr txBox="1">
            <a:spLocks noGrp="1"/>
          </p:cNvSpPr>
          <p:nvPr>
            <p:ph type="subTitle" idx="2"/>
          </p:nvPr>
        </p:nvSpPr>
        <p:spPr>
          <a:xfrm>
            <a:off x="1270650" y="1514375"/>
            <a:ext cx="7020000" cy="2951100"/>
          </a:xfrm>
          <a:prstGeom prst="rect">
            <a:avLst/>
          </a:prstGeom>
        </p:spPr>
        <p:txBody>
          <a:bodyPr spcFirstLastPara="1" wrap="square" lIns="91425" tIns="91425" rIns="91425" bIns="91425" anchor="t" anchorCtr="0">
            <a:noAutofit/>
          </a:bodyPr>
          <a:lstStyle/>
          <a:p>
            <a:pPr marL="0" lvl="0" indent="0"/>
            <a:r>
              <a:rPr lang="en-US" b="1" dirty="0" smtClean="0">
                <a:hlinkClick r:id="rId3"/>
              </a:rPr>
              <a:t>https://drive.google.com/drive/folders/1lNPkpr4_wXu_CXPYXBR_TL3q9Itpnoy7?usp=dri</a:t>
            </a:r>
            <a:endParaRPr lang="en-US" b="1" dirty="0" smtClean="0"/>
          </a:p>
          <a:p>
            <a:pPr marL="0" lvl="0" indent="0"/>
            <a:r>
              <a:rPr lang="en-US" b="1" dirty="0" err="1" smtClean="0"/>
              <a:t>ve_link</a:t>
            </a:r>
            <a:endParaRPr lang="en-US" b="1" dirty="0" smtClean="0"/>
          </a:p>
          <a:p>
            <a:pPr marL="0" lvl="0" indent="0"/>
            <a:endParaRPr lang="en-US" dirty="0" smtClean="0"/>
          </a:p>
          <a:p>
            <a:pPr marL="0" lvl="0" indent="0"/>
            <a:r>
              <a:rPr lang="en-US" dirty="0" smtClean="0"/>
              <a:t>1.All lesson plans were completed </a:t>
            </a:r>
            <a:r>
              <a:rPr lang="en-US" b="1" dirty="0" smtClean="0"/>
              <a:t>on time</a:t>
            </a:r>
            <a:r>
              <a:rPr lang="en-US" dirty="0" smtClean="0"/>
              <a:t> as per the academic schedule. Integrated 2.</a:t>
            </a:r>
            <a:r>
              <a:rPr lang="en-US" b="1" dirty="0" smtClean="0"/>
              <a:t>SDG goals</a:t>
            </a:r>
            <a:r>
              <a:rPr lang="en-US" dirty="0" smtClean="0"/>
              <a:t> effectively to promote awareness and real-life learning.</a:t>
            </a:r>
          </a:p>
          <a:p>
            <a:pPr marL="0" lvl="0" indent="0"/>
            <a:r>
              <a:rPr lang="en-US" dirty="0" smtClean="0"/>
              <a:t>3. Followed a </a:t>
            </a:r>
            <a:r>
              <a:rPr lang="en-US" b="1" dirty="0" smtClean="0"/>
              <a:t>competency-based approach</a:t>
            </a:r>
            <a:r>
              <a:rPr lang="en-US" dirty="0" smtClean="0"/>
              <a:t>, focusing on knowledge, skills, and application. </a:t>
            </a:r>
          </a:p>
          <a:p>
            <a:pPr marL="0" lvl="0" indent="0"/>
            <a:r>
              <a:rPr lang="en-US" dirty="0" smtClean="0"/>
              <a:t>4.Ensured </a:t>
            </a:r>
            <a:r>
              <a:rPr lang="en-US" b="1" dirty="0" smtClean="0"/>
              <a:t>active student participation and learning outcomes</a:t>
            </a:r>
            <a:r>
              <a:rPr lang="en-US" dirty="0" smtClean="0"/>
              <a:t> were successfully achieved.</a:t>
            </a:r>
            <a:endParaRPr dirty="0"/>
          </a:p>
        </p:txBody>
      </p:sp>
      <p:sp>
        <p:nvSpPr>
          <p:cNvPr id="9900" name="Google Shape;9900;p36"/>
          <p:cNvSpPr/>
          <p:nvPr/>
        </p:nvSpPr>
        <p:spPr>
          <a:xfrm>
            <a:off x="7818975" y="11470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36"/>
          <p:cNvSpPr/>
          <p:nvPr/>
        </p:nvSpPr>
        <p:spPr>
          <a:xfrm>
            <a:off x="6518075" y="83320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2" name="Google Shape;9902;p36"/>
          <p:cNvGrpSpPr/>
          <p:nvPr/>
        </p:nvGrpSpPr>
        <p:grpSpPr>
          <a:xfrm rot="6300357">
            <a:off x="7074685" y="581435"/>
            <a:ext cx="707993" cy="442801"/>
            <a:chOff x="1445125" y="3867675"/>
            <a:chExt cx="803300" cy="502950"/>
          </a:xfrm>
        </p:grpSpPr>
        <p:sp>
          <p:nvSpPr>
            <p:cNvPr id="9903" name="Google Shape;9903;p36"/>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36"/>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36"/>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9881"/>
        <p:cNvGrpSpPr/>
        <p:nvPr/>
      </p:nvGrpSpPr>
      <p:grpSpPr>
        <a:xfrm>
          <a:off x="0" y="0"/>
          <a:ext cx="0" cy="0"/>
          <a:chOff x="0" y="0"/>
          <a:chExt cx="0" cy="0"/>
        </a:xfrm>
      </p:grpSpPr>
      <p:sp>
        <p:nvSpPr>
          <p:cNvPr id="9882" name="Google Shape;9882;p3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lvl="0"/>
            <a:r>
              <a:rPr lang="en-US" sz="4000" dirty="0" smtClean="0">
                <a:solidFill>
                  <a:schemeClr val="accent2"/>
                </a:solidFill>
                <a:highlight>
                  <a:schemeClr val="lt2"/>
                </a:highlight>
              </a:rPr>
              <a:t/>
            </a:r>
            <a:br>
              <a:rPr lang="en-US" sz="4000" dirty="0" smtClean="0">
                <a:solidFill>
                  <a:schemeClr val="accent2"/>
                </a:solidFill>
                <a:highlight>
                  <a:schemeClr val="lt2"/>
                </a:highlight>
              </a:rPr>
            </a:br>
            <a:r>
              <a:rPr lang="en-US" sz="4000" dirty="0" smtClean="0">
                <a:solidFill>
                  <a:schemeClr val="accent2"/>
                </a:solidFill>
                <a:highlight>
                  <a:schemeClr val="lt2"/>
                </a:highlight>
              </a:rPr>
              <a:t/>
            </a:r>
            <a:br>
              <a:rPr lang="en-US" sz="4000" dirty="0" smtClean="0">
                <a:solidFill>
                  <a:schemeClr val="accent2"/>
                </a:solidFill>
                <a:highlight>
                  <a:schemeClr val="lt2"/>
                </a:highlight>
              </a:rPr>
            </a:br>
            <a:r>
              <a:rPr lang="en-US" sz="4000" dirty="0" smtClean="0">
                <a:solidFill>
                  <a:schemeClr val="accent2"/>
                </a:solidFill>
                <a:highlight>
                  <a:schemeClr val="lt2"/>
                </a:highlight>
              </a:rPr>
              <a:t>BEST PRACTICES </a:t>
            </a:r>
            <a:br>
              <a:rPr lang="en-US" sz="4000" dirty="0" smtClean="0">
                <a:solidFill>
                  <a:schemeClr val="accent2"/>
                </a:solidFill>
                <a:highlight>
                  <a:schemeClr val="lt2"/>
                </a:highlight>
              </a:rPr>
            </a:br>
            <a:endParaRPr sz="4000" dirty="0"/>
          </a:p>
        </p:txBody>
      </p:sp>
      <p:sp>
        <p:nvSpPr>
          <p:cNvPr id="9884" name="Google Shape;9884;p35"/>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01</a:t>
            </a:r>
            <a:endParaRPr dirty="0"/>
          </a:p>
        </p:txBody>
      </p:sp>
      <p:sp>
        <p:nvSpPr>
          <p:cNvPr id="9885" name="Google Shape;9885;p3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oogle Shape;9888;p35"/>
          <p:cNvGrpSpPr/>
          <p:nvPr/>
        </p:nvGrpSpPr>
        <p:grpSpPr>
          <a:xfrm>
            <a:off x="6538223" y="163649"/>
            <a:ext cx="1356637" cy="1528669"/>
            <a:chOff x="6638425" y="262025"/>
            <a:chExt cx="1356637" cy="1528669"/>
          </a:xfrm>
        </p:grpSpPr>
        <p:sp>
          <p:nvSpPr>
            <p:cNvPr id="9889" name="Google Shape;9889;p3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Pasos para estudiar un texto by Slidesgo">
  <a:themeElements>
    <a:clrScheme name="Simple Light">
      <a:dk1>
        <a:srgbClr val="222828"/>
      </a:dk1>
      <a:lt1>
        <a:srgbClr val="71C9B9"/>
      </a:lt1>
      <a:dk2>
        <a:srgbClr val="68B3A5"/>
      </a:dk2>
      <a:lt2>
        <a:srgbClr val="005051"/>
      </a:lt2>
      <a:accent1>
        <a:srgbClr val="FCC94C"/>
      </a:accent1>
      <a:accent2>
        <a:srgbClr val="FBFEE9"/>
      </a:accent2>
      <a:accent3>
        <a:srgbClr val="F1E4D1"/>
      </a:accent3>
      <a:accent4>
        <a:srgbClr val="E4DEC8"/>
      </a:accent4>
      <a:accent5>
        <a:srgbClr val="FFFFFF"/>
      </a:accent5>
      <a:accent6>
        <a:srgbClr val="C7404E"/>
      </a:accent6>
      <a:hlink>
        <a:srgbClr val="22282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308</TotalTime>
  <Words>901</Words>
  <Application>Microsoft Office PowerPoint</Application>
  <PresentationFormat>On-screen Show (16:9)</PresentationFormat>
  <Paragraphs>266</Paragraphs>
  <Slides>39</Slides>
  <Notes>34</Notes>
  <HiddenSlides>0</HiddenSlides>
  <MMClips>0</MMClips>
  <ScaleCrop>false</ScaleCrop>
  <HeadingPairs>
    <vt:vector size="6" baseType="variant">
      <vt:variant>
        <vt:lpstr>Fonts Used</vt:lpstr>
      </vt:variant>
      <vt:variant>
        <vt:i4>7</vt:i4>
      </vt:variant>
      <vt:variant>
        <vt:lpstr>Theme</vt:lpstr>
      </vt:variant>
      <vt:variant>
        <vt:i4>2</vt:i4>
      </vt:variant>
      <vt:variant>
        <vt:lpstr>Slide Titles</vt:lpstr>
      </vt:variant>
      <vt:variant>
        <vt:i4>39</vt:i4>
      </vt:variant>
    </vt:vector>
  </HeadingPairs>
  <TitlesOfParts>
    <vt:vector size="48" baseType="lpstr">
      <vt:lpstr>Arial</vt:lpstr>
      <vt:lpstr>Gantari ExtraBold</vt:lpstr>
      <vt:lpstr>Gantari</vt:lpstr>
      <vt:lpstr>Calibri</vt:lpstr>
      <vt:lpstr>Amatic SC</vt:lpstr>
      <vt:lpstr>Roboto Medium</vt:lpstr>
      <vt:lpstr>Proxima Nova</vt:lpstr>
      <vt:lpstr>Pasos para estudiar un texto by Slidesgo</vt:lpstr>
      <vt:lpstr>Slidesgo Final Pages</vt:lpstr>
      <vt:lpstr>DELHI PUBLIC SCHOOL JORHAT</vt:lpstr>
      <vt:lpstr>TOPICS</vt:lpstr>
      <vt:lpstr>TOPICS</vt:lpstr>
      <vt:lpstr>KINDLY START YOUR PRESENTATION FROM NEXT SLIDE</vt:lpstr>
      <vt:lpstr>SYLLABUS COMPLETION</vt:lpstr>
      <vt:lpstr>SYLLABUS COMPLETION (APRIL TO JUNE)</vt:lpstr>
      <vt:lpstr>LESSON PLAN</vt:lpstr>
      <vt:lpstr>LESSON PLANNING </vt:lpstr>
      <vt:lpstr>  BEST PRACTICES  </vt:lpstr>
      <vt:lpstr>BEST PRACTICES  </vt:lpstr>
      <vt:lpstr>Slide 11</vt:lpstr>
      <vt:lpstr>     ASSESSMENTS TAKEN &amp; EXAM PERFORMANCE </vt:lpstr>
      <vt:lpstr>Slide 13</vt:lpstr>
      <vt:lpstr>Slide 14</vt:lpstr>
      <vt:lpstr>COPY CORRECTION &amp; MAINTENENCE </vt:lpstr>
      <vt:lpstr>Slide 16</vt:lpstr>
      <vt:lpstr>BEHAVIOURAL OBSERVATION OF STUDENTS </vt:lpstr>
      <vt:lpstr>Slide 18</vt:lpstr>
      <vt:lpstr>MEASURES TAKEN WHEN STUDENTS MISS CLASSES AND COMMUNICATION/INSTRUCTIONS PROVIDED TO PARENTS </vt:lpstr>
      <vt:lpstr>Slide 20</vt:lpstr>
      <vt:lpstr>THANKS!</vt:lpstr>
      <vt:lpstr>ALTERNATIVE RESOURCES</vt:lpstr>
      <vt:lpstr>RESOURCES</vt:lpstr>
      <vt:lpstr>Fonts &amp; colors used</vt:lpstr>
      <vt:lpstr>Storyset</vt:lpstr>
      <vt:lpstr>Use our editable graphic resources...</vt:lpstr>
      <vt:lpstr>Slide 27</vt:lpstr>
      <vt:lpstr>Slide 28</vt:lpstr>
      <vt:lpstr>Slide 29</vt:lpstr>
      <vt:lpstr>Slide 30</vt:lpstr>
      <vt:lpstr>Slide 31</vt:lpstr>
      <vt:lpstr>...and our sets of editable icons</vt:lpstr>
      <vt:lpstr>Slide 33</vt:lpstr>
      <vt:lpstr>Slide 34</vt:lpstr>
      <vt:lpstr>Slide 35</vt:lpstr>
      <vt:lpstr>Slide 36</vt:lpstr>
      <vt:lpstr>Slide 37</vt:lpstr>
      <vt:lpstr>Slide 38</vt:lpstr>
      <vt:lpstr>Slide 39</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DELHI PUBLIC SCHOOL JORHAT</dc:title>
  <dc:creator>Alakesh Barua</dc:creator>
  <cp:lastModifiedBy>User</cp:lastModifiedBy>
  <cp:revision>32</cp:revision>
  <dcterms:modified xsi:type="dcterms:W3CDTF">2026-06-13T15:51:33Z</dcterms:modified>
</cp:coreProperties>
</file>