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1F095A6-CEDB-41CD-BFA8-C1C3173C94C4}">
  <a:tblStyle styleId="{E1F095A6-CEDB-41CD-BFA8-C1C3173C94C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590" name="Shape 20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1" name="Google Shape;20591;n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92" name="Google Shape;20592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41" name="Shape 26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2" name="Google Shape;2644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43" name="Google Shape;2644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72" name="Shape 26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3" name="Google Shape;2657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74" name="Google Shape;2657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87" name="Shape 26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8" name="Google Shape;2658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589" name="Google Shape;26589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93" name="Shape 26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4" name="Google Shape;2659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595" name="Google Shape;26595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01" name="Shape 26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02" name="Google Shape;2660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603" name="Google Shape;26603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09" name="Shape 26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0" name="Google Shape;2661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611" name="Google Shape;26611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19" name="Shape 26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0" name="Google Shape;26620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21" name="Google Shape;2662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34" name="Shape 26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5" name="Google Shape;26635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36" name="Google Shape;2663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40" name="Shape 26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1" name="Google Shape;26641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42" name="Google Shape;2664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50" name="Shape 26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1" name="Google Shape;2665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52" name="Google Shape;2665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65" name="Shape 26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66" name="Google Shape;26666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67" name="Google Shape;2666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61" name="Shape 26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62" name="Google Shape;2646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63" name="Google Shape;264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46" name="Shape 26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7" name="Google Shape;26747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48" name="Google Shape;2674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61" name="Shape 26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2" name="Google Shape;26762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63" name="Google Shape;2676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67" name="Shape 26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8" name="Google Shape;26768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69" name="Google Shape;2676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83" name="Shape 26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4" name="Google Shape;26784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85" name="Google Shape;2678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89" name="Shape 26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0" name="Google Shape;26790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91" name="Google Shape;2679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87" name="Shape 26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8" name="Google Shape;2648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89" name="Google Shape;2648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05" name="Shape 26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06" name="Google Shape;2650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07" name="Google Shape;265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20" name="Shape 26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" name="Google Shape;2652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22" name="Google Shape;2652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30" name="Shape 26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1" name="Google Shape;2653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32" name="Google Shape;265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40" name="Shape 26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1" name="Google Shape;2654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542" name="Google Shape;2654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46" name="Shape 26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7" name="Google Shape;2654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48" name="Google Shape;2654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61" name="Shape 26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2" name="Google Shape;2656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563" name="Google Shape;26563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1"/>
        </a:solidFill>
      </p:bgPr>
    </p:bg>
    <p:spTree>
      <p:nvGrpSpPr>
        <p:cNvPr id="20596" name="Shape 20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97" name="Google Shape;20597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0598" name="Google Shape;20598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9" name="Google Shape;20599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0" name="Google Shape;20600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1" name="Google Shape;20601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2" name="Google Shape;20602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3" name="Google Shape;20603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4" name="Google Shape;20604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5" name="Google Shape;20605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6" name="Google Shape;20606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7" name="Google Shape;20607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8" name="Google Shape;20608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9" name="Google Shape;20609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0" name="Google Shape;20610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1" name="Google Shape;20611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2" name="Google Shape;20612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3" name="Google Shape;20613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4" name="Google Shape;20614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5" name="Google Shape;20615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6" name="Google Shape;20616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7" name="Google Shape;20617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8" name="Google Shape;20618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9" name="Google Shape;20619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0" name="Google Shape;20620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1" name="Google Shape;20621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2" name="Google Shape;20622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3" name="Google Shape;20623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4" name="Google Shape;20624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5" name="Google Shape;20625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6" name="Google Shape;20626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7" name="Google Shape;20627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8" name="Google Shape;20628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9" name="Google Shape;20629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0" name="Google Shape;20630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1" name="Google Shape;20631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2" name="Google Shape;20632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3" name="Google Shape;20633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4" name="Google Shape;20634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5" name="Google Shape;20635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6" name="Google Shape;20636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7" name="Google Shape;20637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8" name="Google Shape;20638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9" name="Google Shape;20639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0" name="Google Shape;20640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1" name="Google Shape;20641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2" name="Google Shape;20642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3" name="Google Shape;20643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4" name="Google Shape;20644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5" name="Google Shape;20645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6" name="Google Shape;20646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7" name="Google Shape;20647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8" name="Google Shape;20648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9" name="Google Shape;20649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0" name="Google Shape;20650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1" name="Google Shape;20651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2" name="Google Shape;20652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3" name="Google Shape;20653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4" name="Google Shape;20654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5" name="Google Shape;20655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6" name="Google Shape;20656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7" name="Google Shape;20657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8" name="Google Shape;20658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9" name="Google Shape;20659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0" name="Google Shape;20660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1" name="Google Shape;20661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2" name="Google Shape;20662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3" name="Google Shape;20663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4" name="Google Shape;20664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5" name="Google Shape;20665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6" name="Google Shape;20666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7" name="Google Shape;20667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8" name="Google Shape;20668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9" name="Google Shape;20669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0" name="Google Shape;20670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1" name="Google Shape;20671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2" name="Google Shape;20672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3" name="Google Shape;20673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4" name="Google Shape;20674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5" name="Google Shape;20675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6" name="Google Shape;20676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7" name="Google Shape;20677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8" name="Google Shape;20678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9" name="Google Shape;20679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0" name="Google Shape;20680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1" name="Google Shape;20681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2" name="Google Shape;20682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3" name="Google Shape;20683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4" name="Google Shape;20684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5" name="Google Shape;20685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6" name="Google Shape;20686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7" name="Google Shape;20687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8" name="Google Shape;20688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9" name="Google Shape;20689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0" name="Google Shape;20690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1" name="Google Shape;20691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2" name="Google Shape;20692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3" name="Google Shape;20693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4" name="Google Shape;20694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5" name="Google Shape;20695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6" name="Google Shape;20696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7" name="Google Shape;20697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8" name="Google Shape;20698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9" name="Google Shape;20699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0" name="Google Shape;20700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1" name="Google Shape;20701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2" name="Google Shape;20702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3" name="Google Shape;20703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4" name="Google Shape;20704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5" name="Google Shape;20705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6" name="Google Shape;20706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7" name="Google Shape;20707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8" name="Google Shape;20708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9" name="Google Shape;20709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0" name="Google Shape;20710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1" name="Google Shape;20711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2" name="Google Shape;20712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3" name="Google Shape;20713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4" name="Google Shape;20714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5" name="Google Shape;20715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6" name="Google Shape;20716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7" name="Google Shape;20717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8" name="Google Shape;20718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9" name="Google Shape;20719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0" name="Google Shape;20720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1" name="Google Shape;20721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2" name="Google Shape;20722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3" name="Google Shape;20723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4" name="Google Shape;20724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5" name="Google Shape;20725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6" name="Google Shape;20726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7" name="Google Shape;20727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8" name="Google Shape;20728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9" name="Google Shape;20729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0" name="Google Shape;20730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1" name="Google Shape;20731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2" name="Google Shape;20732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3" name="Google Shape;20733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4" name="Google Shape;20734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5" name="Google Shape;20735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6" name="Google Shape;20736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7" name="Google Shape;20737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8" name="Google Shape;20738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9" name="Google Shape;20739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0" name="Google Shape;20740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1" name="Google Shape;20741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2" name="Google Shape;20742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3" name="Google Shape;20743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4" name="Google Shape;20744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5" name="Google Shape;20745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6" name="Google Shape;20746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7" name="Google Shape;20747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8" name="Google Shape;20748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9" name="Google Shape;20749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0" name="Google Shape;20750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1" name="Google Shape;20751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2" name="Google Shape;20752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3" name="Google Shape;20753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4" name="Google Shape;20754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5" name="Google Shape;20755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6" name="Google Shape;20756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7" name="Google Shape;20757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8" name="Google Shape;20758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9" name="Google Shape;20759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0" name="Google Shape;20760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1" name="Google Shape;20761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2" name="Google Shape;20762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3" name="Google Shape;20763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4" name="Google Shape;20764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5" name="Google Shape;20765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6" name="Google Shape;20766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7" name="Google Shape;20767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8" name="Google Shape;20768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9" name="Google Shape;20769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0" name="Google Shape;20770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1" name="Google Shape;20771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2" name="Google Shape;20772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3" name="Google Shape;20773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4" name="Google Shape;20774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5" name="Google Shape;20775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6" name="Google Shape;20776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7" name="Google Shape;20777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8" name="Google Shape;20778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9" name="Google Shape;20779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0" name="Google Shape;20780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1" name="Google Shape;20781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2" name="Google Shape;20782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3" name="Google Shape;20783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4" name="Google Shape;20784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5" name="Google Shape;20785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6" name="Google Shape;20786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7" name="Google Shape;20787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8" name="Google Shape;20788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9" name="Google Shape;20789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0" name="Google Shape;20790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1" name="Google Shape;20791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2" name="Google Shape;20792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3" name="Google Shape;20793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4" name="Google Shape;20794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5" name="Google Shape;20795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6" name="Google Shape;20796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7" name="Google Shape;20797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8" name="Google Shape;20798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9" name="Google Shape;20799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0" name="Google Shape;20800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1" name="Google Shape;20801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2" name="Google Shape;20802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3" name="Google Shape;20803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4" name="Google Shape;20804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5" name="Google Shape;20805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6" name="Google Shape;20806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7" name="Google Shape;20807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8" name="Google Shape;20808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9" name="Google Shape;20809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0" name="Google Shape;20810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1" name="Google Shape;20811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2" name="Google Shape;20812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3" name="Google Shape;20813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4" name="Google Shape;20814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5" name="Google Shape;20815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6" name="Google Shape;20816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7" name="Google Shape;20817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8" name="Google Shape;20818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9" name="Google Shape;20819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0" name="Google Shape;20820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1" name="Google Shape;20821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2" name="Google Shape;20822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3" name="Google Shape;20823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4" name="Google Shape;20824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5" name="Google Shape;20825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6" name="Google Shape;20826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7" name="Google Shape;20827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8" name="Google Shape;20828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9" name="Google Shape;20829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0" name="Google Shape;20830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1" name="Google Shape;20831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2" name="Google Shape;20832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3" name="Google Shape;20833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4" name="Google Shape;20834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5" name="Google Shape;20835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6" name="Google Shape;20836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7" name="Google Shape;20837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8" name="Google Shape;20838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9" name="Google Shape;20839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0" name="Google Shape;20840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1" name="Google Shape;20841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2" name="Google Shape;20842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3" name="Google Shape;20843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4" name="Google Shape;20844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5" name="Google Shape;20845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6" name="Google Shape;20846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7" name="Google Shape;20847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8" name="Google Shape;20848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9" name="Google Shape;20849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0" name="Google Shape;20850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1" name="Google Shape;20851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2" name="Google Shape;20852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3" name="Google Shape;20853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4" name="Google Shape;20854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5" name="Google Shape;20855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6" name="Google Shape;20856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7" name="Google Shape;20857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8" name="Google Shape;20858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9" name="Google Shape;20859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0" name="Google Shape;20860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1" name="Google Shape;20861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2" name="Google Shape;20862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3" name="Google Shape;20863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4" name="Google Shape;20864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5" name="Google Shape;20865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6" name="Google Shape;20866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7" name="Google Shape;20867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8" name="Google Shape;20868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9" name="Google Shape;20869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0" name="Google Shape;20870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1" name="Google Shape;20871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2" name="Google Shape;20872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3" name="Google Shape;20873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4" name="Google Shape;20874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5" name="Google Shape;20875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6" name="Google Shape;20876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7" name="Google Shape;20877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8" name="Google Shape;20878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9" name="Google Shape;20879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0" name="Google Shape;20880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1" name="Google Shape;20881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2" name="Google Shape;20882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3" name="Google Shape;20883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4" name="Google Shape;20884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5" name="Google Shape;20885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6" name="Google Shape;20886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7" name="Google Shape;20887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8" name="Google Shape;20888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9" name="Google Shape;20889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0" name="Google Shape;20890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1" name="Google Shape;20891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2" name="Google Shape;20892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3" name="Google Shape;20893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4" name="Google Shape;20894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5" name="Google Shape;20895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6" name="Google Shape;20896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7" name="Google Shape;20897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8" name="Google Shape;20898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9" name="Google Shape;20899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0" name="Google Shape;20900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1" name="Google Shape;20901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2" name="Google Shape;20902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3" name="Google Shape;20903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4" name="Google Shape;20904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5" name="Google Shape;20905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6" name="Google Shape;20906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7" name="Google Shape;20907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8" name="Google Shape;20908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9" name="Google Shape;20909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0" name="Google Shape;20910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1" name="Google Shape;20911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2" name="Google Shape;20912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3" name="Google Shape;20913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4" name="Google Shape;20914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5" name="Google Shape;20915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6" name="Google Shape;20916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7" name="Google Shape;20917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8" name="Google Shape;20918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9" name="Google Shape;20919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0" name="Google Shape;20920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1" name="Google Shape;20921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2" name="Google Shape;20922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3" name="Google Shape;20923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4" name="Google Shape;20924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5" name="Google Shape;20925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6" name="Google Shape;20926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7" name="Google Shape;20927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8" name="Google Shape;20928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9" name="Google Shape;20929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0" name="Google Shape;20930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1" name="Google Shape;20931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2" name="Google Shape;20932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3" name="Google Shape;20933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4" name="Google Shape;20934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5" name="Google Shape;20935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6" name="Google Shape;20936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7" name="Google Shape;20937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8" name="Google Shape;20938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9" name="Google Shape;20939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0" name="Google Shape;20940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1" name="Google Shape;20941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2" name="Google Shape;20942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3" name="Google Shape;20943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4" name="Google Shape;20944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5" name="Google Shape;20945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6" name="Google Shape;20946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7" name="Google Shape;20947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8" name="Google Shape;20948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9" name="Google Shape;20949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0" name="Google Shape;20950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1" name="Google Shape;20951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2" name="Google Shape;20952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3" name="Google Shape;20953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4" name="Google Shape;20954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5" name="Google Shape;20955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6" name="Google Shape;20956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7" name="Google Shape;20957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58" name="Google Shape;20958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959" name="Google Shape;20959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0960" name="Google Shape;20960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1" name="Google Shape;20961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2" name="Google Shape;20962;p2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3" name="Google Shape;20963;p2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4" name="Google Shape;20964;p2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5" name="Google Shape;20965;p2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6" name="Google Shape;20966;p2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7" name="Google Shape;20967;p2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8" name="Google Shape;20968;p2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9" name="Google Shape;20969;p2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0" name="Google Shape;20970;p2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1" name="Google Shape;20971;p2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2" name="Google Shape;20972;p2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3" name="Google Shape;20973;p2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4" name="Google Shape;20974;p2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5" name="Google Shape;20975;p2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6" name="Google Shape;20976;p2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7" name="Google Shape;20977;p2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78" name="Google Shape;20978;p2"/>
          <p:cNvSpPr txBox="1"/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0979" name="Google Shape;20979;p2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0" name="Google Shape;20980;p2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1" name="Google Shape;20981;p2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2" name="Google Shape;20982;p2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3" name="Google Shape;20983;p2"/>
          <p:cNvSpPr/>
          <p:nvPr/>
        </p:nvSpPr>
        <p:spPr>
          <a:xfrm rot="-3990277">
            <a:off x="1794380" y="4095223"/>
            <a:ext cx="585838" cy="623458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4" name="Google Shape;20984;p2"/>
          <p:cNvSpPr/>
          <p:nvPr/>
        </p:nvSpPr>
        <p:spPr>
          <a:xfrm>
            <a:off x="6258538" y="1165838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5" name="Google Shape;20985;p2"/>
          <p:cNvSpPr/>
          <p:nvPr/>
        </p:nvSpPr>
        <p:spPr>
          <a:xfrm>
            <a:off x="7779875" y="814163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6" name="Google Shape;20986;p2"/>
          <p:cNvSpPr/>
          <p:nvPr/>
        </p:nvSpPr>
        <p:spPr>
          <a:xfrm>
            <a:off x="5766725" y="3739000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7" name="Google Shape;20987;p2"/>
          <p:cNvSpPr/>
          <p:nvPr/>
        </p:nvSpPr>
        <p:spPr>
          <a:xfrm>
            <a:off x="1494125" y="941313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8" name="Google Shape;20988;p2"/>
          <p:cNvSpPr/>
          <p:nvPr/>
        </p:nvSpPr>
        <p:spPr>
          <a:xfrm>
            <a:off x="7906938" y="4150913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9" name="Google Shape;20989;p2"/>
          <p:cNvSpPr/>
          <p:nvPr/>
        </p:nvSpPr>
        <p:spPr>
          <a:xfrm>
            <a:off x="2820000" y="4014063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0" name="Google Shape;20990;p2"/>
          <p:cNvSpPr/>
          <p:nvPr/>
        </p:nvSpPr>
        <p:spPr>
          <a:xfrm>
            <a:off x="3680113" y="1211563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1" name="Google Shape;20991;p2"/>
          <p:cNvSpPr txBox="1"/>
          <p:nvPr>
            <p:ph idx="1" type="body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lt1"/>
        </a:solidFill>
      </p:bgPr>
    </p:bg>
    <p:spTree>
      <p:nvGrpSpPr>
        <p:cNvPr id="24121" name="Shape 24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22" name="Google Shape;24122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4123" name="Google Shape;24123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4" name="Google Shape;24124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5" name="Google Shape;24125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6" name="Google Shape;24126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7" name="Google Shape;24127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8" name="Google Shape;24128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9" name="Google Shape;24129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0" name="Google Shape;24130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1" name="Google Shape;24131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2" name="Google Shape;24132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3" name="Google Shape;24133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4" name="Google Shape;24134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5" name="Google Shape;24135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6" name="Google Shape;24136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7" name="Google Shape;24137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8" name="Google Shape;24138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9" name="Google Shape;24139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0" name="Google Shape;24140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1" name="Google Shape;24141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2" name="Google Shape;24142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3" name="Google Shape;24143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4" name="Google Shape;24144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5" name="Google Shape;24145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6" name="Google Shape;24146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7" name="Google Shape;24147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8" name="Google Shape;24148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9" name="Google Shape;24149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0" name="Google Shape;24150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1" name="Google Shape;24151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2" name="Google Shape;24152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3" name="Google Shape;24153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4" name="Google Shape;24154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5" name="Google Shape;24155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6" name="Google Shape;24156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7" name="Google Shape;24157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8" name="Google Shape;24158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9" name="Google Shape;24159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0" name="Google Shape;24160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1" name="Google Shape;24161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2" name="Google Shape;24162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3" name="Google Shape;24163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4" name="Google Shape;24164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5" name="Google Shape;24165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6" name="Google Shape;24166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7" name="Google Shape;24167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8" name="Google Shape;24168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9" name="Google Shape;24169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0" name="Google Shape;24170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1" name="Google Shape;24171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2" name="Google Shape;24172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3" name="Google Shape;24173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4" name="Google Shape;24174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5" name="Google Shape;24175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6" name="Google Shape;24176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7" name="Google Shape;24177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8" name="Google Shape;24178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9" name="Google Shape;24179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0" name="Google Shape;24180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1" name="Google Shape;24181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2" name="Google Shape;24182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3" name="Google Shape;24183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4" name="Google Shape;24184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5" name="Google Shape;24185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6" name="Google Shape;24186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7" name="Google Shape;24187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8" name="Google Shape;24188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9" name="Google Shape;24189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0" name="Google Shape;24190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1" name="Google Shape;24191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2" name="Google Shape;24192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3" name="Google Shape;24193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4" name="Google Shape;24194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5" name="Google Shape;24195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6" name="Google Shape;24196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7" name="Google Shape;24197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8" name="Google Shape;24198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9" name="Google Shape;24199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0" name="Google Shape;24200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1" name="Google Shape;24201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2" name="Google Shape;24202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3" name="Google Shape;24203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4" name="Google Shape;24204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5" name="Google Shape;24205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6" name="Google Shape;24206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7" name="Google Shape;24207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8" name="Google Shape;24208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9" name="Google Shape;24209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0" name="Google Shape;24210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1" name="Google Shape;24211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2" name="Google Shape;24212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3" name="Google Shape;24213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4" name="Google Shape;24214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5" name="Google Shape;24215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6" name="Google Shape;24216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7" name="Google Shape;24217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8" name="Google Shape;24218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9" name="Google Shape;24219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0" name="Google Shape;24220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1" name="Google Shape;24221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2" name="Google Shape;24222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3" name="Google Shape;24223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4" name="Google Shape;24224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5" name="Google Shape;24225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6" name="Google Shape;24226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7" name="Google Shape;24227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8" name="Google Shape;24228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9" name="Google Shape;24229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0" name="Google Shape;24230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1" name="Google Shape;24231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2" name="Google Shape;24232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3" name="Google Shape;24233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4" name="Google Shape;24234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5" name="Google Shape;24235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6" name="Google Shape;24236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7" name="Google Shape;24237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8" name="Google Shape;24238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9" name="Google Shape;24239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0" name="Google Shape;24240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1" name="Google Shape;24241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2" name="Google Shape;24242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3" name="Google Shape;24243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4" name="Google Shape;24244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5" name="Google Shape;24245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6" name="Google Shape;24246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7" name="Google Shape;24247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8" name="Google Shape;24248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9" name="Google Shape;24249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0" name="Google Shape;24250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1" name="Google Shape;24251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2" name="Google Shape;24252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3" name="Google Shape;24253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4" name="Google Shape;24254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5" name="Google Shape;24255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6" name="Google Shape;24256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7" name="Google Shape;24257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8" name="Google Shape;24258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9" name="Google Shape;24259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0" name="Google Shape;24260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1" name="Google Shape;24261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2" name="Google Shape;24262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3" name="Google Shape;24263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4" name="Google Shape;24264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5" name="Google Shape;24265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6" name="Google Shape;24266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7" name="Google Shape;24267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8" name="Google Shape;24268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9" name="Google Shape;24269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0" name="Google Shape;24270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1" name="Google Shape;24271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2" name="Google Shape;24272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3" name="Google Shape;24273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4" name="Google Shape;24274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5" name="Google Shape;24275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6" name="Google Shape;24276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7" name="Google Shape;24277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8" name="Google Shape;24278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9" name="Google Shape;24279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0" name="Google Shape;24280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1" name="Google Shape;24281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2" name="Google Shape;24282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3" name="Google Shape;24283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4" name="Google Shape;24284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5" name="Google Shape;24285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6" name="Google Shape;24286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7" name="Google Shape;24287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8" name="Google Shape;24288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9" name="Google Shape;24289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0" name="Google Shape;24290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1" name="Google Shape;24291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2" name="Google Shape;24292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3" name="Google Shape;24293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4" name="Google Shape;24294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5" name="Google Shape;24295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6" name="Google Shape;24296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7" name="Google Shape;24297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8" name="Google Shape;24298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9" name="Google Shape;24299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0" name="Google Shape;24300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1" name="Google Shape;24301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2" name="Google Shape;24302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3" name="Google Shape;24303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4" name="Google Shape;24304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5" name="Google Shape;24305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6" name="Google Shape;24306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7" name="Google Shape;24307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8" name="Google Shape;24308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9" name="Google Shape;24309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0" name="Google Shape;24310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1" name="Google Shape;24311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2" name="Google Shape;24312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3" name="Google Shape;24313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4" name="Google Shape;24314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5" name="Google Shape;24315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6" name="Google Shape;24316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7" name="Google Shape;24317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8" name="Google Shape;24318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9" name="Google Shape;24319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0" name="Google Shape;24320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1" name="Google Shape;24321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2" name="Google Shape;24322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3" name="Google Shape;24323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4" name="Google Shape;24324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5" name="Google Shape;24325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6" name="Google Shape;24326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7" name="Google Shape;24327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8" name="Google Shape;24328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9" name="Google Shape;24329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0" name="Google Shape;24330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1" name="Google Shape;24331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2" name="Google Shape;24332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3" name="Google Shape;24333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4" name="Google Shape;24334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5" name="Google Shape;24335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6" name="Google Shape;24336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7" name="Google Shape;24337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8" name="Google Shape;24338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9" name="Google Shape;24339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0" name="Google Shape;24340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1" name="Google Shape;24341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2" name="Google Shape;24342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3" name="Google Shape;24343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4" name="Google Shape;24344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5" name="Google Shape;24345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6" name="Google Shape;24346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7" name="Google Shape;24347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8" name="Google Shape;24348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9" name="Google Shape;24349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0" name="Google Shape;24350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1" name="Google Shape;24351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2" name="Google Shape;24352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3" name="Google Shape;24353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4" name="Google Shape;24354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5" name="Google Shape;24355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6" name="Google Shape;24356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7" name="Google Shape;24357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8" name="Google Shape;24358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9" name="Google Shape;24359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0" name="Google Shape;24360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1" name="Google Shape;24361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2" name="Google Shape;24362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3" name="Google Shape;24363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4" name="Google Shape;24364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5" name="Google Shape;24365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6" name="Google Shape;24366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7" name="Google Shape;24367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8" name="Google Shape;24368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9" name="Google Shape;24369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0" name="Google Shape;24370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1" name="Google Shape;24371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2" name="Google Shape;24372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3" name="Google Shape;24373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4" name="Google Shape;24374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5" name="Google Shape;24375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6" name="Google Shape;24376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7" name="Google Shape;24377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8" name="Google Shape;24378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9" name="Google Shape;24379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0" name="Google Shape;24380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1" name="Google Shape;24381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2" name="Google Shape;24382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3" name="Google Shape;24383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4" name="Google Shape;24384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5" name="Google Shape;24385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6" name="Google Shape;24386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7" name="Google Shape;24387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8" name="Google Shape;24388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9" name="Google Shape;24389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0" name="Google Shape;24390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1" name="Google Shape;24391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2" name="Google Shape;24392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3" name="Google Shape;24393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4" name="Google Shape;24394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5" name="Google Shape;24395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6" name="Google Shape;24396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7" name="Google Shape;24397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8" name="Google Shape;24398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9" name="Google Shape;24399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0" name="Google Shape;24400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1" name="Google Shape;24401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2" name="Google Shape;24402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3" name="Google Shape;24403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4" name="Google Shape;24404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5" name="Google Shape;24405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6" name="Google Shape;24406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7" name="Google Shape;24407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8" name="Google Shape;24408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9" name="Google Shape;24409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0" name="Google Shape;24410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1" name="Google Shape;24411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2" name="Google Shape;24412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3" name="Google Shape;24413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4" name="Google Shape;24414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5" name="Google Shape;24415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6" name="Google Shape;24416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7" name="Google Shape;24417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8" name="Google Shape;24418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9" name="Google Shape;24419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0" name="Google Shape;24420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1" name="Google Shape;24421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2" name="Google Shape;24422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3" name="Google Shape;24423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4" name="Google Shape;24424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5" name="Google Shape;24425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6" name="Google Shape;24426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7" name="Google Shape;24427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8" name="Google Shape;24428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9" name="Google Shape;24429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0" name="Google Shape;24430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1" name="Google Shape;24431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2" name="Google Shape;24432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3" name="Google Shape;24433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4" name="Google Shape;24434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5" name="Google Shape;24435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6" name="Google Shape;24436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7" name="Google Shape;24437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8" name="Google Shape;24438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9" name="Google Shape;24439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0" name="Google Shape;24440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1" name="Google Shape;24441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2" name="Google Shape;24442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3" name="Google Shape;24443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4" name="Google Shape;24444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5" name="Google Shape;24445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6" name="Google Shape;24446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7" name="Google Shape;24447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8" name="Google Shape;24448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9" name="Google Shape;24449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0" name="Google Shape;24450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1" name="Google Shape;24451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2" name="Google Shape;24452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3" name="Google Shape;24453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4" name="Google Shape;24454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5" name="Google Shape;24455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6" name="Google Shape;24456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7" name="Google Shape;24457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8" name="Google Shape;24458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9" name="Google Shape;24459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0" name="Google Shape;24460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1" name="Google Shape;24461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2" name="Google Shape;24462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3" name="Google Shape;24463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4" name="Google Shape;24464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5" name="Google Shape;24465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6" name="Google Shape;24466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7" name="Google Shape;24467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8" name="Google Shape;24468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9" name="Google Shape;24469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0" name="Google Shape;24470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1" name="Google Shape;24471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2" name="Google Shape;24472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3" name="Google Shape;24473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4" name="Google Shape;24474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5" name="Google Shape;24475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6" name="Google Shape;24476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7" name="Google Shape;24477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8" name="Google Shape;24478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9" name="Google Shape;24479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0" name="Google Shape;24480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1" name="Google Shape;24481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2" name="Google Shape;24482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83" name="Google Shape;24483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484" name="Google Shape;24484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4485" name="Google Shape;24485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6" name="Google Shape;24486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7" name="Google Shape;24487;p11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8" name="Google Shape;24488;p11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9" name="Google Shape;24489;p11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0" name="Google Shape;24490;p11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1" name="Google Shape;24491;p11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2" name="Google Shape;24492;p11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3" name="Google Shape;24493;p11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4" name="Google Shape;24494;p11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5" name="Google Shape;24495;p11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6" name="Google Shape;24496;p11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7" name="Google Shape;24497;p11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8" name="Google Shape;24498;p11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9" name="Google Shape;24499;p11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0" name="Google Shape;24500;p11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1" name="Google Shape;24501;p11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2" name="Google Shape;24502;p11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03" name="Google Shape;24503;p11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504" name="Google Shape;24504;p11"/>
          <p:cNvSpPr txBox="1"/>
          <p:nvPr>
            <p:ph idx="1" type="body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1"/>
        </a:solidFill>
      </p:bgPr>
    </p:bg>
    <p:spTree>
      <p:nvGrpSpPr>
        <p:cNvPr id="24505" name="Shape 24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06" name="Google Shape;24506;p1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4507" name="Google Shape;24507;p1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8" name="Google Shape;24508;p1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9" name="Google Shape;24509;p1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0" name="Google Shape;24510;p1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1" name="Google Shape;24511;p1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2" name="Google Shape;24512;p1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3" name="Google Shape;24513;p1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4" name="Google Shape;24514;p1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5" name="Google Shape;24515;p1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6" name="Google Shape;24516;p1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7" name="Google Shape;24517;p1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8" name="Google Shape;24518;p1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9" name="Google Shape;24519;p1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0" name="Google Shape;24520;p1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1" name="Google Shape;24521;p1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2" name="Google Shape;24522;p1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3" name="Google Shape;24523;p1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4" name="Google Shape;24524;p1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5" name="Google Shape;24525;p1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6" name="Google Shape;24526;p1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7" name="Google Shape;24527;p1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8" name="Google Shape;24528;p1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9" name="Google Shape;24529;p1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0" name="Google Shape;24530;p1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1" name="Google Shape;24531;p1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2" name="Google Shape;24532;p1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3" name="Google Shape;24533;p1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4" name="Google Shape;24534;p1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5" name="Google Shape;24535;p1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6" name="Google Shape;24536;p1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7" name="Google Shape;24537;p1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8" name="Google Shape;24538;p1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9" name="Google Shape;24539;p1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0" name="Google Shape;24540;p1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1" name="Google Shape;24541;p1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2" name="Google Shape;24542;p1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3" name="Google Shape;24543;p1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4" name="Google Shape;24544;p1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5" name="Google Shape;24545;p1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6" name="Google Shape;24546;p1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7" name="Google Shape;24547;p1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8" name="Google Shape;24548;p1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9" name="Google Shape;24549;p1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0" name="Google Shape;24550;p1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1" name="Google Shape;24551;p1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2" name="Google Shape;24552;p1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3" name="Google Shape;24553;p1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4" name="Google Shape;24554;p1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5" name="Google Shape;24555;p1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6" name="Google Shape;24556;p1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7" name="Google Shape;24557;p1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8" name="Google Shape;24558;p1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9" name="Google Shape;24559;p1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0" name="Google Shape;24560;p1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1" name="Google Shape;24561;p1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2" name="Google Shape;24562;p1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3" name="Google Shape;24563;p1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4" name="Google Shape;24564;p1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5" name="Google Shape;24565;p1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6" name="Google Shape;24566;p1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7" name="Google Shape;24567;p1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8" name="Google Shape;24568;p1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9" name="Google Shape;24569;p1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0" name="Google Shape;24570;p1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1" name="Google Shape;24571;p1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2" name="Google Shape;24572;p1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3" name="Google Shape;24573;p1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4" name="Google Shape;24574;p1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5" name="Google Shape;24575;p1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6" name="Google Shape;24576;p1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7" name="Google Shape;24577;p1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8" name="Google Shape;24578;p1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9" name="Google Shape;24579;p1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0" name="Google Shape;24580;p1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1" name="Google Shape;24581;p1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2" name="Google Shape;24582;p1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3" name="Google Shape;24583;p1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4" name="Google Shape;24584;p1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5" name="Google Shape;24585;p1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6" name="Google Shape;24586;p1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7" name="Google Shape;24587;p1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8" name="Google Shape;24588;p1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9" name="Google Shape;24589;p1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0" name="Google Shape;24590;p1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1" name="Google Shape;24591;p1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2" name="Google Shape;24592;p1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3" name="Google Shape;24593;p1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4" name="Google Shape;24594;p1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5" name="Google Shape;24595;p1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6" name="Google Shape;24596;p1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7" name="Google Shape;24597;p1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8" name="Google Shape;24598;p1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9" name="Google Shape;24599;p1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0" name="Google Shape;24600;p1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1" name="Google Shape;24601;p1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2" name="Google Shape;24602;p1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3" name="Google Shape;24603;p1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4" name="Google Shape;24604;p1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5" name="Google Shape;24605;p1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6" name="Google Shape;24606;p1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7" name="Google Shape;24607;p1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8" name="Google Shape;24608;p1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9" name="Google Shape;24609;p1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0" name="Google Shape;24610;p1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1" name="Google Shape;24611;p1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2" name="Google Shape;24612;p1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3" name="Google Shape;24613;p1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4" name="Google Shape;24614;p1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5" name="Google Shape;24615;p1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6" name="Google Shape;24616;p1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7" name="Google Shape;24617;p1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8" name="Google Shape;24618;p1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9" name="Google Shape;24619;p1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0" name="Google Shape;24620;p1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1" name="Google Shape;24621;p1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2" name="Google Shape;24622;p1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3" name="Google Shape;24623;p1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4" name="Google Shape;24624;p1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5" name="Google Shape;24625;p1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6" name="Google Shape;24626;p1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7" name="Google Shape;24627;p1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8" name="Google Shape;24628;p1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9" name="Google Shape;24629;p1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0" name="Google Shape;24630;p1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1" name="Google Shape;24631;p1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2" name="Google Shape;24632;p1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3" name="Google Shape;24633;p1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4" name="Google Shape;24634;p1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5" name="Google Shape;24635;p1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6" name="Google Shape;24636;p1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7" name="Google Shape;24637;p1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8" name="Google Shape;24638;p1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9" name="Google Shape;24639;p1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0" name="Google Shape;24640;p1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1" name="Google Shape;24641;p1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2" name="Google Shape;24642;p1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3" name="Google Shape;24643;p1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4" name="Google Shape;24644;p1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5" name="Google Shape;24645;p1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6" name="Google Shape;24646;p1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7" name="Google Shape;24647;p1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8" name="Google Shape;24648;p1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9" name="Google Shape;24649;p1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0" name="Google Shape;24650;p1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1" name="Google Shape;24651;p1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2" name="Google Shape;24652;p1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3" name="Google Shape;24653;p1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4" name="Google Shape;24654;p1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5" name="Google Shape;24655;p1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6" name="Google Shape;24656;p1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7" name="Google Shape;24657;p1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8" name="Google Shape;24658;p1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9" name="Google Shape;24659;p1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0" name="Google Shape;24660;p1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1" name="Google Shape;24661;p1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2" name="Google Shape;24662;p1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3" name="Google Shape;24663;p1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4" name="Google Shape;24664;p1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5" name="Google Shape;24665;p1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6" name="Google Shape;24666;p1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7" name="Google Shape;24667;p1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8" name="Google Shape;24668;p1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9" name="Google Shape;24669;p1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0" name="Google Shape;24670;p1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1" name="Google Shape;24671;p1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2" name="Google Shape;24672;p1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3" name="Google Shape;24673;p1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4" name="Google Shape;24674;p1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5" name="Google Shape;24675;p1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6" name="Google Shape;24676;p1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7" name="Google Shape;24677;p1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8" name="Google Shape;24678;p1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9" name="Google Shape;24679;p1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0" name="Google Shape;24680;p1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1" name="Google Shape;24681;p1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2" name="Google Shape;24682;p1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3" name="Google Shape;24683;p1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4" name="Google Shape;24684;p1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5" name="Google Shape;24685;p1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6" name="Google Shape;24686;p1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7" name="Google Shape;24687;p1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8" name="Google Shape;24688;p1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9" name="Google Shape;24689;p1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0" name="Google Shape;24690;p1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1" name="Google Shape;24691;p1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2" name="Google Shape;24692;p1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3" name="Google Shape;24693;p1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4" name="Google Shape;24694;p1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5" name="Google Shape;24695;p1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6" name="Google Shape;24696;p1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7" name="Google Shape;24697;p1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8" name="Google Shape;24698;p1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9" name="Google Shape;24699;p1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0" name="Google Shape;24700;p1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1" name="Google Shape;24701;p1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2" name="Google Shape;24702;p1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3" name="Google Shape;24703;p1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4" name="Google Shape;24704;p1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5" name="Google Shape;24705;p1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6" name="Google Shape;24706;p1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7" name="Google Shape;24707;p1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8" name="Google Shape;24708;p1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9" name="Google Shape;24709;p1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0" name="Google Shape;24710;p1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1" name="Google Shape;24711;p1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2" name="Google Shape;24712;p1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3" name="Google Shape;24713;p1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4" name="Google Shape;24714;p1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5" name="Google Shape;24715;p1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6" name="Google Shape;24716;p1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7" name="Google Shape;24717;p1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8" name="Google Shape;24718;p1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9" name="Google Shape;24719;p1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0" name="Google Shape;24720;p1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1" name="Google Shape;24721;p1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2" name="Google Shape;24722;p1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3" name="Google Shape;24723;p1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4" name="Google Shape;24724;p1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5" name="Google Shape;24725;p1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6" name="Google Shape;24726;p1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7" name="Google Shape;24727;p1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8" name="Google Shape;24728;p1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9" name="Google Shape;24729;p1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0" name="Google Shape;24730;p1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1" name="Google Shape;24731;p1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2" name="Google Shape;24732;p1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3" name="Google Shape;24733;p1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4" name="Google Shape;24734;p1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5" name="Google Shape;24735;p1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6" name="Google Shape;24736;p1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7" name="Google Shape;24737;p1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8" name="Google Shape;24738;p1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9" name="Google Shape;24739;p1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0" name="Google Shape;24740;p1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1" name="Google Shape;24741;p1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2" name="Google Shape;24742;p1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3" name="Google Shape;24743;p1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4" name="Google Shape;24744;p1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5" name="Google Shape;24745;p1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6" name="Google Shape;24746;p1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7" name="Google Shape;24747;p1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8" name="Google Shape;24748;p1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9" name="Google Shape;24749;p1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0" name="Google Shape;24750;p1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1" name="Google Shape;24751;p1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2" name="Google Shape;24752;p1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3" name="Google Shape;24753;p1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4" name="Google Shape;24754;p1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5" name="Google Shape;24755;p1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6" name="Google Shape;24756;p1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7" name="Google Shape;24757;p1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8" name="Google Shape;24758;p1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9" name="Google Shape;24759;p1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0" name="Google Shape;24760;p1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1" name="Google Shape;24761;p1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2" name="Google Shape;24762;p1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3" name="Google Shape;24763;p1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4" name="Google Shape;24764;p1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5" name="Google Shape;24765;p1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6" name="Google Shape;24766;p1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7" name="Google Shape;24767;p1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8" name="Google Shape;24768;p1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9" name="Google Shape;24769;p1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0" name="Google Shape;24770;p1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1" name="Google Shape;24771;p1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2" name="Google Shape;24772;p1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3" name="Google Shape;24773;p1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4" name="Google Shape;24774;p1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5" name="Google Shape;24775;p1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6" name="Google Shape;24776;p1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7" name="Google Shape;24777;p1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8" name="Google Shape;24778;p1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9" name="Google Shape;24779;p1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0" name="Google Shape;24780;p1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1" name="Google Shape;24781;p1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2" name="Google Shape;24782;p1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3" name="Google Shape;24783;p1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4" name="Google Shape;24784;p1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5" name="Google Shape;24785;p1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6" name="Google Shape;24786;p1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7" name="Google Shape;24787;p1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8" name="Google Shape;24788;p1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9" name="Google Shape;24789;p1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0" name="Google Shape;24790;p1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1" name="Google Shape;24791;p1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2" name="Google Shape;24792;p1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3" name="Google Shape;24793;p1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4" name="Google Shape;24794;p1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5" name="Google Shape;24795;p1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6" name="Google Shape;24796;p1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7" name="Google Shape;24797;p1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8" name="Google Shape;24798;p1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9" name="Google Shape;24799;p1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0" name="Google Shape;24800;p1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1" name="Google Shape;24801;p1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2" name="Google Shape;24802;p1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3" name="Google Shape;24803;p1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4" name="Google Shape;24804;p1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5" name="Google Shape;24805;p1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6" name="Google Shape;24806;p1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7" name="Google Shape;24807;p1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8" name="Google Shape;24808;p1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9" name="Google Shape;24809;p1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0" name="Google Shape;24810;p1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1" name="Google Shape;24811;p1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2" name="Google Shape;24812;p1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3" name="Google Shape;24813;p1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4" name="Google Shape;24814;p1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5" name="Google Shape;24815;p1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6" name="Google Shape;24816;p1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7" name="Google Shape;24817;p1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8" name="Google Shape;24818;p1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9" name="Google Shape;24819;p1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0" name="Google Shape;24820;p1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1" name="Google Shape;24821;p1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2" name="Google Shape;24822;p1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3" name="Google Shape;24823;p1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4" name="Google Shape;24824;p1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5" name="Google Shape;24825;p1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6" name="Google Shape;24826;p1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7" name="Google Shape;24827;p1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8" name="Google Shape;24828;p1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9" name="Google Shape;24829;p1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0" name="Google Shape;24830;p1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1" name="Google Shape;24831;p1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2" name="Google Shape;24832;p1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3" name="Google Shape;24833;p1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4" name="Google Shape;24834;p1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5" name="Google Shape;24835;p1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6" name="Google Shape;24836;p1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7" name="Google Shape;24837;p1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8" name="Google Shape;24838;p1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9" name="Google Shape;24839;p1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0" name="Google Shape;24840;p1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1" name="Google Shape;24841;p1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2" name="Google Shape;24842;p1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3" name="Google Shape;24843;p1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4" name="Google Shape;24844;p1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5" name="Google Shape;24845;p1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6" name="Google Shape;24846;p1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7" name="Google Shape;24847;p1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8" name="Google Shape;24848;p1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9" name="Google Shape;24849;p1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0" name="Google Shape;24850;p1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1" name="Google Shape;24851;p1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2" name="Google Shape;24852;p1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3" name="Google Shape;24853;p1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4" name="Google Shape;24854;p1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5" name="Google Shape;24855;p1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6" name="Google Shape;24856;p1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7" name="Google Shape;24857;p1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8" name="Google Shape;24858;p1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9" name="Google Shape;24859;p1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0" name="Google Shape;24860;p1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1" name="Google Shape;24861;p1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2" name="Google Shape;24862;p1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3" name="Google Shape;24863;p1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4" name="Google Shape;24864;p1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5" name="Google Shape;24865;p1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6" name="Google Shape;24866;p1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67" name="Google Shape;24867;p1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68" name="Google Shape;24868;p1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4869" name="Google Shape;24869;p1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0" name="Google Shape;24870;p1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1" name="Google Shape;24871;p12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2" name="Google Shape;24872;p12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3" name="Google Shape;24873;p12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4" name="Google Shape;24874;p12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5" name="Google Shape;24875;p12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6" name="Google Shape;24876;p12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7" name="Google Shape;24877;p12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8" name="Google Shape;24878;p12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9" name="Google Shape;24879;p12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0" name="Google Shape;24880;p12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1" name="Google Shape;24881;p12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2" name="Google Shape;24882;p12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3" name="Google Shape;24883;p12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4" name="Google Shape;24884;p12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5" name="Google Shape;24885;p12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6" name="Google Shape;24886;p12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87" name="Google Shape;24887;p12"/>
          <p:cNvSpPr txBox="1"/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1"/>
        </a:solidFill>
      </p:bgPr>
    </p:bg>
    <p:spTree>
      <p:nvGrpSpPr>
        <p:cNvPr id="24888" name="Shape 24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89" name="Google Shape;24889;p1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4890" name="Google Shape;24890;p1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1" name="Google Shape;24891;p1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2" name="Google Shape;24892;p1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3" name="Google Shape;24893;p1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4" name="Google Shape;24894;p1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5" name="Google Shape;24895;p1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6" name="Google Shape;24896;p1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7" name="Google Shape;24897;p1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8" name="Google Shape;24898;p1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9" name="Google Shape;24899;p1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0" name="Google Shape;24900;p1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1" name="Google Shape;24901;p1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2" name="Google Shape;24902;p1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3" name="Google Shape;24903;p1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4" name="Google Shape;24904;p1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5" name="Google Shape;24905;p1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6" name="Google Shape;24906;p1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7" name="Google Shape;24907;p1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8" name="Google Shape;24908;p1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9" name="Google Shape;24909;p1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0" name="Google Shape;24910;p1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1" name="Google Shape;24911;p1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2" name="Google Shape;24912;p1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3" name="Google Shape;24913;p1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4" name="Google Shape;24914;p1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5" name="Google Shape;24915;p1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6" name="Google Shape;24916;p1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7" name="Google Shape;24917;p1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8" name="Google Shape;24918;p1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9" name="Google Shape;24919;p1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0" name="Google Shape;24920;p1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1" name="Google Shape;24921;p1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2" name="Google Shape;24922;p1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3" name="Google Shape;24923;p1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4" name="Google Shape;24924;p1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5" name="Google Shape;24925;p1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6" name="Google Shape;24926;p1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7" name="Google Shape;24927;p1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8" name="Google Shape;24928;p1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9" name="Google Shape;24929;p1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0" name="Google Shape;24930;p1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1" name="Google Shape;24931;p1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2" name="Google Shape;24932;p1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3" name="Google Shape;24933;p1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4" name="Google Shape;24934;p1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5" name="Google Shape;24935;p1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6" name="Google Shape;24936;p1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7" name="Google Shape;24937;p1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8" name="Google Shape;24938;p1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9" name="Google Shape;24939;p1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0" name="Google Shape;24940;p1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1" name="Google Shape;24941;p1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2" name="Google Shape;24942;p1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3" name="Google Shape;24943;p1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4" name="Google Shape;24944;p1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5" name="Google Shape;24945;p1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6" name="Google Shape;24946;p1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7" name="Google Shape;24947;p1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8" name="Google Shape;24948;p1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9" name="Google Shape;24949;p1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0" name="Google Shape;24950;p1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1" name="Google Shape;24951;p1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2" name="Google Shape;24952;p1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3" name="Google Shape;24953;p1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4" name="Google Shape;24954;p1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5" name="Google Shape;24955;p1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6" name="Google Shape;24956;p1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7" name="Google Shape;24957;p1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8" name="Google Shape;24958;p1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9" name="Google Shape;24959;p1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0" name="Google Shape;24960;p1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1" name="Google Shape;24961;p1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2" name="Google Shape;24962;p1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3" name="Google Shape;24963;p1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4" name="Google Shape;24964;p1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5" name="Google Shape;24965;p1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6" name="Google Shape;24966;p1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7" name="Google Shape;24967;p1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8" name="Google Shape;24968;p1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9" name="Google Shape;24969;p1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0" name="Google Shape;24970;p1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1" name="Google Shape;24971;p1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2" name="Google Shape;24972;p1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3" name="Google Shape;24973;p1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4" name="Google Shape;24974;p1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5" name="Google Shape;24975;p1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6" name="Google Shape;24976;p1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7" name="Google Shape;24977;p1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8" name="Google Shape;24978;p1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9" name="Google Shape;24979;p1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0" name="Google Shape;24980;p1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1" name="Google Shape;24981;p1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2" name="Google Shape;24982;p1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3" name="Google Shape;24983;p1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4" name="Google Shape;24984;p1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5" name="Google Shape;24985;p1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6" name="Google Shape;24986;p1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7" name="Google Shape;24987;p1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8" name="Google Shape;24988;p1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9" name="Google Shape;24989;p1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0" name="Google Shape;24990;p1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1" name="Google Shape;24991;p1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2" name="Google Shape;24992;p1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3" name="Google Shape;24993;p1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4" name="Google Shape;24994;p1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5" name="Google Shape;24995;p1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6" name="Google Shape;24996;p1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7" name="Google Shape;24997;p1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8" name="Google Shape;24998;p1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9" name="Google Shape;24999;p1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0" name="Google Shape;25000;p1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1" name="Google Shape;25001;p1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2" name="Google Shape;25002;p1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3" name="Google Shape;25003;p1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4" name="Google Shape;25004;p1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5" name="Google Shape;25005;p1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6" name="Google Shape;25006;p1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7" name="Google Shape;25007;p1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8" name="Google Shape;25008;p1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9" name="Google Shape;25009;p1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0" name="Google Shape;25010;p1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1" name="Google Shape;25011;p1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2" name="Google Shape;25012;p1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3" name="Google Shape;25013;p1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4" name="Google Shape;25014;p1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5" name="Google Shape;25015;p1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6" name="Google Shape;25016;p1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7" name="Google Shape;25017;p1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8" name="Google Shape;25018;p1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9" name="Google Shape;25019;p1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0" name="Google Shape;25020;p1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1" name="Google Shape;25021;p1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2" name="Google Shape;25022;p1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3" name="Google Shape;25023;p1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4" name="Google Shape;25024;p1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5" name="Google Shape;25025;p1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6" name="Google Shape;25026;p1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7" name="Google Shape;25027;p1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8" name="Google Shape;25028;p1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9" name="Google Shape;25029;p1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0" name="Google Shape;25030;p1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1" name="Google Shape;25031;p1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2" name="Google Shape;25032;p1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3" name="Google Shape;25033;p1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4" name="Google Shape;25034;p1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5" name="Google Shape;25035;p1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6" name="Google Shape;25036;p1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7" name="Google Shape;25037;p1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8" name="Google Shape;25038;p1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9" name="Google Shape;25039;p1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0" name="Google Shape;25040;p1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1" name="Google Shape;25041;p1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2" name="Google Shape;25042;p1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3" name="Google Shape;25043;p1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4" name="Google Shape;25044;p1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5" name="Google Shape;25045;p1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6" name="Google Shape;25046;p1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7" name="Google Shape;25047;p1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8" name="Google Shape;25048;p1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9" name="Google Shape;25049;p1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0" name="Google Shape;25050;p1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1" name="Google Shape;25051;p1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2" name="Google Shape;25052;p1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3" name="Google Shape;25053;p1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4" name="Google Shape;25054;p1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5" name="Google Shape;25055;p1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6" name="Google Shape;25056;p1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7" name="Google Shape;25057;p1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8" name="Google Shape;25058;p1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9" name="Google Shape;25059;p1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0" name="Google Shape;25060;p1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1" name="Google Shape;25061;p1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2" name="Google Shape;25062;p1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3" name="Google Shape;25063;p1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4" name="Google Shape;25064;p1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5" name="Google Shape;25065;p1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6" name="Google Shape;25066;p1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7" name="Google Shape;25067;p1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8" name="Google Shape;25068;p1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9" name="Google Shape;25069;p1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0" name="Google Shape;25070;p1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1" name="Google Shape;25071;p1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2" name="Google Shape;25072;p1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3" name="Google Shape;25073;p1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4" name="Google Shape;25074;p1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5" name="Google Shape;25075;p1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6" name="Google Shape;25076;p1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7" name="Google Shape;25077;p1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8" name="Google Shape;25078;p1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9" name="Google Shape;25079;p1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0" name="Google Shape;25080;p1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1" name="Google Shape;25081;p1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2" name="Google Shape;25082;p1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3" name="Google Shape;25083;p1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4" name="Google Shape;25084;p1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5" name="Google Shape;25085;p1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6" name="Google Shape;25086;p1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7" name="Google Shape;25087;p1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8" name="Google Shape;25088;p1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9" name="Google Shape;25089;p1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0" name="Google Shape;25090;p1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1" name="Google Shape;25091;p1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2" name="Google Shape;25092;p1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3" name="Google Shape;25093;p1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4" name="Google Shape;25094;p1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5" name="Google Shape;25095;p1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6" name="Google Shape;25096;p1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7" name="Google Shape;25097;p1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8" name="Google Shape;25098;p1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9" name="Google Shape;25099;p1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0" name="Google Shape;25100;p1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1" name="Google Shape;25101;p1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2" name="Google Shape;25102;p1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3" name="Google Shape;25103;p1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4" name="Google Shape;25104;p1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5" name="Google Shape;25105;p1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6" name="Google Shape;25106;p1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7" name="Google Shape;25107;p1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8" name="Google Shape;25108;p1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9" name="Google Shape;25109;p1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0" name="Google Shape;25110;p1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1" name="Google Shape;25111;p1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2" name="Google Shape;25112;p1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3" name="Google Shape;25113;p1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4" name="Google Shape;25114;p1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5" name="Google Shape;25115;p1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6" name="Google Shape;25116;p1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7" name="Google Shape;25117;p1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8" name="Google Shape;25118;p1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9" name="Google Shape;25119;p1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0" name="Google Shape;25120;p1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1" name="Google Shape;25121;p1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2" name="Google Shape;25122;p1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3" name="Google Shape;25123;p1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4" name="Google Shape;25124;p1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5" name="Google Shape;25125;p1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6" name="Google Shape;25126;p1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7" name="Google Shape;25127;p1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8" name="Google Shape;25128;p1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9" name="Google Shape;25129;p1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0" name="Google Shape;25130;p1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1" name="Google Shape;25131;p1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2" name="Google Shape;25132;p1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3" name="Google Shape;25133;p1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4" name="Google Shape;25134;p1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5" name="Google Shape;25135;p1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6" name="Google Shape;25136;p1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7" name="Google Shape;25137;p1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8" name="Google Shape;25138;p1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9" name="Google Shape;25139;p1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0" name="Google Shape;25140;p1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1" name="Google Shape;25141;p1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2" name="Google Shape;25142;p1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3" name="Google Shape;25143;p1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4" name="Google Shape;25144;p1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5" name="Google Shape;25145;p1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6" name="Google Shape;25146;p1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7" name="Google Shape;25147;p1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8" name="Google Shape;25148;p1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9" name="Google Shape;25149;p1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0" name="Google Shape;25150;p1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1" name="Google Shape;25151;p1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2" name="Google Shape;25152;p1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3" name="Google Shape;25153;p1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4" name="Google Shape;25154;p1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5" name="Google Shape;25155;p1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6" name="Google Shape;25156;p1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7" name="Google Shape;25157;p1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8" name="Google Shape;25158;p1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9" name="Google Shape;25159;p1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0" name="Google Shape;25160;p1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1" name="Google Shape;25161;p1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2" name="Google Shape;25162;p1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3" name="Google Shape;25163;p1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4" name="Google Shape;25164;p1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5" name="Google Shape;25165;p1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6" name="Google Shape;25166;p1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7" name="Google Shape;25167;p1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8" name="Google Shape;25168;p1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9" name="Google Shape;25169;p1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0" name="Google Shape;25170;p1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1" name="Google Shape;25171;p1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2" name="Google Shape;25172;p1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3" name="Google Shape;25173;p1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4" name="Google Shape;25174;p1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5" name="Google Shape;25175;p1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6" name="Google Shape;25176;p1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7" name="Google Shape;25177;p1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8" name="Google Shape;25178;p1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9" name="Google Shape;25179;p1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0" name="Google Shape;25180;p1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1" name="Google Shape;25181;p1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2" name="Google Shape;25182;p1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3" name="Google Shape;25183;p1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4" name="Google Shape;25184;p1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5" name="Google Shape;25185;p1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6" name="Google Shape;25186;p1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7" name="Google Shape;25187;p1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8" name="Google Shape;25188;p1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9" name="Google Shape;25189;p1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0" name="Google Shape;25190;p1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1" name="Google Shape;25191;p1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2" name="Google Shape;25192;p1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3" name="Google Shape;25193;p1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4" name="Google Shape;25194;p1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5" name="Google Shape;25195;p1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6" name="Google Shape;25196;p1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7" name="Google Shape;25197;p1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8" name="Google Shape;25198;p1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9" name="Google Shape;25199;p1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0" name="Google Shape;25200;p1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1" name="Google Shape;25201;p1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2" name="Google Shape;25202;p1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3" name="Google Shape;25203;p1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4" name="Google Shape;25204;p1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5" name="Google Shape;25205;p1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6" name="Google Shape;25206;p1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7" name="Google Shape;25207;p1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8" name="Google Shape;25208;p1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9" name="Google Shape;25209;p1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0" name="Google Shape;25210;p1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1" name="Google Shape;25211;p1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2" name="Google Shape;25212;p1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3" name="Google Shape;25213;p1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4" name="Google Shape;25214;p1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5" name="Google Shape;25215;p1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6" name="Google Shape;25216;p1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7" name="Google Shape;25217;p1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8" name="Google Shape;25218;p1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9" name="Google Shape;25219;p1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0" name="Google Shape;25220;p1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1" name="Google Shape;25221;p1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2" name="Google Shape;25222;p1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3" name="Google Shape;25223;p1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4" name="Google Shape;25224;p1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5" name="Google Shape;25225;p1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6" name="Google Shape;25226;p1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7" name="Google Shape;25227;p1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8" name="Google Shape;25228;p1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9" name="Google Shape;25229;p1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0" name="Google Shape;25230;p1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1" name="Google Shape;25231;p1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2" name="Google Shape;25232;p1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3" name="Google Shape;25233;p1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4" name="Google Shape;25234;p1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5" name="Google Shape;25235;p1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6" name="Google Shape;25236;p1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7" name="Google Shape;25237;p1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8" name="Google Shape;25238;p1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9" name="Google Shape;25239;p1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0" name="Google Shape;25240;p1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1" name="Google Shape;25241;p1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2" name="Google Shape;25242;p1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3" name="Google Shape;25243;p1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4" name="Google Shape;25244;p1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5" name="Google Shape;25245;p1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6" name="Google Shape;25246;p1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7" name="Google Shape;25247;p1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8" name="Google Shape;25248;p1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9" name="Google Shape;25249;p1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50" name="Google Shape;25250;p1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51" name="Google Shape;25251;p1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5252" name="Google Shape;25252;p1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3" name="Google Shape;25253;p1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4" name="Google Shape;25254;p13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5" name="Google Shape;25255;p13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6" name="Google Shape;25256;p13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7" name="Google Shape;25257;p13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8" name="Google Shape;25258;p13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9" name="Google Shape;25259;p13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0" name="Google Shape;25260;p13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1" name="Google Shape;25261;p13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2" name="Google Shape;25262;p13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3" name="Google Shape;25263;p13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4" name="Google Shape;25264;p13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5" name="Google Shape;25265;p13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6" name="Google Shape;25266;p13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7" name="Google Shape;25267;p13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8" name="Google Shape;25268;p13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9" name="Google Shape;25269;p13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70" name="Google Shape;25270;p13"/>
          <p:cNvSpPr txBox="1"/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lt1"/>
        </a:solidFill>
      </p:bgPr>
    </p:bg>
    <p:spTree>
      <p:nvGrpSpPr>
        <p:cNvPr id="25271" name="Shape 25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72" name="Google Shape;25272;p1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5273" name="Google Shape;25273;p1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4" name="Google Shape;25274;p1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5" name="Google Shape;25275;p1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6" name="Google Shape;25276;p1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7" name="Google Shape;25277;p1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8" name="Google Shape;25278;p1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9" name="Google Shape;25279;p1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0" name="Google Shape;25280;p1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1" name="Google Shape;25281;p1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2" name="Google Shape;25282;p1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3" name="Google Shape;25283;p1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4" name="Google Shape;25284;p1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5" name="Google Shape;25285;p1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6" name="Google Shape;25286;p1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7" name="Google Shape;25287;p1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8" name="Google Shape;25288;p1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9" name="Google Shape;25289;p1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0" name="Google Shape;25290;p1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1" name="Google Shape;25291;p1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2" name="Google Shape;25292;p1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3" name="Google Shape;25293;p1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4" name="Google Shape;25294;p1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5" name="Google Shape;25295;p1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6" name="Google Shape;25296;p1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7" name="Google Shape;25297;p1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8" name="Google Shape;25298;p1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9" name="Google Shape;25299;p1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0" name="Google Shape;25300;p1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1" name="Google Shape;25301;p1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2" name="Google Shape;25302;p1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3" name="Google Shape;25303;p1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4" name="Google Shape;25304;p1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5" name="Google Shape;25305;p1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6" name="Google Shape;25306;p1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7" name="Google Shape;25307;p1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8" name="Google Shape;25308;p1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9" name="Google Shape;25309;p1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0" name="Google Shape;25310;p1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1" name="Google Shape;25311;p1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2" name="Google Shape;25312;p1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3" name="Google Shape;25313;p1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4" name="Google Shape;25314;p1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5" name="Google Shape;25315;p1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6" name="Google Shape;25316;p1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7" name="Google Shape;25317;p1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8" name="Google Shape;25318;p1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9" name="Google Shape;25319;p1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0" name="Google Shape;25320;p1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1" name="Google Shape;25321;p1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2" name="Google Shape;25322;p1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3" name="Google Shape;25323;p1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4" name="Google Shape;25324;p1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5" name="Google Shape;25325;p1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6" name="Google Shape;25326;p1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7" name="Google Shape;25327;p1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8" name="Google Shape;25328;p1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9" name="Google Shape;25329;p1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0" name="Google Shape;25330;p1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1" name="Google Shape;25331;p1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2" name="Google Shape;25332;p1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3" name="Google Shape;25333;p1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4" name="Google Shape;25334;p1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5" name="Google Shape;25335;p1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6" name="Google Shape;25336;p1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7" name="Google Shape;25337;p1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8" name="Google Shape;25338;p1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9" name="Google Shape;25339;p1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0" name="Google Shape;25340;p1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1" name="Google Shape;25341;p1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2" name="Google Shape;25342;p1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3" name="Google Shape;25343;p1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4" name="Google Shape;25344;p1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5" name="Google Shape;25345;p1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6" name="Google Shape;25346;p1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7" name="Google Shape;25347;p1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8" name="Google Shape;25348;p1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9" name="Google Shape;25349;p1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0" name="Google Shape;25350;p1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1" name="Google Shape;25351;p1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2" name="Google Shape;25352;p1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3" name="Google Shape;25353;p1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4" name="Google Shape;25354;p1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5" name="Google Shape;25355;p1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6" name="Google Shape;25356;p1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7" name="Google Shape;25357;p1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8" name="Google Shape;25358;p1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9" name="Google Shape;25359;p1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0" name="Google Shape;25360;p1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1" name="Google Shape;25361;p1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2" name="Google Shape;25362;p1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3" name="Google Shape;25363;p1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4" name="Google Shape;25364;p1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5" name="Google Shape;25365;p1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6" name="Google Shape;25366;p1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7" name="Google Shape;25367;p1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8" name="Google Shape;25368;p1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9" name="Google Shape;25369;p1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0" name="Google Shape;25370;p1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1" name="Google Shape;25371;p1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2" name="Google Shape;25372;p1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3" name="Google Shape;25373;p1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4" name="Google Shape;25374;p1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5" name="Google Shape;25375;p1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6" name="Google Shape;25376;p1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7" name="Google Shape;25377;p1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8" name="Google Shape;25378;p1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9" name="Google Shape;25379;p1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0" name="Google Shape;25380;p1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1" name="Google Shape;25381;p1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2" name="Google Shape;25382;p1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3" name="Google Shape;25383;p1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4" name="Google Shape;25384;p1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5" name="Google Shape;25385;p1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6" name="Google Shape;25386;p1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7" name="Google Shape;25387;p1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8" name="Google Shape;25388;p1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9" name="Google Shape;25389;p1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0" name="Google Shape;25390;p1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1" name="Google Shape;25391;p1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2" name="Google Shape;25392;p1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3" name="Google Shape;25393;p1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4" name="Google Shape;25394;p1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5" name="Google Shape;25395;p1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6" name="Google Shape;25396;p1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7" name="Google Shape;25397;p1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8" name="Google Shape;25398;p1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9" name="Google Shape;25399;p1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0" name="Google Shape;25400;p1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1" name="Google Shape;25401;p1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2" name="Google Shape;25402;p1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3" name="Google Shape;25403;p1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4" name="Google Shape;25404;p1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5" name="Google Shape;25405;p1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6" name="Google Shape;25406;p1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7" name="Google Shape;25407;p1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8" name="Google Shape;25408;p1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9" name="Google Shape;25409;p1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0" name="Google Shape;25410;p1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1" name="Google Shape;25411;p1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2" name="Google Shape;25412;p1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3" name="Google Shape;25413;p1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4" name="Google Shape;25414;p1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5" name="Google Shape;25415;p1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6" name="Google Shape;25416;p1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7" name="Google Shape;25417;p1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8" name="Google Shape;25418;p1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9" name="Google Shape;25419;p1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0" name="Google Shape;25420;p1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1" name="Google Shape;25421;p1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2" name="Google Shape;25422;p1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3" name="Google Shape;25423;p1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4" name="Google Shape;25424;p1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5" name="Google Shape;25425;p1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6" name="Google Shape;25426;p1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7" name="Google Shape;25427;p1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8" name="Google Shape;25428;p1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9" name="Google Shape;25429;p1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0" name="Google Shape;25430;p1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1" name="Google Shape;25431;p1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2" name="Google Shape;25432;p1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3" name="Google Shape;25433;p1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4" name="Google Shape;25434;p1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5" name="Google Shape;25435;p1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6" name="Google Shape;25436;p1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7" name="Google Shape;25437;p1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8" name="Google Shape;25438;p1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9" name="Google Shape;25439;p1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0" name="Google Shape;25440;p1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1" name="Google Shape;25441;p1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2" name="Google Shape;25442;p1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3" name="Google Shape;25443;p1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4" name="Google Shape;25444;p1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5" name="Google Shape;25445;p1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6" name="Google Shape;25446;p1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7" name="Google Shape;25447;p1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8" name="Google Shape;25448;p1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9" name="Google Shape;25449;p1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0" name="Google Shape;25450;p1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1" name="Google Shape;25451;p1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2" name="Google Shape;25452;p1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3" name="Google Shape;25453;p1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4" name="Google Shape;25454;p1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5" name="Google Shape;25455;p1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6" name="Google Shape;25456;p1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7" name="Google Shape;25457;p1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8" name="Google Shape;25458;p1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9" name="Google Shape;25459;p1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0" name="Google Shape;25460;p1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1" name="Google Shape;25461;p1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2" name="Google Shape;25462;p1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3" name="Google Shape;25463;p1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4" name="Google Shape;25464;p1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5" name="Google Shape;25465;p1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6" name="Google Shape;25466;p1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7" name="Google Shape;25467;p1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8" name="Google Shape;25468;p1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9" name="Google Shape;25469;p1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0" name="Google Shape;25470;p1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1" name="Google Shape;25471;p1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2" name="Google Shape;25472;p1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3" name="Google Shape;25473;p1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4" name="Google Shape;25474;p1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5" name="Google Shape;25475;p1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6" name="Google Shape;25476;p1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7" name="Google Shape;25477;p1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8" name="Google Shape;25478;p1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9" name="Google Shape;25479;p1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0" name="Google Shape;25480;p1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1" name="Google Shape;25481;p1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2" name="Google Shape;25482;p1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3" name="Google Shape;25483;p1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4" name="Google Shape;25484;p1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5" name="Google Shape;25485;p1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6" name="Google Shape;25486;p1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7" name="Google Shape;25487;p1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8" name="Google Shape;25488;p1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9" name="Google Shape;25489;p1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0" name="Google Shape;25490;p1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1" name="Google Shape;25491;p1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2" name="Google Shape;25492;p1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3" name="Google Shape;25493;p1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4" name="Google Shape;25494;p1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5" name="Google Shape;25495;p1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6" name="Google Shape;25496;p1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7" name="Google Shape;25497;p1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8" name="Google Shape;25498;p1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9" name="Google Shape;25499;p1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0" name="Google Shape;25500;p1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1" name="Google Shape;25501;p1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2" name="Google Shape;25502;p1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3" name="Google Shape;25503;p1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4" name="Google Shape;25504;p1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5" name="Google Shape;25505;p1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6" name="Google Shape;25506;p1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7" name="Google Shape;25507;p1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8" name="Google Shape;25508;p1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9" name="Google Shape;25509;p1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0" name="Google Shape;25510;p1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1" name="Google Shape;25511;p1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2" name="Google Shape;25512;p1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3" name="Google Shape;25513;p1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4" name="Google Shape;25514;p1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5" name="Google Shape;25515;p1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6" name="Google Shape;25516;p1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7" name="Google Shape;25517;p1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8" name="Google Shape;25518;p1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9" name="Google Shape;25519;p1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0" name="Google Shape;25520;p1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1" name="Google Shape;25521;p1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2" name="Google Shape;25522;p1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3" name="Google Shape;25523;p1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4" name="Google Shape;25524;p1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5" name="Google Shape;25525;p1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6" name="Google Shape;25526;p1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7" name="Google Shape;25527;p1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8" name="Google Shape;25528;p1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9" name="Google Shape;25529;p1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0" name="Google Shape;25530;p1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1" name="Google Shape;25531;p1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2" name="Google Shape;25532;p1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3" name="Google Shape;25533;p1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4" name="Google Shape;25534;p1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5" name="Google Shape;25535;p1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6" name="Google Shape;25536;p1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7" name="Google Shape;25537;p1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8" name="Google Shape;25538;p1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9" name="Google Shape;25539;p1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0" name="Google Shape;25540;p1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1" name="Google Shape;25541;p1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2" name="Google Shape;25542;p1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3" name="Google Shape;25543;p1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4" name="Google Shape;25544;p1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5" name="Google Shape;25545;p1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6" name="Google Shape;25546;p1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7" name="Google Shape;25547;p1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8" name="Google Shape;25548;p1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9" name="Google Shape;25549;p1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0" name="Google Shape;25550;p1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1" name="Google Shape;25551;p1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2" name="Google Shape;25552;p1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3" name="Google Shape;25553;p1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4" name="Google Shape;25554;p1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5" name="Google Shape;25555;p1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6" name="Google Shape;25556;p1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7" name="Google Shape;25557;p1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8" name="Google Shape;25558;p1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9" name="Google Shape;25559;p1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0" name="Google Shape;25560;p1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1" name="Google Shape;25561;p1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2" name="Google Shape;25562;p1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3" name="Google Shape;25563;p1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4" name="Google Shape;25564;p1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5" name="Google Shape;25565;p1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6" name="Google Shape;25566;p1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7" name="Google Shape;25567;p1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8" name="Google Shape;25568;p1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9" name="Google Shape;25569;p1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0" name="Google Shape;25570;p1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1" name="Google Shape;25571;p1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2" name="Google Shape;25572;p1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3" name="Google Shape;25573;p1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4" name="Google Shape;25574;p1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5" name="Google Shape;25575;p1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6" name="Google Shape;25576;p1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7" name="Google Shape;25577;p1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8" name="Google Shape;25578;p1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9" name="Google Shape;25579;p1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0" name="Google Shape;25580;p1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1" name="Google Shape;25581;p1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2" name="Google Shape;25582;p1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3" name="Google Shape;25583;p1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4" name="Google Shape;25584;p1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5" name="Google Shape;25585;p1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6" name="Google Shape;25586;p1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7" name="Google Shape;25587;p1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8" name="Google Shape;25588;p1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9" name="Google Shape;25589;p1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0" name="Google Shape;25590;p1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1" name="Google Shape;25591;p1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2" name="Google Shape;25592;p1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3" name="Google Shape;25593;p1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4" name="Google Shape;25594;p1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5" name="Google Shape;25595;p1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6" name="Google Shape;25596;p1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7" name="Google Shape;25597;p1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8" name="Google Shape;25598;p1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9" name="Google Shape;25599;p1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0" name="Google Shape;25600;p1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1" name="Google Shape;25601;p1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2" name="Google Shape;25602;p1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3" name="Google Shape;25603;p1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4" name="Google Shape;25604;p1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5" name="Google Shape;25605;p1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6" name="Google Shape;25606;p1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7" name="Google Shape;25607;p1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8" name="Google Shape;25608;p1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9" name="Google Shape;25609;p1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0" name="Google Shape;25610;p1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1" name="Google Shape;25611;p1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2" name="Google Shape;25612;p1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3" name="Google Shape;25613;p1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4" name="Google Shape;25614;p1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5" name="Google Shape;25615;p1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6" name="Google Shape;25616;p1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7" name="Google Shape;25617;p1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8" name="Google Shape;25618;p1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9" name="Google Shape;25619;p1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0" name="Google Shape;25620;p1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1" name="Google Shape;25621;p1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2" name="Google Shape;25622;p1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3" name="Google Shape;25623;p1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4" name="Google Shape;25624;p1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5" name="Google Shape;25625;p1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6" name="Google Shape;25626;p1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7" name="Google Shape;25627;p1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8" name="Google Shape;25628;p1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9" name="Google Shape;25629;p1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0" name="Google Shape;25630;p1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1" name="Google Shape;25631;p1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2" name="Google Shape;25632;p1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33" name="Google Shape;25633;p1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34" name="Google Shape;25634;p1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5635" name="Google Shape;25635;p1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6" name="Google Shape;25636;p1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7" name="Google Shape;25637;p14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8" name="Google Shape;25638;p14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9" name="Google Shape;25639;p14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0" name="Google Shape;25640;p14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1" name="Google Shape;25641;p14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2" name="Google Shape;25642;p14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3" name="Google Shape;25643;p14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4" name="Google Shape;25644;p14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5" name="Google Shape;25645;p14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6" name="Google Shape;25646;p14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7" name="Google Shape;25647;p14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8" name="Google Shape;25648;p14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9" name="Google Shape;25649;p14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0" name="Google Shape;25650;p14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1" name="Google Shape;25651;p14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2" name="Google Shape;25652;p14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53" name="Google Shape;25653;p14"/>
          <p:cNvSpPr txBox="1"/>
          <p:nvPr>
            <p:ph hasCustomPrompt="1" type="title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5654" name="Google Shape;25654;p14"/>
          <p:cNvSpPr txBox="1"/>
          <p:nvPr>
            <p:ph idx="1" type="subTitle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5655" name="Shape 256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2_1_1">
    <p:bg>
      <p:bgPr>
        <a:solidFill>
          <a:schemeClr val="lt1"/>
        </a:solidFill>
      </p:bgPr>
    </p:bg>
    <p:spTree>
      <p:nvGrpSpPr>
        <p:cNvPr id="25656" name="Shape 25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57" name="Google Shape;25657;p1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5658" name="Google Shape;25658;p1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9" name="Google Shape;25659;p1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0" name="Google Shape;25660;p1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1" name="Google Shape;25661;p1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2" name="Google Shape;25662;p1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3" name="Google Shape;25663;p1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4" name="Google Shape;25664;p1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5" name="Google Shape;25665;p1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6" name="Google Shape;25666;p1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7" name="Google Shape;25667;p1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8" name="Google Shape;25668;p1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9" name="Google Shape;25669;p1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0" name="Google Shape;25670;p1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1" name="Google Shape;25671;p1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2" name="Google Shape;25672;p1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3" name="Google Shape;25673;p1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4" name="Google Shape;25674;p1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5" name="Google Shape;25675;p1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6" name="Google Shape;25676;p1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7" name="Google Shape;25677;p1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8" name="Google Shape;25678;p1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9" name="Google Shape;25679;p1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0" name="Google Shape;25680;p1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1" name="Google Shape;25681;p1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2" name="Google Shape;25682;p1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3" name="Google Shape;25683;p1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4" name="Google Shape;25684;p1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5" name="Google Shape;25685;p1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6" name="Google Shape;25686;p1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7" name="Google Shape;25687;p1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8" name="Google Shape;25688;p1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9" name="Google Shape;25689;p1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0" name="Google Shape;25690;p1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1" name="Google Shape;25691;p1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2" name="Google Shape;25692;p1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3" name="Google Shape;25693;p1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4" name="Google Shape;25694;p1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5" name="Google Shape;25695;p1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6" name="Google Shape;25696;p1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7" name="Google Shape;25697;p1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8" name="Google Shape;25698;p1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9" name="Google Shape;25699;p1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0" name="Google Shape;25700;p1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1" name="Google Shape;25701;p1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2" name="Google Shape;25702;p1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3" name="Google Shape;25703;p1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4" name="Google Shape;25704;p1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5" name="Google Shape;25705;p1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6" name="Google Shape;25706;p1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7" name="Google Shape;25707;p1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8" name="Google Shape;25708;p1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9" name="Google Shape;25709;p1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0" name="Google Shape;25710;p1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1" name="Google Shape;25711;p1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2" name="Google Shape;25712;p1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3" name="Google Shape;25713;p1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4" name="Google Shape;25714;p1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5" name="Google Shape;25715;p1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6" name="Google Shape;25716;p1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7" name="Google Shape;25717;p1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8" name="Google Shape;25718;p1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9" name="Google Shape;25719;p1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0" name="Google Shape;25720;p1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1" name="Google Shape;25721;p1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2" name="Google Shape;25722;p1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3" name="Google Shape;25723;p1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4" name="Google Shape;25724;p1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5" name="Google Shape;25725;p1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6" name="Google Shape;25726;p1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7" name="Google Shape;25727;p1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8" name="Google Shape;25728;p1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9" name="Google Shape;25729;p1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0" name="Google Shape;25730;p1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1" name="Google Shape;25731;p1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2" name="Google Shape;25732;p1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3" name="Google Shape;25733;p1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4" name="Google Shape;25734;p1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5" name="Google Shape;25735;p1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6" name="Google Shape;25736;p1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7" name="Google Shape;25737;p1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8" name="Google Shape;25738;p1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9" name="Google Shape;25739;p1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0" name="Google Shape;25740;p1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1" name="Google Shape;25741;p1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2" name="Google Shape;25742;p1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3" name="Google Shape;25743;p1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4" name="Google Shape;25744;p1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5" name="Google Shape;25745;p1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6" name="Google Shape;25746;p1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7" name="Google Shape;25747;p1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8" name="Google Shape;25748;p1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9" name="Google Shape;25749;p1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0" name="Google Shape;25750;p1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1" name="Google Shape;25751;p1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2" name="Google Shape;25752;p1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3" name="Google Shape;25753;p1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4" name="Google Shape;25754;p1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5" name="Google Shape;25755;p1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6" name="Google Shape;25756;p1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7" name="Google Shape;25757;p1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8" name="Google Shape;25758;p1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9" name="Google Shape;25759;p1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0" name="Google Shape;25760;p1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1" name="Google Shape;25761;p1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2" name="Google Shape;25762;p1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3" name="Google Shape;25763;p1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4" name="Google Shape;25764;p1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5" name="Google Shape;25765;p1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6" name="Google Shape;25766;p1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7" name="Google Shape;25767;p1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8" name="Google Shape;25768;p1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9" name="Google Shape;25769;p1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0" name="Google Shape;25770;p1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1" name="Google Shape;25771;p1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2" name="Google Shape;25772;p1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3" name="Google Shape;25773;p1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4" name="Google Shape;25774;p1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5" name="Google Shape;25775;p1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6" name="Google Shape;25776;p1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7" name="Google Shape;25777;p1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8" name="Google Shape;25778;p1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9" name="Google Shape;25779;p1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0" name="Google Shape;25780;p1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1" name="Google Shape;25781;p1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2" name="Google Shape;25782;p1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3" name="Google Shape;25783;p1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4" name="Google Shape;25784;p1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5" name="Google Shape;25785;p1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6" name="Google Shape;25786;p1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7" name="Google Shape;25787;p1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8" name="Google Shape;25788;p1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9" name="Google Shape;25789;p1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0" name="Google Shape;25790;p1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1" name="Google Shape;25791;p1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2" name="Google Shape;25792;p1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3" name="Google Shape;25793;p1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4" name="Google Shape;25794;p1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5" name="Google Shape;25795;p1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6" name="Google Shape;25796;p1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7" name="Google Shape;25797;p1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8" name="Google Shape;25798;p1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9" name="Google Shape;25799;p1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0" name="Google Shape;25800;p1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1" name="Google Shape;25801;p1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2" name="Google Shape;25802;p1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3" name="Google Shape;25803;p1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4" name="Google Shape;25804;p1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5" name="Google Shape;25805;p1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6" name="Google Shape;25806;p1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7" name="Google Shape;25807;p1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8" name="Google Shape;25808;p1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9" name="Google Shape;25809;p1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0" name="Google Shape;25810;p1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1" name="Google Shape;25811;p1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2" name="Google Shape;25812;p1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3" name="Google Shape;25813;p1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4" name="Google Shape;25814;p1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5" name="Google Shape;25815;p1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6" name="Google Shape;25816;p1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7" name="Google Shape;25817;p1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8" name="Google Shape;25818;p1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9" name="Google Shape;25819;p1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0" name="Google Shape;25820;p1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1" name="Google Shape;25821;p1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2" name="Google Shape;25822;p1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3" name="Google Shape;25823;p1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4" name="Google Shape;25824;p1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5" name="Google Shape;25825;p1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6" name="Google Shape;25826;p1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7" name="Google Shape;25827;p1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8" name="Google Shape;25828;p1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9" name="Google Shape;25829;p1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0" name="Google Shape;25830;p1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1" name="Google Shape;25831;p1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2" name="Google Shape;25832;p1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3" name="Google Shape;25833;p1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4" name="Google Shape;25834;p1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5" name="Google Shape;25835;p1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6" name="Google Shape;25836;p1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7" name="Google Shape;25837;p1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8" name="Google Shape;25838;p1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9" name="Google Shape;25839;p1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0" name="Google Shape;25840;p1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1" name="Google Shape;25841;p1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2" name="Google Shape;25842;p1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3" name="Google Shape;25843;p1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4" name="Google Shape;25844;p1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5" name="Google Shape;25845;p1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6" name="Google Shape;25846;p1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7" name="Google Shape;25847;p1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8" name="Google Shape;25848;p1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9" name="Google Shape;25849;p1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0" name="Google Shape;25850;p1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1" name="Google Shape;25851;p1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2" name="Google Shape;25852;p1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3" name="Google Shape;25853;p1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4" name="Google Shape;25854;p1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5" name="Google Shape;25855;p1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6" name="Google Shape;25856;p1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7" name="Google Shape;25857;p1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8" name="Google Shape;25858;p1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9" name="Google Shape;25859;p1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0" name="Google Shape;25860;p1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1" name="Google Shape;25861;p1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2" name="Google Shape;25862;p1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3" name="Google Shape;25863;p1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4" name="Google Shape;25864;p1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5" name="Google Shape;25865;p1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6" name="Google Shape;25866;p1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7" name="Google Shape;25867;p1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8" name="Google Shape;25868;p1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9" name="Google Shape;25869;p1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0" name="Google Shape;25870;p1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1" name="Google Shape;25871;p1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2" name="Google Shape;25872;p1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3" name="Google Shape;25873;p1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4" name="Google Shape;25874;p1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5" name="Google Shape;25875;p1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6" name="Google Shape;25876;p1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7" name="Google Shape;25877;p1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8" name="Google Shape;25878;p1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9" name="Google Shape;25879;p1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0" name="Google Shape;25880;p1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1" name="Google Shape;25881;p1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2" name="Google Shape;25882;p1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3" name="Google Shape;25883;p1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4" name="Google Shape;25884;p1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5" name="Google Shape;25885;p1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6" name="Google Shape;25886;p1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7" name="Google Shape;25887;p1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8" name="Google Shape;25888;p1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9" name="Google Shape;25889;p1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0" name="Google Shape;25890;p1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1" name="Google Shape;25891;p1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2" name="Google Shape;25892;p1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3" name="Google Shape;25893;p1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4" name="Google Shape;25894;p1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5" name="Google Shape;25895;p1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6" name="Google Shape;25896;p1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7" name="Google Shape;25897;p1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8" name="Google Shape;25898;p1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9" name="Google Shape;25899;p1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0" name="Google Shape;25900;p1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1" name="Google Shape;25901;p1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2" name="Google Shape;25902;p1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3" name="Google Shape;25903;p1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4" name="Google Shape;25904;p1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5" name="Google Shape;25905;p1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6" name="Google Shape;25906;p1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7" name="Google Shape;25907;p1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8" name="Google Shape;25908;p1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9" name="Google Shape;25909;p1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0" name="Google Shape;25910;p1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1" name="Google Shape;25911;p1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2" name="Google Shape;25912;p1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3" name="Google Shape;25913;p1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4" name="Google Shape;25914;p1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5" name="Google Shape;25915;p1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6" name="Google Shape;25916;p1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7" name="Google Shape;25917;p1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8" name="Google Shape;25918;p1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9" name="Google Shape;25919;p1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0" name="Google Shape;25920;p1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1" name="Google Shape;25921;p1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2" name="Google Shape;25922;p1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3" name="Google Shape;25923;p1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4" name="Google Shape;25924;p1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5" name="Google Shape;25925;p1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6" name="Google Shape;25926;p1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7" name="Google Shape;25927;p1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8" name="Google Shape;25928;p1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9" name="Google Shape;25929;p1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0" name="Google Shape;25930;p1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1" name="Google Shape;25931;p1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2" name="Google Shape;25932;p1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3" name="Google Shape;25933;p1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4" name="Google Shape;25934;p1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5" name="Google Shape;25935;p1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6" name="Google Shape;25936;p1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7" name="Google Shape;25937;p1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8" name="Google Shape;25938;p1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9" name="Google Shape;25939;p1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0" name="Google Shape;25940;p1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1" name="Google Shape;25941;p1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2" name="Google Shape;25942;p1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3" name="Google Shape;25943;p1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4" name="Google Shape;25944;p1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5" name="Google Shape;25945;p1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6" name="Google Shape;25946;p1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7" name="Google Shape;25947;p1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8" name="Google Shape;25948;p1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9" name="Google Shape;25949;p1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0" name="Google Shape;25950;p1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1" name="Google Shape;25951;p1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2" name="Google Shape;25952;p1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3" name="Google Shape;25953;p1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4" name="Google Shape;25954;p1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5" name="Google Shape;25955;p1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6" name="Google Shape;25956;p1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7" name="Google Shape;25957;p1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8" name="Google Shape;25958;p1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9" name="Google Shape;25959;p1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0" name="Google Shape;25960;p1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1" name="Google Shape;25961;p1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2" name="Google Shape;25962;p1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3" name="Google Shape;25963;p1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4" name="Google Shape;25964;p1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5" name="Google Shape;25965;p1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6" name="Google Shape;25966;p1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7" name="Google Shape;25967;p1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8" name="Google Shape;25968;p1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9" name="Google Shape;25969;p1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0" name="Google Shape;25970;p1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1" name="Google Shape;25971;p1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2" name="Google Shape;25972;p1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3" name="Google Shape;25973;p1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4" name="Google Shape;25974;p1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5" name="Google Shape;25975;p1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6" name="Google Shape;25976;p1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7" name="Google Shape;25977;p1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8" name="Google Shape;25978;p1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9" name="Google Shape;25979;p1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0" name="Google Shape;25980;p1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1" name="Google Shape;25981;p1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2" name="Google Shape;25982;p1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3" name="Google Shape;25983;p1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4" name="Google Shape;25984;p1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5" name="Google Shape;25985;p1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6" name="Google Shape;25986;p1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7" name="Google Shape;25987;p1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8" name="Google Shape;25988;p1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9" name="Google Shape;25989;p1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0" name="Google Shape;25990;p1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1" name="Google Shape;25991;p1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2" name="Google Shape;25992;p1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3" name="Google Shape;25993;p1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4" name="Google Shape;25994;p1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5" name="Google Shape;25995;p1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6" name="Google Shape;25996;p1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7" name="Google Shape;25997;p1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8" name="Google Shape;25998;p1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9" name="Google Shape;25999;p1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0" name="Google Shape;26000;p1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1" name="Google Shape;26001;p1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2" name="Google Shape;26002;p1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3" name="Google Shape;26003;p1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4" name="Google Shape;26004;p1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5" name="Google Shape;26005;p1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6" name="Google Shape;26006;p1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7" name="Google Shape;26007;p1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8" name="Google Shape;26008;p1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9" name="Google Shape;26009;p1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0" name="Google Shape;26010;p1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1" name="Google Shape;26011;p1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2" name="Google Shape;26012;p1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3" name="Google Shape;26013;p1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4" name="Google Shape;26014;p1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5" name="Google Shape;26015;p1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6" name="Google Shape;26016;p1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7" name="Google Shape;26017;p1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18" name="Google Shape;26018;p1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19" name="Google Shape;26019;p1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6020" name="Google Shape;26020;p1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1" name="Google Shape;26021;p1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2" name="Google Shape;26022;p16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3" name="Google Shape;26023;p16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4" name="Google Shape;26024;p16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5" name="Google Shape;26025;p16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6" name="Google Shape;26026;p16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7" name="Google Shape;26027;p16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8" name="Google Shape;26028;p16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9" name="Google Shape;26029;p16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0" name="Google Shape;26030;p16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1" name="Google Shape;26031;p16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2" name="Google Shape;26032;p16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3" name="Google Shape;26033;p16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4" name="Google Shape;26034;p16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5" name="Google Shape;26035;p16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6" name="Google Shape;26036;p16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7" name="Google Shape;26037;p16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38" name="Google Shape;26038;p16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39" name="Google Shape;26039;p16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0" name="Google Shape;26040;p16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1" name="Google Shape;26041;p16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2" name="Google Shape;26042;p16"/>
          <p:cNvSpPr txBox="1"/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043" name="Google Shape;26043;p16"/>
          <p:cNvSpPr txBox="1"/>
          <p:nvPr>
            <p:ph idx="2" type="title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26044" name="Google Shape;26044;p16"/>
          <p:cNvSpPr txBox="1"/>
          <p:nvPr>
            <p:ph idx="1" type="subTitle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45" name="Google Shape;26045;p16"/>
          <p:cNvSpPr/>
          <p:nvPr/>
        </p:nvSpPr>
        <p:spPr>
          <a:xfrm>
            <a:off x="3005100" y="1756950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6" name="Google Shape;26046;p16"/>
          <p:cNvSpPr/>
          <p:nvPr/>
        </p:nvSpPr>
        <p:spPr>
          <a:xfrm>
            <a:off x="7887788" y="1202063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7" name="Google Shape;26047;p16"/>
          <p:cNvSpPr/>
          <p:nvPr/>
        </p:nvSpPr>
        <p:spPr>
          <a:xfrm>
            <a:off x="1670575" y="1058113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8" name="Google Shape;26048;p16"/>
          <p:cNvSpPr/>
          <p:nvPr/>
        </p:nvSpPr>
        <p:spPr>
          <a:xfrm>
            <a:off x="7972938" y="4210363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9" name="Google Shape;26049;p16"/>
          <p:cNvSpPr/>
          <p:nvPr/>
        </p:nvSpPr>
        <p:spPr>
          <a:xfrm>
            <a:off x="7126775" y="99250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bg>
      <p:bgPr>
        <a:solidFill>
          <a:srgbClr val="79CDBE"/>
        </a:solidFill>
      </p:bgPr>
    </p:bg>
    <p:spTree>
      <p:nvGrpSpPr>
        <p:cNvPr id="26050" name="Shape 26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51" name="Google Shape;26051;p1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6052" name="Google Shape;26052;p1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3" name="Google Shape;26053;p1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4" name="Google Shape;26054;p1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5" name="Google Shape;26055;p1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6" name="Google Shape;26056;p1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7" name="Google Shape;26057;p1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8" name="Google Shape;26058;p1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9" name="Google Shape;26059;p1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0" name="Google Shape;26060;p1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1" name="Google Shape;26061;p1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2" name="Google Shape;26062;p1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3" name="Google Shape;26063;p1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4" name="Google Shape;26064;p1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5" name="Google Shape;26065;p1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6" name="Google Shape;26066;p1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7" name="Google Shape;26067;p1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8" name="Google Shape;26068;p1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9" name="Google Shape;26069;p1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0" name="Google Shape;26070;p1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1" name="Google Shape;26071;p1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2" name="Google Shape;26072;p1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3" name="Google Shape;26073;p1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4" name="Google Shape;26074;p1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5" name="Google Shape;26075;p1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6" name="Google Shape;26076;p1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7" name="Google Shape;26077;p1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8" name="Google Shape;26078;p1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9" name="Google Shape;26079;p1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0" name="Google Shape;26080;p1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1" name="Google Shape;26081;p1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2" name="Google Shape;26082;p1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3" name="Google Shape;26083;p1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4" name="Google Shape;26084;p1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5" name="Google Shape;26085;p1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6" name="Google Shape;26086;p1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7" name="Google Shape;26087;p1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8" name="Google Shape;26088;p1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9" name="Google Shape;26089;p1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0" name="Google Shape;26090;p1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1" name="Google Shape;26091;p1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2" name="Google Shape;26092;p1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3" name="Google Shape;26093;p1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4" name="Google Shape;26094;p1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5" name="Google Shape;26095;p1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6" name="Google Shape;26096;p1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7" name="Google Shape;26097;p1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8" name="Google Shape;26098;p1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9" name="Google Shape;26099;p1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0" name="Google Shape;26100;p1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1" name="Google Shape;26101;p1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2" name="Google Shape;26102;p1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3" name="Google Shape;26103;p1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4" name="Google Shape;26104;p1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5" name="Google Shape;26105;p1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6" name="Google Shape;26106;p1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7" name="Google Shape;26107;p1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8" name="Google Shape;26108;p1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9" name="Google Shape;26109;p1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0" name="Google Shape;26110;p1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1" name="Google Shape;26111;p1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2" name="Google Shape;26112;p1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3" name="Google Shape;26113;p1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4" name="Google Shape;26114;p1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5" name="Google Shape;26115;p1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6" name="Google Shape;26116;p1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7" name="Google Shape;26117;p1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8" name="Google Shape;26118;p1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9" name="Google Shape;26119;p1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0" name="Google Shape;26120;p1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1" name="Google Shape;26121;p1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2" name="Google Shape;26122;p1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3" name="Google Shape;26123;p1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4" name="Google Shape;26124;p1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5" name="Google Shape;26125;p1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6" name="Google Shape;26126;p1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7" name="Google Shape;26127;p1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8" name="Google Shape;26128;p1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9" name="Google Shape;26129;p1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0" name="Google Shape;26130;p1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1" name="Google Shape;26131;p1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2" name="Google Shape;26132;p1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3" name="Google Shape;26133;p1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4" name="Google Shape;26134;p1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5" name="Google Shape;26135;p1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6" name="Google Shape;26136;p1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7" name="Google Shape;26137;p1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8" name="Google Shape;26138;p1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9" name="Google Shape;26139;p1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0" name="Google Shape;26140;p1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1" name="Google Shape;26141;p1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2" name="Google Shape;26142;p1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3" name="Google Shape;26143;p1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4" name="Google Shape;26144;p1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5" name="Google Shape;26145;p1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6" name="Google Shape;26146;p1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7" name="Google Shape;26147;p1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8" name="Google Shape;26148;p1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9" name="Google Shape;26149;p1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0" name="Google Shape;26150;p1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1" name="Google Shape;26151;p1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2" name="Google Shape;26152;p1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3" name="Google Shape;26153;p1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4" name="Google Shape;26154;p1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5" name="Google Shape;26155;p1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6" name="Google Shape;26156;p1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7" name="Google Shape;26157;p1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8" name="Google Shape;26158;p1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9" name="Google Shape;26159;p1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0" name="Google Shape;26160;p1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1" name="Google Shape;26161;p1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2" name="Google Shape;26162;p1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3" name="Google Shape;26163;p1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4" name="Google Shape;26164;p1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5" name="Google Shape;26165;p1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6" name="Google Shape;26166;p1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7" name="Google Shape;26167;p1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8" name="Google Shape;26168;p1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9" name="Google Shape;26169;p1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0" name="Google Shape;26170;p1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1" name="Google Shape;26171;p1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2" name="Google Shape;26172;p1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3" name="Google Shape;26173;p1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4" name="Google Shape;26174;p1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5" name="Google Shape;26175;p1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6" name="Google Shape;26176;p1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7" name="Google Shape;26177;p1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8" name="Google Shape;26178;p1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9" name="Google Shape;26179;p1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0" name="Google Shape;26180;p1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1" name="Google Shape;26181;p1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2" name="Google Shape;26182;p1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3" name="Google Shape;26183;p1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4" name="Google Shape;26184;p1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5" name="Google Shape;26185;p1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6" name="Google Shape;26186;p1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7" name="Google Shape;26187;p1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8" name="Google Shape;26188;p1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9" name="Google Shape;26189;p1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0" name="Google Shape;26190;p1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1" name="Google Shape;26191;p1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2" name="Google Shape;26192;p1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3" name="Google Shape;26193;p1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4" name="Google Shape;26194;p1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5" name="Google Shape;26195;p1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6" name="Google Shape;26196;p1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7" name="Google Shape;26197;p1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8" name="Google Shape;26198;p1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9" name="Google Shape;26199;p1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0" name="Google Shape;26200;p1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1" name="Google Shape;26201;p1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2" name="Google Shape;26202;p1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3" name="Google Shape;26203;p1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4" name="Google Shape;26204;p1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5" name="Google Shape;26205;p1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6" name="Google Shape;26206;p1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7" name="Google Shape;26207;p1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8" name="Google Shape;26208;p1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9" name="Google Shape;26209;p1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0" name="Google Shape;26210;p1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1" name="Google Shape;26211;p1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2" name="Google Shape;26212;p1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3" name="Google Shape;26213;p1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4" name="Google Shape;26214;p1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5" name="Google Shape;26215;p1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6" name="Google Shape;26216;p1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7" name="Google Shape;26217;p1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8" name="Google Shape;26218;p1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9" name="Google Shape;26219;p1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0" name="Google Shape;26220;p1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1" name="Google Shape;26221;p1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2" name="Google Shape;26222;p1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3" name="Google Shape;26223;p1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4" name="Google Shape;26224;p1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5" name="Google Shape;26225;p1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6" name="Google Shape;26226;p1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7" name="Google Shape;26227;p1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8" name="Google Shape;26228;p1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9" name="Google Shape;26229;p1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0" name="Google Shape;26230;p1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1" name="Google Shape;26231;p1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2" name="Google Shape;26232;p1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3" name="Google Shape;26233;p1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4" name="Google Shape;26234;p1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5" name="Google Shape;26235;p1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6" name="Google Shape;26236;p1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7" name="Google Shape;26237;p1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8" name="Google Shape;26238;p1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9" name="Google Shape;26239;p1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0" name="Google Shape;26240;p1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1" name="Google Shape;26241;p1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2" name="Google Shape;26242;p1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3" name="Google Shape;26243;p1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4" name="Google Shape;26244;p1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5" name="Google Shape;26245;p1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6" name="Google Shape;26246;p1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7" name="Google Shape;26247;p1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8" name="Google Shape;26248;p1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9" name="Google Shape;26249;p1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0" name="Google Shape;26250;p1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1" name="Google Shape;26251;p1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2" name="Google Shape;26252;p1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3" name="Google Shape;26253;p1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4" name="Google Shape;26254;p1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5" name="Google Shape;26255;p1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6" name="Google Shape;26256;p1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7" name="Google Shape;26257;p1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8" name="Google Shape;26258;p1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9" name="Google Shape;26259;p1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0" name="Google Shape;26260;p1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1" name="Google Shape;26261;p1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2" name="Google Shape;26262;p1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3" name="Google Shape;26263;p1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4" name="Google Shape;26264;p1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5" name="Google Shape;26265;p1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6" name="Google Shape;26266;p1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7" name="Google Shape;26267;p1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8" name="Google Shape;26268;p1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9" name="Google Shape;26269;p1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0" name="Google Shape;26270;p1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1" name="Google Shape;26271;p1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2" name="Google Shape;26272;p1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3" name="Google Shape;26273;p1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4" name="Google Shape;26274;p1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5" name="Google Shape;26275;p1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6" name="Google Shape;26276;p1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7" name="Google Shape;26277;p1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8" name="Google Shape;26278;p1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9" name="Google Shape;26279;p1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0" name="Google Shape;26280;p1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1" name="Google Shape;26281;p1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2" name="Google Shape;26282;p1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3" name="Google Shape;26283;p1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4" name="Google Shape;26284;p1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5" name="Google Shape;26285;p1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6" name="Google Shape;26286;p1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7" name="Google Shape;26287;p1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8" name="Google Shape;26288;p1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9" name="Google Shape;26289;p1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0" name="Google Shape;26290;p1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1" name="Google Shape;26291;p1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2" name="Google Shape;26292;p1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3" name="Google Shape;26293;p1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4" name="Google Shape;26294;p1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5" name="Google Shape;26295;p1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6" name="Google Shape;26296;p1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7" name="Google Shape;26297;p1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8" name="Google Shape;26298;p1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9" name="Google Shape;26299;p1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0" name="Google Shape;26300;p1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1" name="Google Shape;26301;p1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2" name="Google Shape;26302;p1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3" name="Google Shape;26303;p1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4" name="Google Shape;26304;p1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5" name="Google Shape;26305;p1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6" name="Google Shape;26306;p1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7" name="Google Shape;26307;p1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8" name="Google Shape;26308;p1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9" name="Google Shape;26309;p1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0" name="Google Shape;26310;p1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1" name="Google Shape;26311;p1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2" name="Google Shape;26312;p1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3" name="Google Shape;26313;p1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4" name="Google Shape;26314;p1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5" name="Google Shape;26315;p1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6" name="Google Shape;26316;p1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7" name="Google Shape;26317;p1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8" name="Google Shape;26318;p1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9" name="Google Shape;26319;p1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0" name="Google Shape;26320;p1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1" name="Google Shape;26321;p1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2" name="Google Shape;26322;p1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3" name="Google Shape;26323;p1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4" name="Google Shape;26324;p1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5" name="Google Shape;26325;p1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6" name="Google Shape;26326;p1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7" name="Google Shape;26327;p1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8" name="Google Shape;26328;p1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9" name="Google Shape;26329;p1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0" name="Google Shape;26330;p1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1" name="Google Shape;26331;p1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2" name="Google Shape;26332;p1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3" name="Google Shape;26333;p1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4" name="Google Shape;26334;p1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5" name="Google Shape;26335;p1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6" name="Google Shape;26336;p1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7" name="Google Shape;26337;p1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8" name="Google Shape;26338;p1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9" name="Google Shape;26339;p1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0" name="Google Shape;26340;p1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1" name="Google Shape;26341;p1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2" name="Google Shape;26342;p1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3" name="Google Shape;26343;p1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4" name="Google Shape;26344;p1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5" name="Google Shape;26345;p1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6" name="Google Shape;26346;p1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7" name="Google Shape;26347;p1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8" name="Google Shape;26348;p1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9" name="Google Shape;26349;p1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0" name="Google Shape;26350;p1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1" name="Google Shape;26351;p1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2" name="Google Shape;26352;p1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3" name="Google Shape;26353;p1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4" name="Google Shape;26354;p1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5" name="Google Shape;26355;p1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6" name="Google Shape;26356;p1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7" name="Google Shape;26357;p1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8" name="Google Shape;26358;p1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9" name="Google Shape;26359;p1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0" name="Google Shape;26360;p1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1" name="Google Shape;26361;p1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2" name="Google Shape;26362;p1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3" name="Google Shape;26363;p1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4" name="Google Shape;26364;p1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5" name="Google Shape;26365;p1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6" name="Google Shape;26366;p1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7" name="Google Shape;26367;p1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8" name="Google Shape;26368;p1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9" name="Google Shape;26369;p1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0" name="Google Shape;26370;p1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1" name="Google Shape;26371;p1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2" name="Google Shape;26372;p1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3" name="Google Shape;26373;p1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4" name="Google Shape;26374;p1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5" name="Google Shape;26375;p1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6" name="Google Shape;26376;p1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7" name="Google Shape;26377;p1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8" name="Google Shape;26378;p1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9" name="Google Shape;26379;p1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0" name="Google Shape;26380;p1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1" name="Google Shape;26381;p1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2" name="Google Shape;26382;p1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3" name="Google Shape;26383;p1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4" name="Google Shape;26384;p1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5" name="Google Shape;26385;p1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6" name="Google Shape;26386;p1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7" name="Google Shape;26387;p1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8" name="Google Shape;26388;p1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9" name="Google Shape;26389;p1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0" name="Google Shape;26390;p1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1" name="Google Shape;26391;p1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2" name="Google Shape;26392;p1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3" name="Google Shape;26393;p1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4" name="Google Shape;26394;p1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5" name="Google Shape;26395;p1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6" name="Google Shape;26396;p1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7" name="Google Shape;26397;p1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8" name="Google Shape;26398;p1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9" name="Google Shape;26399;p1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0" name="Google Shape;26400;p1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1" name="Google Shape;26401;p1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2" name="Google Shape;26402;p1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3" name="Google Shape;26403;p1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4" name="Google Shape;26404;p1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5" name="Google Shape;26405;p1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6" name="Google Shape;26406;p1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7" name="Google Shape;26407;p1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8" name="Google Shape;26408;p1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9" name="Google Shape;26409;p1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0" name="Google Shape;26410;p1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1" name="Google Shape;26411;p1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12" name="Google Shape;26412;p1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13" name="Google Shape;26413;p1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6414" name="Google Shape;26414;p1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5" name="Google Shape;26415;p1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6" name="Google Shape;26416;p17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7" name="Google Shape;26417;p17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8" name="Google Shape;26418;p17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9" name="Google Shape;26419;p17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0" name="Google Shape;26420;p17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1" name="Google Shape;26421;p17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2" name="Google Shape;26422;p17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3" name="Google Shape;26423;p17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4" name="Google Shape;26424;p17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5" name="Google Shape;26425;p17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6" name="Google Shape;26426;p17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7" name="Google Shape;26427;p17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8" name="Google Shape;26428;p17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9" name="Google Shape;26429;p17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0" name="Google Shape;26430;p17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1" name="Google Shape;26431;p17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32" name="Google Shape;26432;p17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33" name="Google Shape;26433;p17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34" name="Google Shape;26434;p17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35" name="Google Shape;26435;p17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36" name="Google Shape;26436;p17"/>
          <p:cNvGrpSpPr/>
          <p:nvPr/>
        </p:nvGrpSpPr>
        <p:grpSpPr>
          <a:xfrm>
            <a:off x="2061086" y="4050081"/>
            <a:ext cx="1055760" cy="753780"/>
            <a:chOff x="3308425" y="649500"/>
            <a:chExt cx="947975" cy="676825"/>
          </a:xfrm>
        </p:grpSpPr>
        <p:sp>
          <p:nvSpPr>
            <p:cNvPr id="26437" name="Google Shape;26437;p17"/>
            <p:cNvSpPr/>
            <p:nvPr/>
          </p:nvSpPr>
          <p:spPr>
            <a:xfrm>
              <a:off x="3308425" y="649500"/>
              <a:ext cx="947975" cy="676275"/>
            </a:xfrm>
            <a:custGeom>
              <a:rect b="b" l="l" r="r" t="t"/>
              <a:pathLst>
                <a:path extrusionOk="0" h="27051" w="37919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8" name="Google Shape;26438;p17"/>
            <p:cNvSpPr/>
            <p:nvPr/>
          </p:nvSpPr>
          <p:spPr>
            <a:xfrm>
              <a:off x="3492300" y="863350"/>
              <a:ext cx="474450" cy="278325"/>
            </a:xfrm>
            <a:custGeom>
              <a:rect b="b" l="l" r="r" t="t"/>
              <a:pathLst>
                <a:path extrusionOk="0" h="11133" w="18978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9" name="Google Shape;26439;p17"/>
            <p:cNvSpPr/>
            <p:nvPr/>
          </p:nvSpPr>
          <p:spPr>
            <a:xfrm>
              <a:off x="3428775" y="1197550"/>
              <a:ext cx="352850" cy="128775"/>
            </a:xfrm>
            <a:custGeom>
              <a:rect b="b" l="l" r="r" t="t"/>
              <a:pathLst>
                <a:path extrusionOk="0" h="5151" w="14114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40" name="Google Shape;26440;p17"/>
          <p:cNvSpPr/>
          <p:nvPr/>
        </p:nvSpPr>
        <p:spPr>
          <a:xfrm rot="-900008">
            <a:off x="7239120" y="467745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lt1"/>
        </a:solidFill>
      </p:bgPr>
    </p:bg>
    <p:spTree>
      <p:nvGrpSpPr>
        <p:cNvPr id="20992" name="Shape 20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93" name="Google Shape;20993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0994" name="Google Shape;20994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5" name="Google Shape;20995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6" name="Google Shape;20996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7" name="Google Shape;20997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8" name="Google Shape;20998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9" name="Google Shape;20999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0" name="Google Shape;21000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1" name="Google Shape;21001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2" name="Google Shape;21002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3" name="Google Shape;21003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4" name="Google Shape;21004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5" name="Google Shape;21005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6" name="Google Shape;21006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7" name="Google Shape;21007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8" name="Google Shape;21008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9" name="Google Shape;21009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0" name="Google Shape;21010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1" name="Google Shape;21011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2" name="Google Shape;21012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3" name="Google Shape;21013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4" name="Google Shape;21014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5" name="Google Shape;21015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6" name="Google Shape;21016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7" name="Google Shape;21017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8" name="Google Shape;21018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9" name="Google Shape;21019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0" name="Google Shape;21020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1" name="Google Shape;21021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2" name="Google Shape;21022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3" name="Google Shape;21023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4" name="Google Shape;21024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5" name="Google Shape;21025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6" name="Google Shape;21026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7" name="Google Shape;21027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8" name="Google Shape;21028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9" name="Google Shape;21029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0" name="Google Shape;21030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1" name="Google Shape;21031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2" name="Google Shape;21032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3" name="Google Shape;21033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4" name="Google Shape;21034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5" name="Google Shape;21035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6" name="Google Shape;21036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7" name="Google Shape;21037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8" name="Google Shape;21038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9" name="Google Shape;21039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0" name="Google Shape;21040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1" name="Google Shape;21041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2" name="Google Shape;21042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3" name="Google Shape;21043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4" name="Google Shape;21044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5" name="Google Shape;21045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6" name="Google Shape;21046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7" name="Google Shape;21047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8" name="Google Shape;21048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9" name="Google Shape;21049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0" name="Google Shape;21050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1" name="Google Shape;21051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2" name="Google Shape;21052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3" name="Google Shape;21053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4" name="Google Shape;21054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5" name="Google Shape;21055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6" name="Google Shape;21056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7" name="Google Shape;21057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8" name="Google Shape;21058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9" name="Google Shape;21059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0" name="Google Shape;21060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1" name="Google Shape;21061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2" name="Google Shape;21062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3" name="Google Shape;21063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4" name="Google Shape;21064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5" name="Google Shape;21065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6" name="Google Shape;21066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7" name="Google Shape;21067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8" name="Google Shape;21068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9" name="Google Shape;21069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0" name="Google Shape;21070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1" name="Google Shape;21071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2" name="Google Shape;21072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3" name="Google Shape;21073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4" name="Google Shape;21074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5" name="Google Shape;21075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6" name="Google Shape;21076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7" name="Google Shape;21077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8" name="Google Shape;21078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9" name="Google Shape;21079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0" name="Google Shape;21080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1" name="Google Shape;21081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2" name="Google Shape;21082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3" name="Google Shape;21083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4" name="Google Shape;21084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5" name="Google Shape;21085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6" name="Google Shape;21086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7" name="Google Shape;21087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8" name="Google Shape;21088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9" name="Google Shape;21089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0" name="Google Shape;21090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1" name="Google Shape;21091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2" name="Google Shape;21092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3" name="Google Shape;21093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4" name="Google Shape;21094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5" name="Google Shape;21095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6" name="Google Shape;21096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7" name="Google Shape;21097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8" name="Google Shape;21098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9" name="Google Shape;21099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0" name="Google Shape;21100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1" name="Google Shape;21101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2" name="Google Shape;21102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3" name="Google Shape;21103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4" name="Google Shape;21104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5" name="Google Shape;21105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6" name="Google Shape;21106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7" name="Google Shape;21107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8" name="Google Shape;21108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9" name="Google Shape;21109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0" name="Google Shape;21110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1" name="Google Shape;21111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2" name="Google Shape;21112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3" name="Google Shape;21113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4" name="Google Shape;21114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5" name="Google Shape;21115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6" name="Google Shape;21116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7" name="Google Shape;21117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8" name="Google Shape;21118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9" name="Google Shape;21119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0" name="Google Shape;21120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1" name="Google Shape;21121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2" name="Google Shape;21122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3" name="Google Shape;21123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4" name="Google Shape;21124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5" name="Google Shape;21125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6" name="Google Shape;21126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7" name="Google Shape;21127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8" name="Google Shape;21128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9" name="Google Shape;21129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0" name="Google Shape;21130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1" name="Google Shape;21131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2" name="Google Shape;21132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3" name="Google Shape;21133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4" name="Google Shape;21134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5" name="Google Shape;21135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6" name="Google Shape;21136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7" name="Google Shape;21137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8" name="Google Shape;21138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9" name="Google Shape;21139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0" name="Google Shape;21140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1" name="Google Shape;21141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2" name="Google Shape;21142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3" name="Google Shape;21143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4" name="Google Shape;21144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5" name="Google Shape;21145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6" name="Google Shape;21146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7" name="Google Shape;21147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8" name="Google Shape;21148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9" name="Google Shape;21149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0" name="Google Shape;21150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1" name="Google Shape;21151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2" name="Google Shape;21152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3" name="Google Shape;21153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4" name="Google Shape;21154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5" name="Google Shape;21155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6" name="Google Shape;21156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7" name="Google Shape;21157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8" name="Google Shape;21158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9" name="Google Shape;21159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0" name="Google Shape;21160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1" name="Google Shape;21161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2" name="Google Shape;21162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3" name="Google Shape;21163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4" name="Google Shape;21164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5" name="Google Shape;21165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6" name="Google Shape;21166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7" name="Google Shape;21167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8" name="Google Shape;21168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9" name="Google Shape;21169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0" name="Google Shape;21170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1" name="Google Shape;21171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2" name="Google Shape;21172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3" name="Google Shape;21173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4" name="Google Shape;21174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5" name="Google Shape;21175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6" name="Google Shape;21176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7" name="Google Shape;21177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8" name="Google Shape;21178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9" name="Google Shape;21179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0" name="Google Shape;21180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1" name="Google Shape;21181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2" name="Google Shape;21182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3" name="Google Shape;21183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4" name="Google Shape;21184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5" name="Google Shape;21185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6" name="Google Shape;21186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7" name="Google Shape;21187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8" name="Google Shape;21188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9" name="Google Shape;21189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0" name="Google Shape;21190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1" name="Google Shape;21191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2" name="Google Shape;21192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3" name="Google Shape;21193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4" name="Google Shape;21194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5" name="Google Shape;21195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6" name="Google Shape;21196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7" name="Google Shape;21197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8" name="Google Shape;21198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9" name="Google Shape;21199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0" name="Google Shape;21200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1" name="Google Shape;21201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2" name="Google Shape;21202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3" name="Google Shape;21203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4" name="Google Shape;21204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5" name="Google Shape;21205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6" name="Google Shape;21206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7" name="Google Shape;21207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8" name="Google Shape;21208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9" name="Google Shape;21209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0" name="Google Shape;21210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1" name="Google Shape;21211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2" name="Google Shape;21212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3" name="Google Shape;21213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4" name="Google Shape;21214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5" name="Google Shape;21215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6" name="Google Shape;21216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7" name="Google Shape;21217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8" name="Google Shape;21218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9" name="Google Shape;21219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0" name="Google Shape;21220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1" name="Google Shape;21221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2" name="Google Shape;21222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3" name="Google Shape;21223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4" name="Google Shape;21224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5" name="Google Shape;21225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6" name="Google Shape;21226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7" name="Google Shape;21227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8" name="Google Shape;21228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9" name="Google Shape;21229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0" name="Google Shape;21230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1" name="Google Shape;21231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2" name="Google Shape;21232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3" name="Google Shape;21233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4" name="Google Shape;21234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5" name="Google Shape;21235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6" name="Google Shape;21236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7" name="Google Shape;21237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8" name="Google Shape;21238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9" name="Google Shape;21239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0" name="Google Shape;21240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1" name="Google Shape;21241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2" name="Google Shape;21242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3" name="Google Shape;21243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4" name="Google Shape;21244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5" name="Google Shape;21245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6" name="Google Shape;21246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7" name="Google Shape;21247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8" name="Google Shape;21248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9" name="Google Shape;21249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0" name="Google Shape;21250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1" name="Google Shape;21251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2" name="Google Shape;21252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3" name="Google Shape;21253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4" name="Google Shape;21254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5" name="Google Shape;21255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6" name="Google Shape;21256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7" name="Google Shape;21257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8" name="Google Shape;21258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9" name="Google Shape;21259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0" name="Google Shape;21260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1" name="Google Shape;21261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2" name="Google Shape;21262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3" name="Google Shape;21263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4" name="Google Shape;21264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5" name="Google Shape;21265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6" name="Google Shape;21266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7" name="Google Shape;21267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8" name="Google Shape;21268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9" name="Google Shape;21269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0" name="Google Shape;21270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1" name="Google Shape;21271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2" name="Google Shape;21272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3" name="Google Shape;21273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4" name="Google Shape;21274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5" name="Google Shape;21275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6" name="Google Shape;21276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7" name="Google Shape;21277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8" name="Google Shape;21278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9" name="Google Shape;21279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0" name="Google Shape;21280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1" name="Google Shape;21281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2" name="Google Shape;21282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3" name="Google Shape;21283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4" name="Google Shape;21284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5" name="Google Shape;21285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6" name="Google Shape;21286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7" name="Google Shape;21287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8" name="Google Shape;21288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9" name="Google Shape;21289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0" name="Google Shape;21290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1" name="Google Shape;21291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2" name="Google Shape;21292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3" name="Google Shape;21293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4" name="Google Shape;21294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5" name="Google Shape;21295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6" name="Google Shape;21296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7" name="Google Shape;21297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8" name="Google Shape;21298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9" name="Google Shape;21299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0" name="Google Shape;21300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1" name="Google Shape;21301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2" name="Google Shape;21302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3" name="Google Shape;21303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4" name="Google Shape;21304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5" name="Google Shape;21305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6" name="Google Shape;21306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7" name="Google Shape;21307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8" name="Google Shape;21308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9" name="Google Shape;21309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0" name="Google Shape;21310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1" name="Google Shape;21311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2" name="Google Shape;21312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3" name="Google Shape;21313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4" name="Google Shape;21314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5" name="Google Shape;21315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6" name="Google Shape;21316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7" name="Google Shape;21317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8" name="Google Shape;21318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9" name="Google Shape;21319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0" name="Google Shape;21320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1" name="Google Shape;21321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2" name="Google Shape;21322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3" name="Google Shape;21323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4" name="Google Shape;21324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5" name="Google Shape;21325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6" name="Google Shape;21326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7" name="Google Shape;21327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8" name="Google Shape;21328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9" name="Google Shape;21329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0" name="Google Shape;21330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1" name="Google Shape;21331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2" name="Google Shape;21332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3" name="Google Shape;21333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4" name="Google Shape;21334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5" name="Google Shape;21335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6" name="Google Shape;21336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7" name="Google Shape;21337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8" name="Google Shape;21338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9" name="Google Shape;21339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0" name="Google Shape;21340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1" name="Google Shape;21341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2" name="Google Shape;21342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3" name="Google Shape;21343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4" name="Google Shape;21344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5" name="Google Shape;21345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6" name="Google Shape;21346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7" name="Google Shape;21347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8" name="Google Shape;21348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9" name="Google Shape;21349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0" name="Google Shape;21350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1" name="Google Shape;21351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2" name="Google Shape;21352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3" name="Google Shape;21353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54" name="Google Shape;21354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55" name="Google Shape;21355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1356" name="Google Shape;21356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7" name="Google Shape;21357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8" name="Google Shape;21358;p3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9" name="Google Shape;21359;p3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0" name="Google Shape;21360;p3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1" name="Google Shape;21361;p3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2" name="Google Shape;21362;p3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3" name="Google Shape;21363;p3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4" name="Google Shape;21364;p3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5" name="Google Shape;21365;p3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6" name="Google Shape;21366;p3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7" name="Google Shape;21367;p3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8" name="Google Shape;21368;p3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9" name="Google Shape;21369;p3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0" name="Google Shape;21370;p3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1" name="Google Shape;21371;p3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2" name="Google Shape;21372;p3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3" name="Google Shape;21373;p3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74" name="Google Shape;21374;p3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5" name="Google Shape;21375;p3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6" name="Google Shape;21376;p3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7" name="Google Shape;21377;p3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8" name="Google Shape;21378;p3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lt1"/>
        </a:solidFill>
      </p:bgPr>
    </p:bg>
    <p:spTree>
      <p:nvGrpSpPr>
        <p:cNvPr id="21379" name="Shape 2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80" name="Google Shape;21380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1381" name="Google Shape;21381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2" name="Google Shape;21382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3" name="Google Shape;21383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4" name="Google Shape;21384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5" name="Google Shape;21385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6" name="Google Shape;21386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7" name="Google Shape;21387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8" name="Google Shape;21388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9" name="Google Shape;21389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0" name="Google Shape;21390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1" name="Google Shape;21391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2" name="Google Shape;21392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3" name="Google Shape;21393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4" name="Google Shape;21394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5" name="Google Shape;21395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6" name="Google Shape;21396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7" name="Google Shape;21397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8" name="Google Shape;21398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9" name="Google Shape;21399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0" name="Google Shape;21400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1" name="Google Shape;21401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2" name="Google Shape;21402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3" name="Google Shape;21403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4" name="Google Shape;21404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5" name="Google Shape;21405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6" name="Google Shape;21406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7" name="Google Shape;21407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8" name="Google Shape;21408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9" name="Google Shape;21409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0" name="Google Shape;21410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1" name="Google Shape;21411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2" name="Google Shape;21412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3" name="Google Shape;21413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4" name="Google Shape;21414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5" name="Google Shape;21415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6" name="Google Shape;21416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7" name="Google Shape;21417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8" name="Google Shape;21418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9" name="Google Shape;21419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0" name="Google Shape;21420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1" name="Google Shape;21421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2" name="Google Shape;21422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3" name="Google Shape;21423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4" name="Google Shape;21424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5" name="Google Shape;21425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6" name="Google Shape;21426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7" name="Google Shape;21427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8" name="Google Shape;21428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9" name="Google Shape;21429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0" name="Google Shape;21430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1" name="Google Shape;21431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2" name="Google Shape;21432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3" name="Google Shape;21433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4" name="Google Shape;21434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5" name="Google Shape;21435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6" name="Google Shape;21436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7" name="Google Shape;21437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8" name="Google Shape;21438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9" name="Google Shape;21439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0" name="Google Shape;21440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1" name="Google Shape;21441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2" name="Google Shape;21442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3" name="Google Shape;21443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4" name="Google Shape;21444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5" name="Google Shape;21445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6" name="Google Shape;21446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7" name="Google Shape;21447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8" name="Google Shape;21448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9" name="Google Shape;21449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0" name="Google Shape;21450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1" name="Google Shape;21451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2" name="Google Shape;21452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3" name="Google Shape;21453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4" name="Google Shape;21454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5" name="Google Shape;21455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6" name="Google Shape;21456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7" name="Google Shape;21457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8" name="Google Shape;21458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9" name="Google Shape;21459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0" name="Google Shape;21460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1" name="Google Shape;21461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2" name="Google Shape;21462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3" name="Google Shape;21463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4" name="Google Shape;21464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5" name="Google Shape;21465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6" name="Google Shape;21466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7" name="Google Shape;21467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8" name="Google Shape;21468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9" name="Google Shape;21469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0" name="Google Shape;21470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1" name="Google Shape;21471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2" name="Google Shape;21472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3" name="Google Shape;21473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4" name="Google Shape;21474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5" name="Google Shape;21475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6" name="Google Shape;21476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7" name="Google Shape;21477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8" name="Google Shape;21478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9" name="Google Shape;21479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0" name="Google Shape;21480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1" name="Google Shape;21481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2" name="Google Shape;21482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3" name="Google Shape;21483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4" name="Google Shape;21484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5" name="Google Shape;21485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6" name="Google Shape;21486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7" name="Google Shape;21487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8" name="Google Shape;21488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9" name="Google Shape;21489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0" name="Google Shape;21490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1" name="Google Shape;21491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2" name="Google Shape;21492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3" name="Google Shape;21493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4" name="Google Shape;21494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5" name="Google Shape;21495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6" name="Google Shape;21496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7" name="Google Shape;21497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8" name="Google Shape;21498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9" name="Google Shape;21499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0" name="Google Shape;21500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1" name="Google Shape;21501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2" name="Google Shape;21502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3" name="Google Shape;21503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4" name="Google Shape;21504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5" name="Google Shape;21505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6" name="Google Shape;21506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7" name="Google Shape;21507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8" name="Google Shape;21508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9" name="Google Shape;21509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0" name="Google Shape;21510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1" name="Google Shape;21511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2" name="Google Shape;21512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3" name="Google Shape;21513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4" name="Google Shape;21514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5" name="Google Shape;21515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6" name="Google Shape;21516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7" name="Google Shape;21517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8" name="Google Shape;21518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9" name="Google Shape;21519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0" name="Google Shape;21520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1" name="Google Shape;21521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2" name="Google Shape;21522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3" name="Google Shape;21523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4" name="Google Shape;21524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5" name="Google Shape;21525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6" name="Google Shape;21526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7" name="Google Shape;21527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8" name="Google Shape;21528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9" name="Google Shape;21529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0" name="Google Shape;21530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1" name="Google Shape;21531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2" name="Google Shape;21532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3" name="Google Shape;21533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4" name="Google Shape;21534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5" name="Google Shape;21535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6" name="Google Shape;21536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7" name="Google Shape;21537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8" name="Google Shape;21538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9" name="Google Shape;21539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0" name="Google Shape;21540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1" name="Google Shape;21541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2" name="Google Shape;21542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3" name="Google Shape;21543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4" name="Google Shape;21544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5" name="Google Shape;21545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6" name="Google Shape;21546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7" name="Google Shape;21547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8" name="Google Shape;21548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9" name="Google Shape;21549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0" name="Google Shape;21550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1" name="Google Shape;21551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2" name="Google Shape;21552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3" name="Google Shape;21553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4" name="Google Shape;21554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5" name="Google Shape;21555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6" name="Google Shape;21556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7" name="Google Shape;21557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8" name="Google Shape;21558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9" name="Google Shape;21559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0" name="Google Shape;21560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1" name="Google Shape;21561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2" name="Google Shape;21562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3" name="Google Shape;21563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4" name="Google Shape;21564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5" name="Google Shape;21565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6" name="Google Shape;21566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7" name="Google Shape;21567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8" name="Google Shape;21568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9" name="Google Shape;21569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0" name="Google Shape;21570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1" name="Google Shape;21571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2" name="Google Shape;21572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3" name="Google Shape;21573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4" name="Google Shape;21574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5" name="Google Shape;21575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6" name="Google Shape;21576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7" name="Google Shape;21577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8" name="Google Shape;21578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9" name="Google Shape;21579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0" name="Google Shape;21580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1" name="Google Shape;21581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2" name="Google Shape;21582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3" name="Google Shape;21583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4" name="Google Shape;21584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5" name="Google Shape;21585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6" name="Google Shape;21586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7" name="Google Shape;21587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8" name="Google Shape;21588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9" name="Google Shape;21589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0" name="Google Shape;21590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1" name="Google Shape;21591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2" name="Google Shape;21592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3" name="Google Shape;21593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4" name="Google Shape;21594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5" name="Google Shape;21595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6" name="Google Shape;21596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7" name="Google Shape;21597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8" name="Google Shape;21598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9" name="Google Shape;21599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0" name="Google Shape;21600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1" name="Google Shape;21601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2" name="Google Shape;21602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3" name="Google Shape;21603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4" name="Google Shape;21604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5" name="Google Shape;21605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6" name="Google Shape;21606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7" name="Google Shape;21607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8" name="Google Shape;21608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9" name="Google Shape;21609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0" name="Google Shape;21610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1" name="Google Shape;21611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2" name="Google Shape;21612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3" name="Google Shape;21613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4" name="Google Shape;21614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5" name="Google Shape;21615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6" name="Google Shape;21616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7" name="Google Shape;21617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8" name="Google Shape;21618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9" name="Google Shape;21619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0" name="Google Shape;21620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1" name="Google Shape;21621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2" name="Google Shape;21622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3" name="Google Shape;21623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4" name="Google Shape;21624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5" name="Google Shape;21625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6" name="Google Shape;21626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7" name="Google Shape;21627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8" name="Google Shape;21628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9" name="Google Shape;21629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0" name="Google Shape;21630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1" name="Google Shape;21631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2" name="Google Shape;21632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3" name="Google Shape;21633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4" name="Google Shape;21634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5" name="Google Shape;21635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6" name="Google Shape;21636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7" name="Google Shape;21637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8" name="Google Shape;21638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9" name="Google Shape;21639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0" name="Google Shape;21640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1" name="Google Shape;21641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2" name="Google Shape;21642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3" name="Google Shape;21643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4" name="Google Shape;21644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5" name="Google Shape;21645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6" name="Google Shape;21646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7" name="Google Shape;21647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8" name="Google Shape;21648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9" name="Google Shape;21649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0" name="Google Shape;21650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1" name="Google Shape;21651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2" name="Google Shape;21652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3" name="Google Shape;21653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4" name="Google Shape;21654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5" name="Google Shape;21655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6" name="Google Shape;21656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7" name="Google Shape;21657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8" name="Google Shape;21658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9" name="Google Shape;21659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0" name="Google Shape;21660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1" name="Google Shape;21661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2" name="Google Shape;21662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3" name="Google Shape;21663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4" name="Google Shape;21664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5" name="Google Shape;21665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6" name="Google Shape;21666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7" name="Google Shape;21667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8" name="Google Shape;21668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9" name="Google Shape;21669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0" name="Google Shape;21670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1" name="Google Shape;21671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2" name="Google Shape;21672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3" name="Google Shape;21673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4" name="Google Shape;21674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5" name="Google Shape;21675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6" name="Google Shape;21676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7" name="Google Shape;21677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8" name="Google Shape;21678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9" name="Google Shape;21679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0" name="Google Shape;21680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1" name="Google Shape;21681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2" name="Google Shape;21682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3" name="Google Shape;21683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4" name="Google Shape;21684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5" name="Google Shape;21685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6" name="Google Shape;21686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7" name="Google Shape;21687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8" name="Google Shape;21688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9" name="Google Shape;21689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0" name="Google Shape;21690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1" name="Google Shape;21691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2" name="Google Shape;21692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3" name="Google Shape;21693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4" name="Google Shape;21694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5" name="Google Shape;21695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6" name="Google Shape;21696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7" name="Google Shape;21697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8" name="Google Shape;21698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9" name="Google Shape;21699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0" name="Google Shape;21700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1" name="Google Shape;21701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2" name="Google Shape;21702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3" name="Google Shape;21703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4" name="Google Shape;21704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5" name="Google Shape;21705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6" name="Google Shape;21706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7" name="Google Shape;21707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8" name="Google Shape;21708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9" name="Google Shape;21709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0" name="Google Shape;21710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1" name="Google Shape;21711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2" name="Google Shape;21712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3" name="Google Shape;21713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4" name="Google Shape;21714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5" name="Google Shape;21715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6" name="Google Shape;21716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7" name="Google Shape;21717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8" name="Google Shape;21718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9" name="Google Shape;21719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0" name="Google Shape;21720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1" name="Google Shape;21721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2" name="Google Shape;21722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3" name="Google Shape;21723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4" name="Google Shape;21724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5" name="Google Shape;21725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6" name="Google Shape;21726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7" name="Google Shape;21727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8" name="Google Shape;21728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9" name="Google Shape;21729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0" name="Google Shape;21730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1" name="Google Shape;21731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2" name="Google Shape;21732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3" name="Google Shape;21733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4" name="Google Shape;21734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5" name="Google Shape;21735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6" name="Google Shape;21736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7" name="Google Shape;21737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8" name="Google Shape;21738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9" name="Google Shape;21739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0" name="Google Shape;21740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41" name="Google Shape;21741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42" name="Google Shape;21742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1743" name="Google Shape;21743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4" name="Google Shape;21744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5" name="Google Shape;21745;p4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6" name="Google Shape;21746;p4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7" name="Google Shape;21747;p4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8" name="Google Shape;21748;p4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9" name="Google Shape;21749;p4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0" name="Google Shape;21750;p4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1" name="Google Shape;21751;p4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2" name="Google Shape;21752;p4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3" name="Google Shape;21753;p4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4" name="Google Shape;21754;p4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5" name="Google Shape;21755;p4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6" name="Google Shape;21756;p4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7" name="Google Shape;21757;p4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8" name="Google Shape;21758;p4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9" name="Google Shape;21759;p4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0" name="Google Shape;21760;p4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61" name="Google Shape;21761;p4"/>
          <p:cNvSpPr txBox="1"/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762" name="Google Shape;21762;p4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21763" name="Google Shape;21763;p4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4" name="Google Shape;21764;p4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5" name="Google Shape;21765;p4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6" name="Google Shape;21766;p4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7" name="Google Shape;21767;p4"/>
          <p:cNvSpPr/>
          <p:nvPr/>
        </p:nvSpPr>
        <p:spPr>
          <a:xfrm rot="-900008">
            <a:off x="1715256" y="4153742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8" name="Google Shape;21768;p4"/>
          <p:cNvSpPr/>
          <p:nvPr/>
        </p:nvSpPr>
        <p:spPr>
          <a:xfrm>
            <a:off x="5588200" y="1064375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9" name="Google Shape;21769;p4"/>
          <p:cNvSpPr/>
          <p:nvPr/>
        </p:nvSpPr>
        <p:spPr>
          <a:xfrm>
            <a:off x="7974050" y="786950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0" name="Google Shape;21770;p4"/>
          <p:cNvSpPr/>
          <p:nvPr/>
        </p:nvSpPr>
        <p:spPr>
          <a:xfrm>
            <a:off x="1644575" y="367132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1" name="Google Shape;21771;p4"/>
          <p:cNvSpPr/>
          <p:nvPr/>
        </p:nvSpPr>
        <p:spPr>
          <a:xfrm>
            <a:off x="2845800" y="4088550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72" name="Google Shape;21772;p4"/>
          <p:cNvGrpSpPr/>
          <p:nvPr/>
        </p:nvGrpSpPr>
        <p:grpSpPr>
          <a:xfrm>
            <a:off x="6294836" y="4058031"/>
            <a:ext cx="1055760" cy="753780"/>
            <a:chOff x="3308425" y="649500"/>
            <a:chExt cx="947975" cy="676825"/>
          </a:xfrm>
        </p:grpSpPr>
        <p:sp>
          <p:nvSpPr>
            <p:cNvPr id="21773" name="Google Shape;21773;p4"/>
            <p:cNvSpPr/>
            <p:nvPr/>
          </p:nvSpPr>
          <p:spPr>
            <a:xfrm>
              <a:off x="3308425" y="649500"/>
              <a:ext cx="947975" cy="676275"/>
            </a:xfrm>
            <a:custGeom>
              <a:rect b="b" l="l" r="r" t="t"/>
              <a:pathLst>
                <a:path extrusionOk="0" h="27051" w="37919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4" name="Google Shape;21774;p4"/>
            <p:cNvSpPr/>
            <p:nvPr/>
          </p:nvSpPr>
          <p:spPr>
            <a:xfrm>
              <a:off x="3492300" y="863350"/>
              <a:ext cx="474450" cy="278325"/>
            </a:xfrm>
            <a:custGeom>
              <a:rect b="b" l="l" r="r" t="t"/>
              <a:pathLst>
                <a:path extrusionOk="0" h="11133" w="18978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5" name="Google Shape;21775;p4"/>
            <p:cNvSpPr/>
            <p:nvPr/>
          </p:nvSpPr>
          <p:spPr>
            <a:xfrm>
              <a:off x="3428775" y="1197550"/>
              <a:ext cx="352850" cy="128775"/>
            </a:xfrm>
            <a:custGeom>
              <a:rect b="b" l="l" r="r" t="t"/>
              <a:pathLst>
                <a:path extrusionOk="0" h="5151" w="14114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76" name="Google Shape;21776;p4"/>
          <p:cNvGrpSpPr/>
          <p:nvPr/>
        </p:nvGrpSpPr>
        <p:grpSpPr>
          <a:xfrm flipH="1" rot="-6299880">
            <a:off x="1762945" y="476147"/>
            <a:ext cx="708049" cy="444253"/>
            <a:chOff x="1445125" y="3867675"/>
            <a:chExt cx="803300" cy="502950"/>
          </a:xfrm>
        </p:grpSpPr>
        <p:sp>
          <p:nvSpPr>
            <p:cNvPr id="21777" name="Google Shape;21777;p4"/>
            <p:cNvSpPr/>
            <p:nvPr/>
          </p:nvSpPr>
          <p:spPr>
            <a:xfrm>
              <a:off x="1445125" y="3867675"/>
              <a:ext cx="535450" cy="502950"/>
            </a:xfrm>
            <a:custGeom>
              <a:rect b="b" l="l" r="r" t="t"/>
              <a:pathLst>
                <a:path extrusionOk="0" h="20118" w="21418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8" name="Google Shape;21778;p4"/>
            <p:cNvSpPr/>
            <p:nvPr/>
          </p:nvSpPr>
          <p:spPr>
            <a:xfrm>
              <a:off x="1903525" y="4088100"/>
              <a:ext cx="344900" cy="185850"/>
            </a:xfrm>
            <a:custGeom>
              <a:rect b="b" l="l" r="r" t="t"/>
              <a:pathLst>
                <a:path extrusionOk="0" h="7434" w="13796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9" name="Google Shape;21779;p4"/>
            <p:cNvSpPr/>
            <p:nvPr/>
          </p:nvSpPr>
          <p:spPr>
            <a:xfrm>
              <a:off x="1462675" y="3884050"/>
              <a:ext cx="125100" cy="332450"/>
            </a:xfrm>
            <a:custGeom>
              <a:rect b="b" l="l" r="r" t="t"/>
              <a:pathLst>
                <a:path extrusionOk="0" h="13298" w="5004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80" name="Google Shape;21780;p4"/>
          <p:cNvSpPr/>
          <p:nvPr/>
        </p:nvSpPr>
        <p:spPr>
          <a:xfrm>
            <a:off x="1957275" y="137242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1" name="Google Shape;21781;p4"/>
          <p:cNvSpPr/>
          <p:nvPr/>
        </p:nvSpPr>
        <p:spPr>
          <a:xfrm>
            <a:off x="3215800" y="83127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2" name="Google Shape;21782;p4"/>
          <p:cNvSpPr/>
          <p:nvPr/>
        </p:nvSpPr>
        <p:spPr>
          <a:xfrm>
            <a:off x="7826025" y="411602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">
    <p:bg>
      <p:bgPr>
        <a:solidFill>
          <a:schemeClr val="lt1"/>
        </a:solidFill>
      </p:bgPr>
    </p:bg>
    <p:spTree>
      <p:nvGrpSpPr>
        <p:cNvPr id="21783" name="Shape 2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84" name="Google Shape;21784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1785" name="Google Shape;21785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6" name="Google Shape;21786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7" name="Google Shape;21787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8" name="Google Shape;21788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9" name="Google Shape;21789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0" name="Google Shape;21790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1" name="Google Shape;21791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2" name="Google Shape;21792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3" name="Google Shape;21793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4" name="Google Shape;21794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5" name="Google Shape;21795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6" name="Google Shape;21796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7" name="Google Shape;21797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8" name="Google Shape;21798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9" name="Google Shape;21799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0" name="Google Shape;21800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1" name="Google Shape;21801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2" name="Google Shape;21802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3" name="Google Shape;21803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4" name="Google Shape;21804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5" name="Google Shape;21805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6" name="Google Shape;21806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7" name="Google Shape;21807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8" name="Google Shape;21808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9" name="Google Shape;21809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0" name="Google Shape;21810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1" name="Google Shape;21811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2" name="Google Shape;21812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3" name="Google Shape;21813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4" name="Google Shape;21814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5" name="Google Shape;21815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6" name="Google Shape;21816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7" name="Google Shape;21817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8" name="Google Shape;21818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9" name="Google Shape;21819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0" name="Google Shape;21820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1" name="Google Shape;21821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2" name="Google Shape;21822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3" name="Google Shape;21823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4" name="Google Shape;21824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5" name="Google Shape;21825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6" name="Google Shape;21826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7" name="Google Shape;21827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8" name="Google Shape;21828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9" name="Google Shape;21829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0" name="Google Shape;21830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1" name="Google Shape;21831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2" name="Google Shape;21832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3" name="Google Shape;21833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4" name="Google Shape;21834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5" name="Google Shape;21835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6" name="Google Shape;21836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7" name="Google Shape;21837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8" name="Google Shape;21838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9" name="Google Shape;21839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0" name="Google Shape;21840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1" name="Google Shape;21841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2" name="Google Shape;21842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3" name="Google Shape;21843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4" name="Google Shape;21844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5" name="Google Shape;21845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6" name="Google Shape;21846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7" name="Google Shape;21847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8" name="Google Shape;21848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9" name="Google Shape;21849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0" name="Google Shape;21850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1" name="Google Shape;21851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2" name="Google Shape;21852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3" name="Google Shape;21853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4" name="Google Shape;21854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5" name="Google Shape;21855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6" name="Google Shape;21856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7" name="Google Shape;21857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8" name="Google Shape;21858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9" name="Google Shape;21859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0" name="Google Shape;21860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1" name="Google Shape;21861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2" name="Google Shape;21862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3" name="Google Shape;21863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4" name="Google Shape;21864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5" name="Google Shape;21865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6" name="Google Shape;21866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7" name="Google Shape;21867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8" name="Google Shape;21868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9" name="Google Shape;21869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0" name="Google Shape;21870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1" name="Google Shape;21871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2" name="Google Shape;21872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3" name="Google Shape;21873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4" name="Google Shape;21874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5" name="Google Shape;21875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6" name="Google Shape;21876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7" name="Google Shape;21877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8" name="Google Shape;21878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9" name="Google Shape;21879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0" name="Google Shape;21880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1" name="Google Shape;21881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2" name="Google Shape;21882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3" name="Google Shape;21883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4" name="Google Shape;21884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5" name="Google Shape;21885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6" name="Google Shape;21886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7" name="Google Shape;21887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8" name="Google Shape;21888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9" name="Google Shape;21889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0" name="Google Shape;21890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1" name="Google Shape;21891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2" name="Google Shape;21892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3" name="Google Shape;21893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4" name="Google Shape;21894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5" name="Google Shape;21895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6" name="Google Shape;21896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7" name="Google Shape;21897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8" name="Google Shape;21898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9" name="Google Shape;21899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0" name="Google Shape;21900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1" name="Google Shape;21901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2" name="Google Shape;21902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3" name="Google Shape;21903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4" name="Google Shape;21904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5" name="Google Shape;21905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6" name="Google Shape;21906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7" name="Google Shape;21907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8" name="Google Shape;21908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9" name="Google Shape;21909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0" name="Google Shape;21910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1" name="Google Shape;21911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2" name="Google Shape;21912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3" name="Google Shape;21913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4" name="Google Shape;21914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5" name="Google Shape;21915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6" name="Google Shape;21916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7" name="Google Shape;21917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8" name="Google Shape;21918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9" name="Google Shape;21919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0" name="Google Shape;21920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1" name="Google Shape;21921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2" name="Google Shape;21922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3" name="Google Shape;21923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4" name="Google Shape;21924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5" name="Google Shape;21925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6" name="Google Shape;21926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7" name="Google Shape;21927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8" name="Google Shape;21928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9" name="Google Shape;21929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0" name="Google Shape;21930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1" name="Google Shape;21931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2" name="Google Shape;21932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3" name="Google Shape;21933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4" name="Google Shape;21934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5" name="Google Shape;21935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6" name="Google Shape;21936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7" name="Google Shape;21937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8" name="Google Shape;21938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9" name="Google Shape;21939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0" name="Google Shape;21940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1" name="Google Shape;21941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2" name="Google Shape;21942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3" name="Google Shape;21943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4" name="Google Shape;21944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5" name="Google Shape;21945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6" name="Google Shape;21946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7" name="Google Shape;21947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8" name="Google Shape;21948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9" name="Google Shape;21949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0" name="Google Shape;21950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1" name="Google Shape;21951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2" name="Google Shape;21952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3" name="Google Shape;21953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4" name="Google Shape;21954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5" name="Google Shape;21955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6" name="Google Shape;21956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7" name="Google Shape;21957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8" name="Google Shape;21958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9" name="Google Shape;21959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0" name="Google Shape;21960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1" name="Google Shape;21961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2" name="Google Shape;21962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3" name="Google Shape;21963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4" name="Google Shape;21964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5" name="Google Shape;21965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6" name="Google Shape;21966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7" name="Google Shape;21967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8" name="Google Shape;21968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9" name="Google Shape;21969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0" name="Google Shape;21970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1" name="Google Shape;21971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2" name="Google Shape;21972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3" name="Google Shape;21973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4" name="Google Shape;21974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5" name="Google Shape;21975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6" name="Google Shape;21976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7" name="Google Shape;21977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8" name="Google Shape;21978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9" name="Google Shape;21979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0" name="Google Shape;21980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1" name="Google Shape;21981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2" name="Google Shape;21982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3" name="Google Shape;21983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4" name="Google Shape;21984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5" name="Google Shape;21985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6" name="Google Shape;21986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7" name="Google Shape;21987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8" name="Google Shape;21988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9" name="Google Shape;21989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0" name="Google Shape;21990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1" name="Google Shape;21991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2" name="Google Shape;21992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3" name="Google Shape;21993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4" name="Google Shape;21994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5" name="Google Shape;21995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6" name="Google Shape;21996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7" name="Google Shape;21997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8" name="Google Shape;21998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9" name="Google Shape;21999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0" name="Google Shape;22000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1" name="Google Shape;22001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2" name="Google Shape;22002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3" name="Google Shape;22003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4" name="Google Shape;22004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5" name="Google Shape;22005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6" name="Google Shape;22006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7" name="Google Shape;22007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8" name="Google Shape;22008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9" name="Google Shape;22009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0" name="Google Shape;22010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1" name="Google Shape;22011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2" name="Google Shape;22012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3" name="Google Shape;22013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4" name="Google Shape;22014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5" name="Google Shape;22015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6" name="Google Shape;22016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7" name="Google Shape;22017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8" name="Google Shape;22018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9" name="Google Shape;22019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0" name="Google Shape;22020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1" name="Google Shape;22021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2" name="Google Shape;22022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3" name="Google Shape;22023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4" name="Google Shape;22024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5" name="Google Shape;22025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6" name="Google Shape;22026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7" name="Google Shape;22027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8" name="Google Shape;22028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9" name="Google Shape;22029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0" name="Google Shape;22030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1" name="Google Shape;22031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2" name="Google Shape;22032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3" name="Google Shape;22033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4" name="Google Shape;22034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5" name="Google Shape;22035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6" name="Google Shape;22036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7" name="Google Shape;22037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8" name="Google Shape;22038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9" name="Google Shape;22039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0" name="Google Shape;22040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1" name="Google Shape;22041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2" name="Google Shape;22042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3" name="Google Shape;22043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4" name="Google Shape;22044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5" name="Google Shape;22045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6" name="Google Shape;22046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7" name="Google Shape;22047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8" name="Google Shape;22048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9" name="Google Shape;22049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0" name="Google Shape;22050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1" name="Google Shape;22051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2" name="Google Shape;22052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3" name="Google Shape;22053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4" name="Google Shape;22054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5" name="Google Shape;22055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6" name="Google Shape;22056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7" name="Google Shape;22057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8" name="Google Shape;22058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9" name="Google Shape;22059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0" name="Google Shape;22060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1" name="Google Shape;22061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2" name="Google Shape;22062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3" name="Google Shape;22063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4" name="Google Shape;22064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5" name="Google Shape;22065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6" name="Google Shape;22066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7" name="Google Shape;22067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8" name="Google Shape;22068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9" name="Google Shape;22069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0" name="Google Shape;22070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1" name="Google Shape;22071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2" name="Google Shape;22072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3" name="Google Shape;22073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4" name="Google Shape;22074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5" name="Google Shape;22075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6" name="Google Shape;22076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7" name="Google Shape;22077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8" name="Google Shape;22078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9" name="Google Shape;22079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0" name="Google Shape;22080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1" name="Google Shape;22081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2" name="Google Shape;22082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3" name="Google Shape;22083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4" name="Google Shape;22084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5" name="Google Shape;22085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6" name="Google Shape;22086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7" name="Google Shape;22087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8" name="Google Shape;22088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9" name="Google Shape;22089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0" name="Google Shape;22090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1" name="Google Shape;22091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2" name="Google Shape;22092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3" name="Google Shape;22093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4" name="Google Shape;22094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5" name="Google Shape;22095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6" name="Google Shape;22096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7" name="Google Shape;22097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8" name="Google Shape;22098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9" name="Google Shape;22099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0" name="Google Shape;22100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1" name="Google Shape;22101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2" name="Google Shape;22102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3" name="Google Shape;22103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4" name="Google Shape;22104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5" name="Google Shape;22105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6" name="Google Shape;22106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7" name="Google Shape;22107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8" name="Google Shape;22108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9" name="Google Shape;22109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0" name="Google Shape;22110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1" name="Google Shape;22111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2" name="Google Shape;22112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3" name="Google Shape;22113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4" name="Google Shape;22114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5" name="Google Shape;22115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6" name="Google Shape;22116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7" name="Google Shape;22117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8" name="Google Shape;22118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9" name="Google Shape;22119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0" name="Google Shape;22120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1" name="Google Shape;22121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2" name="Google Shape;22122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3" name="Google Shape;22123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4" name="Google Shape;22124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5" name="Google Shape;22125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6" name="Google Shape;22126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7" name="Google Shape;22127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8" name="Google Shape;22128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9" name="Google Shape;22129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0" name="Google Shape;22130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1" name="Google Shape;22131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2" name="Google Shape;22132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3" name="Google Shape;22133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4" name="Google Shape;22134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5" name="Google Shape;22135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6" name="Google Shape;22136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7" name="Google Shape;22137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8" name="Google Shape;22138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9" name="Google Shape;22139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0" name="Google Shape;22140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1" name="Google Shape;22141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2" name="Google Shape;22142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3" name="Google Shape;22143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4" name="Google Shape;22144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145" name="Google Shape;22145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46" name="Google Shape;22146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2147" name="Google Shape;22147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8" name="Google Shape;22148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9" name="Google Shape;22149;p5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0" name="Google Shape;22150;p5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1" name="Google Shape;22151;p5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2" name="Google Shape;22152;p5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3" name="Google Shape;22153;p5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4" name="Google Shape;22154;p5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5" name="Google Shape;22155;p5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6" name="Google Shape;22156;p5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7" name="Google Shape;22157;p5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8" name="Google Shape;22158;p5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9" name="Google Shape;22159;p5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0" name="Google Shape;22160;p5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1" name="Google Shape;22161;p5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2" name="Google Shape;22162;p5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3" name="Google Shape;22163;p5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4" name="Google Shape;22164;p5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165" name="Google Shape;22165;p5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6" name="Google Shape;22166;p5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7" name="Google Shape;22167;p5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8" name="Google Shape;22168;p5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9" name="Google Shape;22169;p5"/>
          <p:cNvSpPr txBox="1"/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bg>
      <p:bgPr>
        <a:solidFill>
          <a:srgbClr val="79CDBE"/>
        </a:solidFill>
      </p:bgPr>
    </p:bg>
    <p:spTree>
      <p:nvGrpSpPr>
        <p:cNvPr id="22170" name="Shape 2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71" name="Google Shape;2217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2172" name="Google Shape;2217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3" name="Google Shape;2217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4" name="Google Shape;2217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5" name="Google Shape;2217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6" name="Google Shape;2217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7" name="Google Shape;2217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8" name="Google Shape;2217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9" name="Google Shape;2217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0" name="Google Shape;2218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1" name="Google Shape;2218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2" name="Google Shape;2218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3" name="Google Shape;2218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4" name="Google Shape;2218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5" name="Google Shape;2218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6" name="Google Shape;2218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7" name="Google Shape;2218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8" name="Google Shape;2218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9" name="Google Shape;2218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0" name="Google Shape;2219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1" name="Google Shape;2219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2" name="Google Shape;2219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3" name="Google Shape;2219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4" name="Google Shape;2219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5" name="Google Shape;2219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6" name="Google Shape;2219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7" name="Google Shape;2219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8" name="Google Shape;2219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9" name="Google Shape;2219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0" name="Google Shape;2220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1" name="Google Shape;2220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2" name="Google Shape;2220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3" name="Google Shape;2220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4" name="Google Shape;2220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5" name="Google Shape;2220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6" name="Google Shape;2220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7" name="Google Shape;2220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8" name="Google Shape;2220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9" name="Google Shape;2220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0" name="Google Shape;2221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1" name="Google Shape;2221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2" name="Google Shape;2221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3" name="Google Shape;2221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4" name="Google Shape;2221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5" name="Google Shape;2221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6" name="Google Shape;2221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7" name="Google Shape;2221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8" name="Google Shape;2221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9" name="Google Shape;2221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0" name="Google Shape;2222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1" name="Google Shape;2222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2" name="Google Shape;2222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3" name="Google Shape;2222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4" name="Google Shape;2222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5" name="Google Shape;2222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6" name="Google Shape;2222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7" name="Google Shape;2222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8" name="Google Shape;2222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9" name="Google Shape;2222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0" name="Google Shape;2223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1" name="Google Shape;2223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2" name="Google Shape;2223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3" name="Google Shape;2223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4" name="Google Shape;2223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5" name="Google Shape;2223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6" name="Google Shape;2223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7" name="Google Shape;2223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8" name="Google Shape;2223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9" name="Google Shape;2223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0" name="Google Shape;2224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1" name="Google Shape;2224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2" name="Google Shape;2224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3" name="Google Shape;2224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4" name="Google Shape;2224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5" name="Google Shape;2224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6" name="Google Shape;2224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7" name="Google Shape;2224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8" name="Google Shape;2224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9" name="Google Shape;2224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0" name="Google Shape;2225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1" name="Google Shape;2225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2" name="Google Shape;2225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3" name="Google Shape;2225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4" name="Google Shape;2225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5" name="Google Shape;2225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6" name="Google Shape;2225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7" name="Google Shape;2225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8" name="Google Shape;2225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9" name="Google Shape;2225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0" name="Google Shape;2226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1" name="Google Shape;2226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2" name="Google Shape;2226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3" name="Google Shape;2226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4" name="Google Shape;2226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5" name="Google Shape;2226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6" name="Google Shape;2226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7" name="Google Shape;2226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8" name="Google Shape;2226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9" name="Google Shape;2226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0" name="Google Shape;2227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1" name="Google Shape;2227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2" name="Google Shape;2227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3" name="Google Shape;2227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4" name="Google Shape;2227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5" name="Google Shape;2227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6" name="Google Shape;2227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7" name="Google Shape;2227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8" name="Google Shape;2227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9" name="Google Shape;2227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0" name="Google Shape;2228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1" name="Google Shape;2228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2" name="Google Shape;2228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3" name="Google Shape;2228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4" name="Google Shape;2228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5" name="Google Shape;2228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6" name="Google Shape;2228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7" name="Google Shape;2228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8" name="Google Shape;2228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9" name="Google Shape;2228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0" name="Google Shape;2229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1" name="Google Shape;2229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2" name="Google Shape;2229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3" name="Google Shape;2229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4" name="Google Shape;2229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5" name="Google Shape;2229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6" name="Google Shape;2229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7" name="Google Shape;2229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8" name="Google Shape;2229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9" name="Google Shape;2229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0" name="Google Shape;2230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1" name="Google Shape;2230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2" name="Google Shape;2230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3" name="Google Shape;2230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4" name="Google Shape;2230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5" name="Google Shape;2230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6" name="Google Shape;2230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7" name="Google Shape;2230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8" name="Google Shape;2230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9" name="Google Shape;2230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0" name="Google Shape;2231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1" name="Google Shape;2231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2" name="Google Shape;2231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3" name="Google Shape;2231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4" name="Google Shape;2231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5" name="Google Shape;2231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6" name="Google Shape;2231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7" name="Google Shape;2231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8" name="Google Shape;2231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9" name="Google Shape;2231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0" name="Google Shape;2232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1" name="Google Shape;2232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2" name="Google Shape;2232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3" name="Google Shape;2232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4" name="Google Shape;2232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5" name="Google Shape;2232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6" name="Google Shape;2232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7" name="Google Shape;2232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8" name="Google Shape;2232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9" name="Google Shape;2232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0" name="Google Shape;2233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1" name="Google Shape;2233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2" name="Google Shape;2233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3" name="Google Shape;2233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4" name="Google Shape;2233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5" name="Google Shape;2233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6" name="Google Shape;2233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7" name="Google Shape;2233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8" name="Google Shape;2233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9" name="Google Shape;2233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0" name="Google Shape;2234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1" name="Google Shape;2234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2" name="Google Shape;2234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3" name="Google Shape;2234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4" name="Google Shape;2234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5" name="Google Shape;2234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6" name="Google Shape;2234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7" name="Google Shape;2234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8" name="Google Shape;2234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9" name="Google Shape;2234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0" name="Google Shape;2235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1" name="Google Shape;2235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2" name="Google Shape;2235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3" name="Google Shape;2235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4" name="Google Shape;2235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5" name="Google Shape;2235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6" name="Google Shape;2235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7" name="Google Shape;2235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8" name="Google Shape;2235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9" name="Google Shape;2235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0" name="Google Shape;2236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1" name="Google Shape;2236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2" name="Google Shape;2236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3" name="Google Shape;2236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4" name="Google Shape;2236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5" name="Google Shape;2236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6" name="Google Shape;2236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7" name="Google Shape;2236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8" name="Google Shape;2236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9" name="Google Shape;2236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0" name="Google Shape;2237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1" name="Google Shape;2237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2" name="Google Shape;2237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3" name="Google Shape;2237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4" name="Google Shape;2237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5" name="Google Shape;2237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6" name="Google Shape;2237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7" name="Google Shape;2237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8" name="Google Shape;2237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9" name="Google Shape;2237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0" name="Google Shape;2238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1" name="Google Shape;2238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2" name="Google Shape;2238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3" name="Google Shape;2238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4" name="Google Shape;2238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5" name="Google Shape;2238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6" name="Google Shape;2238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7" name="Google Shape;2238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8" name="Google Shape;2238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9" name="Google Shape;2238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0" name="Google Shape;2239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1" name="Google Shape;2239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2" name="Google Shape;2239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3" name="Google Shape;2239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4" name="Google Shape;2239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5" name="Google Shape;2239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6" name="Google Shape;2239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7" name="Google Shape;2239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8" name="Google Shape;2239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9" name="Google Shape;2239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0" name="Google Shape;2240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1" name="Google Shape;2240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2" name="Google Shape;2240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3" name="Google Shape;2240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4" name="Google Shape;2240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5" name="Google Shape;2240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6" name="Google Shape;2240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7" name="Google Shape;2240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8" name="Google Shape;2240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9" name="Google Shape;2240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0" name="Google Shape;2241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1" name="Google Shape;2241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2" name="Google Shape;2241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3" name="Google Shape;2241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4" name="Google Shape;2241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5" name="Google Shape;2241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6" name="Google Shape;2241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7" name="Google Shape;2241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8" name="Google Shape;2241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9" name="Google Shape;2241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0" name="Google Shape;2242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1" name="Google Shape;2242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2" name="Google Shape;2242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3" name="Google Shape;2242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4" name="Google Shape;2242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5" name="Google Shape;2242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6" name="Google Shape;2242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7" name="Google Shape;2242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8" name="Google Shape;2242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9" name="Google Shape;2242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0" name="Google Shape;2243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1" name="Google Shape;2243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2" name="Google Shape;2243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3" name="Google Shape;2243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4" name="Google Shape;2243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5" name="Google Shape;2243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6" name="Google Shape;2243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7" name="Google Shape;2243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8" name="Google Shape;2243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9" name="Google Shape;2243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0" name="Google Shape;2244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1" name="Google Shape;2244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2" name="Google Shape;2244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3" name="Google Shape;2244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4" name="Google Shape;2244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5" name="Google Shape;2244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6" name="Google Shape;2244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7" name="Google Shape;2244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8" name="Google Shape;2244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9" name="Google Shape;2244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0" name="Google Shape;2245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1" name="Google Shape;2245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2" name="Google Shape;2245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3" name="Google Shape;2245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4" name="Google Shape;2245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5" name="Google Shape;2245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6" name="Google Shape;2245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7" name="Google Shape;2245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8" name="Google Shape;2245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9" name="Google Shape;2245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0" name="Google Shape;2246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1" name="Google Shape;2246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2" name="Google Shape;2246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3" name="Google Shape;2246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4" name="Google Shape;2246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5" name="Google Shape;2246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6" name="Google Shape;2246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7" name="Google Shape;2246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8" name="Google Shape;2246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9" name="Google Shape;2246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0" name="Google Shape;2247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1" name="Google Shape;2247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2" name="Google Shape;2247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3" name="Google Shape;2247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4" name="Google Shape;2247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5" name="Google Shape;2247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6" name="Google Shape;2247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7" name="Google Shape;2247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8" name="Google Shape;2247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9" name="Google Shape;2247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0" name="Google Shape;2248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1" name="Google Shape;2248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2" name="Google Shape;2248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3" name="Google Shape;2248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4" name="Google Shape;2248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5" name="Google Shape;2248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6" name="Google Shape;2248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7" name="Google Shape;2248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8" name="Google Shape;2248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9" name="Google Shape;2248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0" name="Google Shape;2249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1" name="Google Shape;2249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2" name="Google Shape;2249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3" name="Google Shape;2249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4" name="Google Shape;2249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5" name="Google Shape;2249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6" name="Google Shape;2249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7" name="Google Shape;2249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8" name="Google Shape;2249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9" name="Google Shape;2249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0" name="Google Shape;2250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1" name="Google Shape;2250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2" name="Google Shape;2250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3" name="Google Shape;2250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4" name="Google Shape;2250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5" name="Google Shape;2250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6" name="Google Shape;2250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7" name="Google Shape;2250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8" name="Google Shape;2250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9" name="Google Shape;2250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0" name="Google Shape;2251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1" name="Google Shape;2251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2" name="Google Shape;2251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3" name="Google Shape;2251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4" name="Google Shape;2251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5" name="Google Shape;2251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6" name="Google Shape;2251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7" name="Google Shape;2251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8" name="Google Shape;2251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9" name="Google Shape;2251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0" name="Google Shape;2252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1" name="Google Shape;2252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2" name="Google Shape;2252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3" name="Google Shape;2252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4" name="Google Shape;2252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5" name="Google Shape;2252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6" name="Google Shape;2252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7" name="Google Shape;2252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8" name="Google Shape;2252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9" name="Google Shape;2252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0" name="Google Shape;2253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1" name="Google Shape;2253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532" name="Google Shape;2253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33" name="Google Shape;2253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2534" name="Google Shape;2253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5" name="Google Shape;2253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6" name="Google Shape;22536;p6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7" name="Google Shape;22537;p6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8" name="Google Shape;22538;p6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9" name="Google Shape;22539;p6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0" name="Google Shape;22540;p6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1" name="Google Shape;22541;p6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2" name="Google Shape;22542;p6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3" name="Google Shape;22543;p6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4" name="Google Shape;22544;p6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5" name="Google Shape;22545;p6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6" name="Google Shape;22546;p6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7" name="Google Shape;22547;p6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8" name="Google Shape;22548;p6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9" name="Google Shape;22549;p6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0" name="Google Shape;22550;p6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1" name="Google Shape;22551;p6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552" name="Google Shape;22552;p6"/>
          <p:cNvSpPr/>
          <p:nvPr/>
        </p:nvSpPr>
        <p:spPr>
          <a:xfrm>
            <a:off x="1509950" y="3913325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53" name="Google Shape;22553;p6"/>
          <p:cNvSpPr/>
          <p:nvPr/>
        </p:nvSpPr>
        <p:spPr>
          <a:xfrm>
            <a:off x="1509950" y="3427363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54" name="Google Shape;22554;p6"/>
          <p:cNvSpPr/>
          <p:nvPr/>
        </p:nvSpPr>
        <p:spPr>
          <a:xfrm>
            <a:off x="2416525" y="4108438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55" name="Google Shape;22555;p6"/>
          <p:cNvGrpSpPr/>
          <p:nvPr/>
        </p:nvGrpSpPr>
        <p:grpSpPr>
          <a:xfrm>
            <a:off x="6538228" y="163649"/>
            <a:ext cx="1356638" cy="1528670"/>
            <a:chOff x="6638425" y="262025"/>
            <a:chExt cx="1356638" cy="1528670"/>
          </a:xfrm>
        </p:grpSpPr>
        <p:sp>
          <p:nvSpPr>
            <p:cNvPr id="22556" name="Google Shape;22556;p6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7" name="Google Shape;22557;p6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8" name="Google Shape;22558;p6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9" name="Google Shape;22559;p6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560" name="Google Shape;22560;p6"/>
          <p:cNvSpPr/>
          <p:nvPr/>
        </p:nvSpPr>
        <p:spPr>
          <a:xfrm>
            <a:off x="5865550" y="1010525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61" name="Google Shape;22561;p6"/>
          <p:cNvSpPr/>
          <p:nvPr/>
        </p:nvSpPr>
        <p:spPr>
          <a:xfrm>
            <a:off x="7934475" y="805838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62" name="Google Shape;22562;p6"/>
          <p:cNvSpPr/>
          <p:nvPr/>
        </p:nvSpPr>
        <p:spPr>
          <a:xfrm>
            <a:off x="6876475" y="199742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2">
    <p:bg>
      <p:bgPr>
        <a:solidFill>
          <a:schemeClr val="lt1"/>
        </a:solidFill>
      </p:bgPr>
    </p:bg>
    <p:spTree>
      <p:nvGrpSpPr>
        <p:cNvPr id="22563" name="Shape 2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64" name="Google Shape;22564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2565" name="Google Shape;22565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6" name="Google Shape;22566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7" name="Google Shape;22567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8" name="Google Shape;22568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9" name="Google Shape;22569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0" name="Google Shape;22570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1" name="Google Shape;22571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2" name="Google Shape;22572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3" name="Google Shape;22573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4" name="Google Shape;22574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5" name="Google Shape;22575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6" name="Google Shape;22576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7" name="Google Shape;22577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8" name="Google Shape;22578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9" name="Google Shape;22579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0" name="Google Shape;22580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1" name="Google Shape;22581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2" name="Google Shape;22582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3" name="Google Shape;22583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4" name="Google Shape;22584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5" name="Google Shape;22585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6" name="Google Shape;22586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7" name="Google Shape;22587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8" name="Google Shape;22588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9" name="Google Shape;22589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0" name="Google Shape;22590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1" name="Google Shape;22591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2" name="Google Shape;22592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3" name="Google Shape;22593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4" name="Google Shape;22594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5" name="Google Shape;22595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6" name="Google Shape;22596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7" name="Google Shape;22597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8" name="Google Shape;22598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9" name="Google Shape;22599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0" name="Google Shape;22600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1" name="Google Shape;22601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2" name="Google Shape;22602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3" name="Google Shape;22603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4" name="Google Shape;22604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5" name="Google Shape;22605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6" name="Google Shape;22606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7" name="Google Shape;22607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8" name="Google Shape;22608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9" name="Google Shape;22609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0" name="Google Shape;22610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1" name="Google Shape;22611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2" name="Google Shape;22612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3" name="Google Shape;22613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4" name="Google Shape;22614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5" name="Google Shape;22615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6" name="Google Shape;22616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7" name="Google Shape;22617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8" name="Google Shape;22618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9" name="Google Shape;22619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0" name="Google Shape;22620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1" name="Google Shape;22621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2" name="Google Shape;22622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3" name="Google Shape;22623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4" name="Google Shape;22624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5" name="Google Shape;22625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6" name="Google Shape;22626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7" name="Google Shape;22627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8" name="Google Shape;22628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9" name="Google Shape;22629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0" name="Google Shape;22630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1" name="Google Shape;22631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2" name="Google Shape;22632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3" name="Google Shape;22633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4" name="Google Shape;22634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5" name="Google Shape;22635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6" name="Google Shape;22636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7" name="Google Shape;22637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8" name="Google Shape;22638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9" name="Google Shape;22639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0" name="Google Shape;22640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1" name="Google Shape;22641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2" name="Google Shape;22642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3" name="Google Shape;22643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4" name="Google Shape;22644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5" name="Google Shape;22645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6" name="Google Shape;22646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7" name="Google Shape;22647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8" name="Google Shape;22648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9" name="Google Shape;22649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0" name="Google Shape;22650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1" name="Google Shape;22651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2" name="Google Shape;22652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3" name="Google Shape;22653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4" name="Google Shape;22654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5" name="Google Shape;22655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6" name="Google Shape;22656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7" name="Google Shape;22657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8" name="Google Shape;22658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9" name="Google Shape;22659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0" name="Google Shape;22660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1" name="Google Shape;22661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2" name="Google Shape;22662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3" name="Google Shape;22663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4" name="Google Shape;22664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5" name="Google Shape;22665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6" name="Google Shape;22666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7" name="Google Shape;22667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8" name="Google Shape;22668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9" name="Google Shape;22669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0" name="Google Shape;22670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1" name="Google Shape;22671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2" name="Google Shape;22672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3" name="Google Shape;22673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4" name="Google Shape;22674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5" name="Google Shape;22675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6" name="Google Shape;22676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7" name="Google Shape;22677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8" name="Google Shape;22678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9" name="Google Shape;22679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0" name="Google Shape;22680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1" name="Google Shape;22681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2" name="Google Shape;22682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3" name="Google Shape;22683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4" name="Google Shape;22684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5" name="Google Shape;22685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6" name="Google Shape;22686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7" name="Google Shape;22687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8" name="Google Shape;22688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9" name="Google Shape;22689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0" name="Google Shape;22690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1" name="Google Shape;22691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2" name="Google Shape;22692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3" name="Google Shape;22693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4" name="Google Shape;22694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5" name="Google Shape;22695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6" name="Google Shape;22696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7" name="Google Shape;22697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8" name="Google Shape;22698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9" name="Google Shape;22699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0" name="Google Shape;22700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1" name="Google Shape;22701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2" name="Google Shape;22702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3" name="Google Shape;22703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4" name="Google Shape;22704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5" name="Google Shape;22705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6" name="Google Shape;22706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7" name="Google Shape;22707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8" name="Google Shape;22708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9" name="Google Shape;22709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0" name="Google Shape;22710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1" name="Google Shape;22711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2" name="Google Shape;22712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3" name="Google Shape;22713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4" name="Google Shape;22714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5" name="Google Shape;22715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6" name="Google Shape;22716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7" name="Google Shape;22717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8" name="Google Shape;22718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9" name="Google Shape;22719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0" name="Google Shape;22720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1" name="Google Shape;22721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2" name="Google Shape;22722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3" name="Google Shape;22723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4" name="Google Shape;22724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5" name="Google Shape;22725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6" name="Google Shape;22726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7" name="Google Shape;22727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8" name="Google Shape;22728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9" name="Google Shape;22729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0" name="Google Shape;22730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1" name="Google Shape;22731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2" name="Google Shape;22732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3" name="Google Shape;22733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4" name="Google Shape;22734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5" name="Google Shape;22735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6" name="Google Shape;22736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7" name="Google Shape;22737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8" name="Google Shape;22738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9" name="Google Shape;22739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0" name="Google Shape;22740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1" name="Google Shape;22741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2" name="Google Shape;22742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3" name="Google Shape;22743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4" name="Google Shape;22744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5" name="Google Shape;22745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6" name="Google Shape;22746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7" name="Google Shape;22747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8" name="Google Shape;22748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9" name="Google Shape;22749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0" name="Google Shape;22750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1" name="Google Shape;22751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2" name="Google Shape;22752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3" name="Google Shape;22753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4" name="Google Shape;22754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5" name="Google Shape;22755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6" name="Google Shape;22756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7" name="Google Shape;22757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8" name="Google Shape;22758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9" name="Google Shape;22759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0" name="Google Shape;22760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1" name="Google Shape;22761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2" name="Google Shape;22762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3" name="Google Shape;22763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4" name="Google Shape;22764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5" name="Google Shape;22765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6" name="Google Shape;22766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7" name="Google Shape;22767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8" name="Google Shape;22768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9" name="Google Shape;22769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0" name="Google Shape;22770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1" name="Google Shape;22771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2" name="Google Shape;22772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3" name="Google Shape;22773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4" name="Google Shape;22774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5" name="Google Shape;22775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6" name="Google Shape;22776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7" name="Google Shape;22777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8" name="Google Shape;22778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9" name="Google Shape;22779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0" name="Google Shape;22780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1" name="Google Shape;22781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2" name="Google Shape;22782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3" name="Google Shape;22783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4" name="Google Shape;22784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5" name="Google Shape;22785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6" name="Google Shape;22786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7" name="Google Shape;22787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8" name="Google Shape;22788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9" name="Google Shape;22789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0" name="Google Shape;22790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1" name="Google Shape;22791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2" name="Google Shape;22792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3" name="Google Shape;22793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4" name="Google Shape;22794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5" name="Google Shape;22795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6" name="Google Shape;22796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7" name="Google Shape;22797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8" name="Google Shape;22798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9" name="Google Shape;22799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0" name="Google Shape;22800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1" name="Google Shape;22801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2" name="Google Shape;22802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3" name="Google Shape;22803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4" name="Google Shape;22804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5" name="Google Shape;22805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6" name="Google Shape;22806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7" name="Google Shape;22807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8" name="Google Shape;22808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9" name="Google Shape;22809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0" name="Google Shape;22810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1" name="Google Shape;22811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2" name="Google Shape;22812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3" name="Google Shape;22813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4" name="Google Shape;22814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5" name="Google Shape;22815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6" name="Google Shape;22816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7" name="Google Shape;22817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8" name="Google Shape;22818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9" name="Google Shape;22819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0" name="Google Shape;22820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1" name="Google Shape;22821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2" name="Google Shape;22822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3" name="Google Shape;22823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4" name="Google Shape;22824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5" name="Google Shape;22825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6" name="Google Shape;22826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7" name="Google Shape;22827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8" name="Google Shape;22828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9" name="Google Shape;22829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0" name="Google Shape;22830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1" name="Google Shape;22831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2" name="Google Shape;22832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3" name="Google Shape;22833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4" name="Google Shape;22834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5" name="Google Shape;22835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6" name="Google Shape;22836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7" name="Google Shape;22837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8" name="Google Shape;22838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9" name="Google Shape;22839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0" name="Google Shape;22840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1" name="Google Shape;22841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2" name="Google Shape;22842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3" name="Google Shape;22843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4" name="Google Shape;22844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5" name="Google Shape;22845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6" name="Google Shape;22846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7" name="Google Shape;22847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8" name="Google Shape;22848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9" name="Google Shape;22849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0" name="Google Shape;22850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1" name="Google Shape;22851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2" name="Google Shape;22852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3" name="Google Shape;22853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4" name="Google Shape;22854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5" name="Google Shape;22855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6" name="Google Shape;22856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7" name="Google Shape;22857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8" name="Google Shape;22858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9" name="Google Shape;22859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0" name="Google Shape;22860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1" name="Google Shape;22861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2" name="Google Shape;22862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3" name="Google Shape;22863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4" name="Google Shape;22864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5" name="Google Shape;22865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6" name="Google Shape;22866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7" name="Google Shape;22867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8" name="Google Shape;22868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9" name="Google Shape;22869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0" name="Google Shape;22870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1" name="Google Shape;22871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2" name="Google Shape;22872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3" name="Google Shape;22873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4" name="Google Shape;22874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5" name="Google Shape;22875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6" name="Google Shape;22876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7" name="Google Shape;22877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8" name="Google Shape;22878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9" name="Google Shape;22879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0" name="Google Shape;22880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1" name="Google Shape;22881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2" name="Google Shape;22882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3" name="Google Shape;22883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4" name="Google Shape;22884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5" name="Google Shape;22885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6" name="Google Shape;22886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7" name="Google Shape;22887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8" name="Google Shape;22888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9" name="Google Shape;22889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0" name="Google Shape;22890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1" name="Google Shape;22891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2" name="Google Shape;22892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3" name="Google Shape;22893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4" name="Google Shape;22894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5" name="Google Shape;22895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6" name="Google Shape;22896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7" name="Google Shape;22897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8" name="Google Shape;22898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9" name="Google Shape;22899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0" name="Google Shape;22900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1" name="Google Shape;22901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2" name="Google Shape;22902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3" name="Google Shape;22903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4" name="Google Shape;22904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5" name="Google Shape;22905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6" name="Google Shape;22906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7" name="Google Shape;22907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8" name="Google Shape;22908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9" name="Google Shape;22909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0" name="Google Shape;22910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1" name="Google Shape;22911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2" name="Google Shape;22912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3" name="Google Shape;22913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4" name="Google Shape;22914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5" name="Google Shape;22915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6" name="Google Shape;22916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7" name="Google Shape;22917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8" name="Google Shape;22918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9" name="Google Shape;22919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0" name="Google Shape;22920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1" name="Google Shape;22921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2" name="Google Shape;22922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3" name="Google Shape;22923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4" name="Google Shape;22924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25" name="Google Shape;22925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26" name="Google Shape;22926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2927" name="Google Shape;22927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8" name="Google Shape;22928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9" name="Google Shape;22929;p7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0" name="Google Shape;22930;p7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1" name="Google Shape;22931;p7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2" name="Google Shape;22932;p7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3" name="Google Shape;22933;p7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4" name="Google Shape;22934;p7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5" name="Google Shape;22935;p7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6" name="Google Shape;22936;p7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7" name="Google Shape;22937;p7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8" name="Google Shape;22938;p7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9" name="Google Shape;22939;p7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0" name="Google Shape;22940;p7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1" name="Google Shape;22941;p7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2" name="Google Shape;22942;p7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3" name="Google Shape;22943;p7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4" name="Google Shape;22944;p7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45" name="Google Shape;22945;p7"/>
          <p:cNvSpPr txBox="1"/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2946" name="Google Shape;22946;p7"/>
          <p:cNvSpPr txBox="1"/>
          <p:nvPr>
            <p:ph idx="1" type="subTitle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2947" name="Google Shape;22947;p7"/>
          <p:cNvSpPr/>
          <p:nvPr/>
        </p:nvSpPr>
        <p:spPr>
          <a:xfrm>
            <a:off x="1571775" y="3336113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8" name="Google Shape;22948;p7"/>
          <p:cNvSpPr/>
          <p:nvPr/>
        </p:nvSpPr>
        <p:spPr>
          <a:xfrm>
            <a:off x="1662000" y="166705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9" name="Google Shape;22949;p7"/>
          <p:cNvSpPr/>
          <p:nvPr/>
        </p:nvSpPr>
        <p:spPr>
          <a:xfrm rot="-4499992">
            <a:off x="1685028" y="4077489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50" name="Google Shape;22950;p7"/>
          <p:cNvGrpSpPr/>
          <p:nvPr/>
        </p:nvGrpSpPr>
        <p:grpSpPr>
          <a:xfrm>
            <a:off x="6619736" y="4088531"/>
            <a:ext cx="1055760" cy="753780"/>
            <a:chOff x="3308425" y="649500"/>
            <a:chExt cx="947975" cy="676825"/>
          </a:xfrm>
        </p:grpSpPr>
        <p:sp>
          <p:nvSpPr>
            <p:cNvPr id="22951" name="Google Shape;22951;p7"/>
            <p:cNvSpPr/>
            <p:nvPr/>
          </p:nvSpPr>
          <p:spPr>
            <a:xfrm>
              <a:off x="3308425" y="649500"/>
              <a:ext cx="947975" cy="676275"/>
            </a:xfrm>
            <a:custGeom>
              <a:rect b="b" l="l" r="r" t="t"/>
              <a:pathLst>
                <a:path extrusionOk="0" h="27051" w="37919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2" name="Google Shape;22952;p7"/>
            <p:cNvSpPr/>
            <p:nvPr/>
          </p:nvSpPr>
          <p:spPr>
            <a:xfrm>
              <a:off x="3492300" y="863350"/>
              <a:ext cx="474450" cy="278325"/>
            </a:xfrm>
            <a:custGeom>
              <a:rect b="b" l="l" r="r" t="t"/>
              <a:pathLst>
                <a:path extrusionOk="0" h="11133" w="18978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3" name="Google Shape;22953;p7"/>
            <p:cNvSpPr/>
            <p:nvPr/>
          </p:nvSpPr>
          <p:spPr>
            <a:xfrm>
              <a:off x="3428775" y="1197550"/>
              <a:ext cx="352850" cy="128775"/>
            </a:xfrm>
            <a:custGeom>
              <a:rect b="b" l="l" r="r" t="t"/>
              <a:pathLst>
                <a:path extrusionOk="0" h="5151" w="14114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54" name="Google Shape;22954;p7"/>
          <p:cNvSpPr/>
          <p:nvPr/>
        </p:nvSpPr>
        <p:spPr>
          <a:xfrm>
            <a:off x="7831725" y="84532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5" name="Google Shape;22955;p7"/>
          <p:cNvSpPr/>
          <p:nvPr/>
        </p:nvSpPr>
        <p:spPr>
          <a:xfrm>
            <a:off x="8069275" y="420705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56" name="Google Shape;22956;p7"/>
          <p:cNvGrpSpPr/>
          <p:nvPr/>
        </p:nvGrpSpPr>
        <p:grpSpPr>
          <a:xfrm flipH="1" rot="-6299880">
            <a:off x="1452420" y="476147"/>
            <a:ext cx="708049" cy="444253"/>
            <a:chOff x="1445125" y="3867675"/>
            <a:chExt cx="803300" cy="502950"/>
          </a:xfrm>
        </p:grpSpPr>
        <p:sp>
          <p:nvSpPr>
            <p:cNvPr id="22957" name="Google Shape;22957;p7"/>
            <p:cNvSpPr/>
            <p:nvPr/>
          </p:nvSpPr>
          <p:spPr>
            <a:xfrm>
              <a:off x="1445125" y="3867675"/>
              <a:ext cx="535450" cy="502950"/>
            </a:xfrm>
            <a:custGeom>
              <a:rect b="b" l="l" r="r" t="t"/>
              <a:pathLst>
                <a:path extrusionOk="0" h="20118" w="21418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8" name="Google Shape;22958;p7"/>
            <p:cNvSpPr/>
            <p:nvPr/>
          </p:nvSpPr>
          <p:spPr>
            <a:xfrm>
              <a:off x="1903525" y="4088100"/>
              <a:ext cx="344900" cy="185850"/>
            </a:xfrm>
            <a:custGeom>
              <a:rect b="b" l="l" r="r" t="t"/>
              <a:pathLst>
                <a:path extrusionOk="0" h="7434" w="13796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9" name="Google Shape;22959;p7"/>
            <p:cNvSpPr/>
            <p:nvPr/>
          </p:nvSpPr>
          <p:spPr>
            <a:xfrm>
              <a:off x="1462675" y="3884050"/>
              <a:ext cx="125100" cy="332450"/>
            </a:xfrm>
            <a:custGeom>
              <a:rect b="b" l="l" r="r" t="t"/>
              <a:pathLst>
                <a:path extrusionOk="0" h="13298" w="5004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60" name="Google Shape;22960;p7"/>
          <p:cNvSpPr/>
          <p:nvPr/>
        </p:nvSpPr>
        <p:spPr>
          <a:xfrm>
            <a:off x="7195525" y="17908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61" name="Google Shape;22961;p7"/>
          <p:cNvSpPr txBox="1"/>
          <p:nvPr/>
        </p:nvSpPr>
        <p:spPr>
          <a:xfrm>
            <a:off x="2788950" y="3241900"/>
            <a:ext cx="3684300" cy="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CREDITS: This presentation template was created by </a:t>
            </a:r>
            <a:r>
              <a:rPr b="1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Slidesgo</a:t>
            </a:r>
            <a:r>
              <a:rPr b="0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including icons by </a:t>
            </a:r>
            <a:r>
              <a:rPr b="1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Flaticon</a:t>
            </a:r>
            <a:r>
              <a:rPr b="0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infographics &amp; images by</a:t>
            </a:r>
            <a:r>
              <a:rPr b="1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Freepik</a:t>
            </a:r>
            <a:r>
              <a:rPr b="0" i="0" lang="e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content by Sandra Medina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_1">
    <p:bg>
      <p:bgPr>
        <a:solidFill>
          <a:schemeClr val="lt1"/>
        </a:solidFill>
      </p:bgPr>
    </p:bg>
    <p:spTree>
      <p:nvGrpSpPr>
        <p:cNvPr id="22962" name="Shape 22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63" name="Google Shape;22963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2964" name="Google Shape;22964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5" name="Google Shape;22965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6" name="Google Shape;22966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7" name="Google Shape;22967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8" name="Google Shape;22968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9" name="Google Shape;22969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0" name="Google Shape;22970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1" name="Google Shape;22971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2" name="Google Shape;22972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3" name="Google Shape;22973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4" name="Google Shape;22974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5" name="Google Shape;22975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6" name="Google Shape;22976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7" name="Google Shape;22977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8" name="Google Shape;22978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9" name="Google Shape;22979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0" name="Google Shape;22980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1" name="Google Shape;22981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2" name="Google Shape;22982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3" name="Google Shape;22983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4" name="Google Shape;22984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5" name="Google Shape;22985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6" name="Google Shape;22986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7" name="Google Shape;22987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8" name="Google Shape;22988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9" name="Google Shape;22989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0" name="Google Shape;22990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1" name="Google Shape;22991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2" name="Google Shape;22992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3" name="Google Shape;22993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4" name="Google Shape;22994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5" name="Google Shape;22995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6" name="Google Shape;22996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7" name="Google Shape;22997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8" name="Google Shape;22998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9" name="Google Shape;22999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0" name="Google Shape;23000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1" name="Google Shape;23001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2" name="Google Shape;23002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3" name="Google Shape;23003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4" name="Google Shape;23004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5" name="Google Shape;23005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6" name="Google Shape;23006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7" name="Google Shape;23007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8" name="Google Shape;23008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9" name="Google Shape;23009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0" name="Google Shape;23010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1" name="Google Shape;23011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2" name="Google Shape;23012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3" name="Google Shape;23013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4" name="Google Shape;23014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5" name="Google Shape;23015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6" name="Google Shape;23016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7" name="Google Shape;23017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8" name="Google Shape;23018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9" name="Google Shape;23019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0" name="Google Shape;23020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1" name="Google Shape;23021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2" name="Google Shape;23022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3" name="Google Shape;23023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4" name="Google Shape;23024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5" name="Google Shape;23025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6" name="Google Shape;23026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7" name="Google Shape;23027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8" name="Google Shape;23028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9" name="Google Shape;23029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0" name="Google Shape;23030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1" name="Google Shape;23031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2" name="Google Shape;23032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3" name="Google Shape;23033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4" name="Google Shape;23034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5" name="Google Shape;23035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6" name="Google Shape;23036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7" name="Google Shape;23037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8" name="Google Shape;23038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9" name="Google Shape;23039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0" name="Google Shape;23040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1" name="Google Shape;23041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2" name="Google Shape;23042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3" name="Google Shape;23043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4" name="Google Shape;23044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5" name="Google Shape;23045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6" name="Google Shape;23046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7" name="Google Shape;23047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8" name="Google Shape;23048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9" name="Google Shape;23049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0" name="Google Shape;23050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1" name="Google Shape;23051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2" name="Google Shape;23052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3" name="Google Shape;23053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4" name="Google Shape;23054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5" name="Google Shape;23055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6" name="Google Shape;23056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7" name="Google Shape;23057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8" name="Google Shape;23058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9" name="Google Shape;23059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0" name="Google Shape;23060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1" name="Google Shape;23061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2" name="Google Shape;23062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3" name="Google Shape;23063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4" name="Google Shape;23064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5" name="Google Shape;23065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6" name="Google Shape;23066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7" name="Google Shape;23067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8" name="Google Shape;23068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9" name="Google Shape;23069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0" name="Google Shape;23070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1" name="Google Shape;23071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2" name="Google Shape;23072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3" name="Google Shape;23073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4" name="Google Shape;23074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5" name="Google Shape;23075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6" name="Google Shape;23076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7" name="Google Shape;23077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8" name="Google Shape;23078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9" name="Google Shape;23079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0" name="Google Shape;23080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1" name="Google Shape;23081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2" name="Google Shape;23082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3" name="Google Shape;23083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4" name="Google Shape;23084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5" name="Google Shape;23085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6" name="Google Shape;23086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7" name="Google Shape;23087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8" name="Google Shape;23088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9" name="Google Shape;23089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0" name="Google Shape;23090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1" name="Google Shape;23091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2" name="Google Shape;23092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3" name="Google Shape;23093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4" name="Google Shape;23094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5" name="Google Shape;23095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6" name="Google Shape;23096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7" name="Google Shape;23097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8" name="Google Shape;23098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9" name="Google Shape;23099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0" name="Google Shape;23100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1" name="Google Shape;23101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2" name="Google Shape;23102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3" name="Google Shape;23103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4" name="Google Shape;23104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5" name="Google Shape;23105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6" name="Google Shape;23106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7" name="Google Shape;23107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8" name="Google Shape;23108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9" name="Google Shape;23109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0" name="Google Shape;23110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1" name="Google Shape;23111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2" name="Google Shape;23112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3" name="Google Shape;23113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4" name="Google Shape;23114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5" name="Google Shape;23115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6" name="Google Shape;23116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7" name="Google Shape;23117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8" name="Google Shape;23118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9" name="Google Shape;23119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0" name="Google Shape;23120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1" name="Google Shape;23121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2" name="Google Shape;23122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3" name="Google Shape;23123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4" name="Google Shape;23124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5" name="Google Shape;23125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6" name="Google Shape;23126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7" name="Google Shape;23127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8" name="Google Shape;23128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9" name="Google Shape;23129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0" name="Google Shape;23130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1" name="Google Shape;23131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2" name="Google Shape;23132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3" name="Google Shape;23133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4" name="Google Shape;23134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5" name="Google Shape;23135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6" name="Google Shape;23136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7" name="Google Shape;23137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8" name="Google Shape;23138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9" name="Google Shape;23139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0" name="Google Shape;23140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1" name="Google Shape;23141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2" name="Google Shape;23142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3" name="Google Shape;23143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4" name="Google Shape;23144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5" name="Google Shape;23145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6" name="Google Shape;23146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7" name="Google Shape;23147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8" name="Google Shape;23148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9" name="Google Shape;23149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0" name="Google Shape;23150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1" name="Google Shape;23151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2" name="Google Shape;23152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3" name="Google Shape;23153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4" name="Google Shape;23154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5" name="Google Shape;23155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6" name="Google Shape;23156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7" name="Google Shape;23157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8" name="Google Shape;23158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9" name="Google Shape;23159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0" name="Google Shape;23160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1" name="Google Shape;23161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2" name="Google Shape;23162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3" name="Google Shape;23163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4" name="Google Shape;23164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5" name="Google Shape;23165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6" name="Google Shape;23166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7" name="Google Shape;23167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8" name="Google Shape;23168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9" name="Google Shape;23169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0" name="Google Shape;23170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1" name="Google Shape;23171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2" name="Google Shape;23172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3" name="Google Shape;23173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4" name="Google Shape;23174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5" name="Google Shape;23175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6" name="Google Shape;23176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7" name="Google Shape;23177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8" name="Google Shape;23178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9" name="Google Shape;23179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0" name="Google Shape;23180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1" name="Google Shape;23181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2" name="Google Shape;23182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3" name="Google Shape;23183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4" name="Google Shape;23184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5" name="Google Shape;23185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6" name="Google Shape;23186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7" name="Google Shape;23187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8" name="Google Shape;23188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9" name="Google Shape;23189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0" name="Google Shape;23190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1" name="Google Shape;23191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2" name="Google Shape;23192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3" name="Google Shape;23193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4" name="Google Shape;23194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5" name="Google Shape;23195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6" name="Google Shape;23196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7" name="Google Shape;23197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8" name="Google Shape;23198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9" name="Google Shape;23199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0" name="Google Shape;23200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1" name="Google Shape;23201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2" name="Google Shape;23202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3" name="Google Shape;23203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4" name="Google Shape;23204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5" name="Google Shape;23205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6" name="Google Shape;23206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7" name="Google Shape;23207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8" name="Google Shape;23208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9" name="Google Shape;23209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0" name="Google Shape;23210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1" name="Google Shape;23211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2" name="Google Shape;23212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3" name="Google Shape;23213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4" name="Google Shape;23214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5" name="Google Shape;23215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6" name="Google Shape;23216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7" name="Google Shape;23217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8" name="Google Shape;23218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9" name="Google Shape;23219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0" name="Google Shape;23220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1" name="Google Shape;23221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2" name="Google Shape;23222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3" name="Google Shape;23223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4" name="Google Shape;23224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5" name="Google Shape;23225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6" name="Google Shape;23226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7" name="Google Shape;23227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8" name="Google Shape;23228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9" name="Google Shape;23229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0" name="Google Shape;23230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1" name="Google Shape;23231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2" name="Google Shape;23232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3" name="Google Shape;23233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4" name="Google Shape;23234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5" name="Google Shape;23235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6" name="Google Shape;23236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7" name="Google Shape;23237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8" name="Google Shape;23238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9" name="Google Shape;23239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0" name="Google Shape;23240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1" name="Google Shape;23241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2" name="Google Shape;23242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3" name="Google Shape;23243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4" name="Google Shape;23244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5" name="Google Shape;23245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6" name="Google Shape;23246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7" name="Google Shape;23247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8" name="Google Shape;23248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9" name="Google Shape;23249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0" name="Google Shape;23250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1" name="Google Shape;23251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2" name="Google Shape;23252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3" name="Google Shape;23253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4" name="Google Shape;23254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5" name="Google Shape;23255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6" name="Google Shape;23256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7" name="Google Shape;23257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8" name="Google Shape;23258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9" name="Google Shape;23259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0" name="Google Shape;23260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1" name="Google Shape;23261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2" name="Google Shape;23262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3" name="Google Shape;23263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4" name="Google Shape;23264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5" name="Google Shape;23265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6" name="Google Shape;23266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7" name="Google Shape;23267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8" name="Google Shape;23268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9" name="Google Shape;23269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0" name="Google Shape;23270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1" name="Google Shape;23271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2" name="Google Shape;23272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3" name="Google Shape;23273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4" name="Google Shape;23274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5" name="Google Shape;23275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6" name="Google Shape;23276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7" name="Google Shape;23277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8" name="Google Shape;23278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9" name="Google Shape;23279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0" name="Google Shape;23280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1" name="Google Shape;23281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2" name="Google Shape;23282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3" name="Google Shape;23283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4" name="Google Shape;23284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5" name="Google Shape;23285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6" name="Google Shape;23286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7" name="Google Shape;23287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8" name="Google Shape;23288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9" name="Google Shape;23289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0" name="Google Shape;23290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1" name="Google Shape;23291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2" name="Google Shape;23292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3" name="Google Shape;23293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4" name="Google Shape;23294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5" name="Google Shape;23295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6" name="Google Shape;23296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7" name="Google Shape;23297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8" name="Google Shape;23298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9" name="Google Shape;23299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0" name="Google Shape;23300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1" name="Google Shape;23301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2" name="Google Shape;23302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3" name="Google Shape;23303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4" name="Google Shape;23304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5" name="Google Shape;23305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6" name="Google Shape;23306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7" name="Google Shape;23307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8" name="Google Shape;23308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9" name="Google Shape;23309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0" name="Google Shape;23310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1" name="Google Shape;23311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2" name="Google Shape;23312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3" name="Google Shape;23313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4" name="Google Shape;23314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5" name="Google Shape;23315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6" name="Google Shape;23316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7" name="Google Shape;23317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8" name="Google Shape;23318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9" name="Google Shape;23319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0" name="Google Shape;23320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1" name="Google Shape;23321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2" name="Google Shape;23322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3" name="Google Shape;23323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24" name="Google Shape;23324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25" name="Google Shape;23325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26" name="Google Shape;23326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7" name="Google Shape;23327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8" name="Google Shape;23328;p8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9" name="Google Shape;23329;p8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0" name="Google Shape;23330;p8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1" name="Google Shape;23331;p8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2" name="Google Shape;23332;p8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3" name="Google Shape;23333;p8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4" name="Google Shape;23334;p8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5" name="Google Shape;23335;p8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6" name="Google Shape;23336;p8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7" name="Google Shape;23337;p8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8" name="Google Shape;23338;p8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9" name="Google Shape;23339;p8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0" name="Google Shape;23340;p8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1" name="Google Shape;23341;p8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2" name="Google Shape;23342;p8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3" name="Google Shape;23343;p8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44" name="Google Shape;23344;p8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45" name="Google Shape;23345;p8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46" name="Google Shape;23346;p8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47" name="Google Shape;23347;p8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48" name="Google Shape;23348;p8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lt1"/>
        </a:solidFill>
      </p:bgPr>
    </p:bg>
    <p:spTree>
      <p:nvGrpSpPr>
        <p:cNvPr id="23349" name="Shape 23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50" name="Google Shape;23350;p9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351" name="Google Shape;23351;p9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2" name="Google Shape;23352;p9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3" name="Google Shape;23353;p9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4" name="Google Shape;23354;p9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5" name="Google Shape;23355;p9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6" name="Google Shape;23356;p9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7" name="Google Shape;23357;p9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8" name="Google Shape;23358;p9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9" name="Google Shape;23359;p9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0" name="Google Shape;23360;p9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1" name="Google Shape;23361;p9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2" name="Google Shape;23362;p9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3" name="Google Shape;23363;p9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4" name="Google Shape;23364;p9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5" name="Google Shape;23365;p9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6" name="Google Shape;23366;p9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7" name="Google Shape;23367;p9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8" name="Google Shape;23368;p9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9" name="Google Shape;23369;p9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0" name="Google Shape;23370;p9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1" name="Google Shape;23371;p9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2" name="Google Shape;23372;p9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3" name="Google Shape;23373;p9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4" name="Google Shape;23374;p9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5" name="Google Shape;23375;p9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6" name="Google Shape;23376;p9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7" name="Google Shape;23377;p9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8" name="Google Shape;23378;p9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9" name="Google Shape;23379;p9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0" name="Google Shape;23380;p9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1" name="Google Shape;23381;p9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2" name="Google Shape;23382;p9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3" name="Google Shape;23383;p9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4" name="Google Shape;23384;p9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5" name="Google Shape;23385;p9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6" name="Google Shape;23386;p9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7" name="Google Shape;23387;p9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8" name="Google Shape;23388;p9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9" name="Google Shape;23389;p9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0" name="Google Shape;23390;p9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1" name="Google Shape;23391;p9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2" name="Google Shape;23392;p9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3" name="Google Shape;23393;p9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4" name="Google Shape;23394;p9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5" name="Google Shape;23395;p9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6" name="Google Shape;23396;p9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7" name="Google Shape;23397;p9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8" name="Google Shape;23398;p9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9" name="Google Shape;23399;p9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0" name="Google Shape;23400;p9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1" name="Google Shape;23401;p9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2" name="Google Shape;23402;p9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3" name="Google Shape;23403;p9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4" name="Google Shape;23404;p9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5" name="Google Shape;23405;p9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6" name="Google Shape;23406;p9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7" name="Google Shape;23407;p9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8" name="Google Shape;23408;p9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9" name="Google Shape;23409;p9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0" name="Google Shape;23410;p9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1" name="Google Shape;23411;p9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2" name="Google Shape;23412;p9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3" name="Google Shape;23413;p9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4" name="Google Shape;23414;p9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5" name="Google Shape;23415;p9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6" name="Google Shape;23416;p9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7" name="Google Shape;23417;p9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8" name="Google Shape;23418;p9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9" name="Google Shape;23419;p9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0" name="Google Shape;23420;p9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1" name="Google Shape;23421;p9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2" name="Google Shape;23422;p9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3" name="Google Shape;23423;p9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4" name="Google Shape;23424;p9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5" name="Google Shape;23425;p9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6" name="Google Shape;23426;p9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7" name="Google Shape;23427;p9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8" name="Google Shape;23428;p9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9" name="Google Shape;23429;p9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0" name="Google Shape;23430;p9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1" name="Google Shape;23431;p9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2" name="Google Shape;23432;p9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3" name="Google Shape;23433;p9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4" name="Google Shape;23434;p9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5" name="Google Shape;23435;p9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6" name="Google Shape;23436;p9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7" name="Google Shape;23437;p9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8" name="Google Shape;23438;p9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9" name="Google Shape;23439;p9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0" name="Google Shape;23440;p9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1" name="Google Shape;23441;p9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2" name="Google Shape;23442;p9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3" name="Google Shape;23443;p9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4" name="Google Shape;23444;p9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5" name="Google Shape;23445;p9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6" name="Google Shape;23446;p9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7" name="Google Shape;23447;p9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8" name="Google Shape;23448;p9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9" name="Google Shape;23449;p9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0" name="Google Shape;23450;p9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1" name="Google Shape;23451;p9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2" name="Google Shape;23452;p9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3" name="Google Shape;23453;p9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4" name="Google Shape;23454;p9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5" name="Google Shape;23455;p9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6" name="Google Shape;23456;p9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7" name="Google Shape;23457;p9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8" name="Google Shape;23458;p9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9" name="Google Shape;23459;p9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0" name="Google Shape;23460;p9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1" name="Google Shape;23461;p9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2" name="Google Shape;23462;p9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3" name="Google Shape;23463;p9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4" name="Google Shape;23464;p9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5" name="Google Shape;23465;p9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6" name="Google Shape;23466;p9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7" name="Google Shape;23467;p9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8" name="Google Shape;23468;p9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9" name="Google Shape;23469;p9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0" name="Google Shape;23470;p9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1" name="Google Shape;23471;p9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2" name="Google Shape;23472;p9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3" name="Google Shape;23473;p9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4" name="Google Shape;23474;p9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5" name="Google Shape;23475;p9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6" name="Google Shape;23476;p9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7" name="Google Shape;23477;p9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8" name="Google Shape;23478;p9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9" name="Google Shape;23479;p9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0" name="Google Shape;23480;p9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1" name="Google Shape;23481;p9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2" name="Google Shape;23482;p9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3" name="Google Shape;23483;p9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4" name="Google Shape;23484;p9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5" name="Google Shape;23485;p9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6" name="Google Shape;23486;p9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7" name="Google Shape;23487;p9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8" name="Google Shape;23488;p9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9" name="Google Shape;23489;p9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0" name="Google Shape;23490;p9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1" name="Google Shape;23491;p9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2" name="Google Shape;23492;p9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3" name="Google Shape;23493;p9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4" name="Google Shape;23494;p9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5" name="Google Shape;23495;p9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6" name="Google Shape;23496;p9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7" name="Google Shape;23497;p9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8" name="Google Shape;23498;p9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9" name="Google Shape;23499;p9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0" name="Google Shape;23500;p9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1" name="Google Shape;23501;p9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2" name="Google Shape;23502;p9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3" name="Google Shape;23503;p9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4" name="Google Shape;23504;p9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5" name="Google Shape;23505;p9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6" name="Google Shape;23506;p9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7" name="Google Shape;23507;p9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8" name="Google Shape;23508;p9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9" name="Google Shape;23509;p9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0" name="Google Shape;23510;p9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1" name="Google Shape;23511;p9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2" name="Google Shape;23512;p9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3" name="Google Shape;23513;p9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4" name="Google Shape;23514;p9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5" name="Google Shape;23515;p9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6" name="Google Shape;23516;p9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7" name="Google Shape;23517;p9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8" name="Google Shape;23518;p9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9" name="Google Shape;23519;p9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0" name="Google Shape;23520;p9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1" name="Google Shape;23521;p9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2" name="Google Shape;23522;p9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3" name="Google Shape;23523;p9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4" name="Google Shape;23524;p9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5" name="Google Shape;23525;p9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6" name="Google Shape;23526;p9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7" name="Google Shape;23527;p9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8" name="Google Shape;23528;p9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9" name="Google Shape;23529;p9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0" name="Google Shape;23530;p9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1" name="Google Shape;23531;p9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2" name="Google Shape;23532;p9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3" name="Google Shape;23533;p9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4" name="Google Shape;23534;p9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5" name="Google Shape;23535;p9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6" name="Google Shape;23536;p9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7" name="Google Shape;23537;p9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8" name="Google Shape;23538;p9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9" name="Google Shape;23539;p9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0" name="Google Shape;23540;p9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1" name="Google Shape;23541;p9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2" name="Google Shape;23542;p9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3" name="Google Shape;23543;p9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4" name="Google Shape;23544;p9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5" name="Google Shape;23545;p9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6" name="Google Shape;23546;p9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7" name="Google Shape;23547;p9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8" name="Google Shape;23548;p9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9" name="Google Shape;23549;p9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0" name="Google Shape;23550;p9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1" name="Google Shape;23551;p9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2" name="Google Shape;23552;p9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3" name="Google Shape;23553;p9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4" name="Google Shape;23554;p9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5" name="Google Shape;23555;p9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6" name="Google Shape;23556;p9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7" name="Google Shape;23557;p9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8" name="Google Shape;23558;p9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9" name="Google Shape;23559;p9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0" name="Google Shape;23560;p9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1" name="Google Shape;23561;p9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2" name="Google Shape;23562;p9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3" name="Google Shape;23563;p9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4" name="Google Shape;23564;p9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5" name="Google Shape;23565;p9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6" name="Google Shape;23566;p9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7" name="Google Shape;23567;p9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8" name="Google Shape;23568;p9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9" name="Google Shape;23569;p9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0" name="Google Shape;23570;p9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1" name="Google Shape;23571;p9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2" name="Google Shape;23572;p9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3" name="Google Shape;23573;p9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4" name="Google Shape;23574;p9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5" name="Google Shape;23575;p9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6" name="Google Shape;23576;p9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7" name="Google Shape;23577;p9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8" name="Google Shape;23578;p9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9" name="Google Shape;23579;p9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0" name="Google Shape;23580;p9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1" name="Google Shape;23581;p9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2" name="Google Shape;23582;p9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3" name="Google Shape;23583;p9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4" name="Google Shape;23584;p9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5" name="Google Shape;23585;p9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6" name="Google Shape;23586;p9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7" name="Google Shape;23587;p9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8" name="Google Shape;23588;p9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9" name="Google Shape;23589;p9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0" name="Google Shape;23590;p9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1" name="Google Shape;23591;p9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2" name="Google Shape;23592;p9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3" name="Google Shape;23593;p9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4" name="Google Shape;23594;p9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5" name="Google Shape;23595;p9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6" name="Google Shape;23596;p9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7" name="Google Shape;23597;p9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8" name="Google Shape;23598;p9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9" name="Google Shape;23599;p9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0" name="Google Shape;23600;p9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1" name="Google Shape;23601;p9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2" name="Google Shape;23602;p9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3" name="Google Shape;23603;p9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4" name="Google Shape;23604;p9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5" name="Google Shape;23605;p9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6" name="Google Shape;23606;p9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7" name="Google Shape;23607;p9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8" name="Google Shape;23608;p9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9" name="Google Shape;23609;p9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0" name="Google Shape;23610;p9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1" name="Google Shape;23611;p9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2" name="Google Shape;23612;p9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3" name="Google Shape;23613;p9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4" name="Google Shape;23614;p9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5" name="Google Shape;23615;p9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6" name="Google Shape;23616;p9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7" name="Google Shape;23617;p9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8" name="Google Shape;23618;p9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9" name="Google Shape;23619;p9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0" name="Google Shape;23620;p9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1" name="Google Shape;23621;p9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2" name="Google Shape;23622;p9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3" name="Google Shape;23623;p9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4" name="Google Shape;23624;p9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5" name="Google Shape;23625;p9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6" name="Google Shape;23626;p9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7" name="Google Shape;23627;p9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8" name="Google Shape;23628;p9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9" name="Google Shape;23629;p9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0" name="Google Shape;23630;p9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1" name="Google Shape;23631;p9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2" name="Google Shape;23632;p9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3" name="Google Shape;23633;p9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4" name="Google Shape;23634;p9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5" name="Google Shape;23635;p9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6" name="Google Shape;23636;p9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7" name="Google Shape;23637;p9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8" name="Google Shape;23638;p9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9" name="Google Shape;23639;p9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0" name="Google Shape;23640;p9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1" name="Google Shape;23641;p9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2" name="Google Shape;23642;p9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3" name="Google Shape;23643;p9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4" name="Google Shape;23644;p9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5" name="Google Shape;23645;p9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6" name="Google Shape;23646;p9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7" name="Google Shape;23647;p9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8" name="Google Shape;23648;p9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9" name="Google Shape;23649;p9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0" name="Google Shape;23650;p9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1" name="Google Shape;23651;p9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2" name="Google Shape;23652;p9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3" name="Google Shape;23653;p9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4" name="Google Shape;23654;p9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5" name="Google Shape;23655;p9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6" name="Google Shape;23656;p9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7" name="Google Shape;23657;p9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8" name="Google Shape;23658;p9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9" name="Google Shape;23659;p9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0" name="Google Shape;23660;p9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1" name="Google Shape;23661;p9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2" name="Google Shape;23662;p9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3" name="Google Shape;23663;p9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4" name="Google Shape;23664;p9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5" name="Google Shape;23665;p9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6" name="Google Shape;23666;p9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7" name="Google Shape;23667;p9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8" name="Google Shape;23668;p9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9" name="Google Shape;23669;p9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0" name="Google Shape;23670;p9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1" name="Google Shape;23671;p9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2" name="Google Shape;23672;p9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3" name="Google Shape;23673;p9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4" name="Google Shape;23674;p9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5" name="Google Shape;23675;p9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6" name="Google Shape;23676;p9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7" name="Google Shape;23677;p9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8" name="Google Shape;23678;p9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9" name="Google Shape;23679;p9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0" name="Google Shape;23680;p9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1" name="Google Shape;23681;p9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2" name="Google Shape;23682;p9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3" name="Google Shape;23683;p9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4" name="Google Shape;23684;p9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5" name="Google Shape;23685;p9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6" name="Google Shape;23686;p9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7" name="Google Shape;23687;p9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8" name="Google Shape;23688;p9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9" name="Google Shape;23689;p9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0" name="Google Shape;23690;p9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1" name="Google Shape;23691;p9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2" name="Google Shape;23692;p9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3" name="Google Shape;23693;p9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4" name="Google Shape;23694;p9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5" name="Google Shape;23695;p9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6" name="Google Shape;23696;p9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7" name="Google Shape;23697;p9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8" name="Google Shape;23698;p9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9" name="Google Shape;23699;p9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0" name="Google Shape;23700;p9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1" name="Google Shape;23701;p9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2" name="Google Shape;23702;p9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3" name="Google Shape;23703;p9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4" name="Google Shape;23704;p9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5" name="Google Shape;23705;p9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6" name="Google Shape;23706;p9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7" name="Google Shape;23707;p9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8" name="Google Shape;23708;p9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9" name="Google Shape;23709;p9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0" name="Google Shape;23710;p9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11" name="Google Shape;23711;p9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712" name="Google Shape;23712;p9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713" name="Google Shape;23713;p9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4" name="Google Shape;23714;p9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5" name="Google Shape;23715;p9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6" name="Google Shape;23716;p9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7" name="Google Shape;23717;p9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8" name="Google Shape;23718;p9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9" name="Google Shape;23719;p9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0" name="Google Shape;23720;p9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1" name="Google Shape;23721;p9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2" name="Google Shape;23722;p9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3" name="Google Shape;23723;p9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4" name="Google Shape;23724;p9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5" name="Google Shape;23725;p9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6" name="Google Shape;23726;p9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7" name="Google Shape;23727;p9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8" name="Google Shape;23728;p9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9" name="Google Shape;23729;p9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0" name="Google Shape;23730;p9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31" name="Google Shape;23731;p9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732" name="Google Shape;23732;p9"/>
          <p:cNvSpPr txBox="1"/>
          <p:nvPr>
            <p:ph idx="1" type="body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lt1"/>
        </a:solidFill>
      </p:bgPr>
    </p:bg>
    <p:spTree>
      <p:nvGrpSpPr>
        <p:cNvPr id="23733" name="Shape 23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34" name="Google Shape;23734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735" name="Google Shape;23735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6" name="Google Shape;23736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7" name="Google Shape;23737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8" name="Google Shape;23738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9" name="Google Shape;23739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0" name="Google Shape;23740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1" name="Google Shape;23741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2" name="Google Shape;23742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3" name="Google Shape;23743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4" name="Google Shape;23744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5" name="Google Shape;23745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6" name="Google Shape;23746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7" name="Google Shape;23747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8" name="Google Shape;23748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9" name="Google Shape;23749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0" name="Google Shape;23750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1" name="Google Shape;23751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2" name="Google Shape;23752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3" name="Google Shape;23753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4" name="Google Shape;23754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5" name="Google Shape;23755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6" name="Google Shape;23756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7" name="Google Shape;23757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8" name="Google Shape;23758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9" name="Google Shape;23759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0" name="Google Shape;23760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1" name="Google Shape;23761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2" name="Google Shape;23762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3" name="Google Shape;23763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4" name="Google Shape;23764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5" name="Google Shape;23765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6" name="Google Shape;23766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7" name="Google Shape;23767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8" name="Google Shape;23768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9" name="Google Shape;23769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0" name="Google Shape;23770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1" name="Google Shape;23771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2" name="Google Shape;23772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3" name="Google Shape;23773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4" name="Google Shape;23774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5" name="Google Shape;23775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6" name="Google Shape;23776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7" name="Google Shape;23777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8" name="Google Shape;23778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9" name="Google Shape;23779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0" name="Google Shape;23780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1" name="Google Shape;23781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2" name="Google Shape;23782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3" name="Google Shape;23783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4" name="Google Shape;23784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5" name="Google Shape;23785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6" name="Google Shape;23786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7" name="Google Shape;23787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8" name="Google Shape;23788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9" name="Google Shape;23789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0" name="Google Shape;23790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1" name="Google Shape;23791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2" name="Google Shape;23792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3" name="Google Shape;23793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4" name="Google Shape;23794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5" name="Google Shape;23795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6" name="Google Shape;23796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7" name="Google Shape;23797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8" name="Google Shape;23798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9" name="Google Shape;23799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0" name="Google Shape;23800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1" name="Google Shape;23801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2" name="Google Shape;23802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3" name="Google Shape;23803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4" name="Google Shape;23804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5" name="Google Shape;23805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6" name="Google Shape;23806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7" name="Google Shape;23807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8" name="Google Shape;23808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9" name="Google Shape;23809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0" name="Google Shape;23810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1" name="Google Shape;23811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2" name="Google Shape;23812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3" name="Google Shape;23813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4" name="Google Shape;23814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5" name="Google Shape;23815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6" name="Google Shape;23816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7" name="Google Shape;23817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8" name="Google Shape;23818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9" name="Google Shape;23819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0" name="Google Shape;23820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1" name="Google Shape;23821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2" name="Google Shape;23822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3" name="Google Shape;23823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4" name="Google Shape;23824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5" name="Google Shape;23825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6" name="Google Shape;23826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7" name="Google Shape;23827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8" name="Google Shape;23828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9" name="Google Shape;23829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0" name="Google Shape;23830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1" name="Google Shape;23831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2" name="Google Shape;23832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3" name="Google Shape;23833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4" name="Google Shape;23834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5" name="Google Shape;23835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6" name="Google Shape;23836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7" name="Google Shape;23837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8" name="Google Shape;23838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9" name="Google Shape;23839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0" name="Google Shape;23840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1" name="Google Shape;23841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2" name="Google Shape;23842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3" name="Google Shape;23843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4" name="Google Shape;23844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5" name="Google Shape;23845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6" name="Google Shape;23846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7" name="Google Shape;23847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8" name="Google Shape;23848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9" name="Google Shape;23849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0" name="Google Shape;23850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1" name="Google Shape;23851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2" name="Google Shape;23852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3" name="Google Shape;23853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4" name="Google Shape;23854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5" name="Google Shape;23855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6" name="Google Shape;23856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7" name="Google Shape;23857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8" name="Google Shape;23858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9" name="Google Shape;23859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0" name="Google Shape;23860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1" name="Google Shape;23861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2" name="Google Shape;23862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3" name="Google Shape;23863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4" name="Google Shape;23864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5" name="Google Shape;23865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6" name="Google Shape;23866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7" name="Google Shape;23867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8" name="Google Shape;23868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9" name="Google Shape;23869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0" name="Google Shape;23870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1" name="Google Shape;23871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2" name="Google Shape;23872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3" name="Google Shape;23873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4" name="Google Shape;23874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5" name="Google Shape;23875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6" name="Google Shape;23876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7" name="Google Shape;23877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8" name="Google Shape;23878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9" name="Google Shape;23879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0" name="Google Shape;23880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1" name="Google Shape;23881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2" name="Google Shape;23882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3" name="Google Shape;23883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4" name="Google Shape;23884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5" name="Google Shape;23885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6" name="Google Shape;23886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7" name="Google Shape;23887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8" name="Google Shape;23888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9" name="Google Shape;23889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0" name="Google Shape;23890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1" name="Google Shape;23891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2" name="Google Shape;23892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3" name="Google Shape;23893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4" name="Google Shape;23894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5" name="Google Shape;23895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6" name="Google Shape;23896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7" name="Google Shape;23897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8" name="Google Shape;23898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9" name="Google Shape;23899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0" name="Google Shape;23900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1" name="Google Shape;23901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2" name="Google Shape;23902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3" name="Google Shape;23903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4" name="Google Shape;23904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5" name="Google Shape;23905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6" name="Google Shape;23906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7" name="Google Shape;23907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8" name="Google Shape;23908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9" name="Google Shape;23909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0" name="Google Shape;23910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1" name="Google Shape;23911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2" name="Google Shape;23912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3" name="Google Shape;23913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4" name="Google Shape;23914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5" name="Google Shape;23915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6" name="Google Shape;23916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7" name="Google Shape;23917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8" name="Google Shape;23918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9" name="Google Shape;23919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0" name="Google Shape;23920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1" name="Google Shape;23921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2" name="Google Shape;23922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3" name="Google Shape;23923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4" name="Google Shape;23924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5" name="Google Shape;23925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6" name="Google Shape;23926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7" name="Google Shape;23927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8" name="Google Shape;23928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9" name="Google Shape;23929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0" name="Google Shape;23930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1" name="Google Shape;23931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2" name="Google Shape;23932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3" name="Google Shape;23933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4" name="Google Shape;23934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5" name="Google Shape;23935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6" name="Google Shape;23936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7" name="Google Shape;23937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8" name="Google Shape;23938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9" name="Google Shape;23939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0" name="Google Shape;23940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1" name="Google Shape;23941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2" name="Google Shape;23942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3" name="Google Shape;23943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4" name="Google Shape;23944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5" name="Google Shape;23945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6" name="Google Shape;23946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7" name="Google Shape;23947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8" name="Google Shape;23948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9" name="Google Shape;23949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0" name="Google Shape;23950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1" name="Google Shape;23951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2" name="Google Shape;23952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3" name="Google Shape;23953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4" name="Google Shape;23954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5" name="Google Shape;23955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6" name="Google Shape;23956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7" name="Google Shape;23957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8" name="Google Shape;23958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9" name="Google Shape;23959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0" name="Google Shape;23960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1" name="Google Shape;23961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2" name="Google Shape;23962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3" name="Google Shape;23963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4" name="Google Shape;23964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5" name="Google Shape;23965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6" name="Google Shape;23966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7" name="Google Shape;23967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8" name="Google Shape;23968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9" name="Google Shape;23969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0" name="Google Shape;23970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1" name="Google Shape;23971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2" name="Google Shape;23972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3" name="Google Shape;23973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4" name="Google Shape;23974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5" name="Google Shape;23975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6" name="Google Shape;23976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7" name="Google Shape;23977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8" name="Google Shape;23978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9" name="Google Shape;23979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0" name="Google Shape;23980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1" name="Google Shape;23981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2" name="Google Shape;23982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3" name="Google Shape;23983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4" name="Google Shape;23984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5" name="Google Shape;23985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6" name="Google Shape;23986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7" name="Google Shape;23987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8" name="Google Shape;23988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9" name="Google Shape;23989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0" name="Google Shape;23990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1" name="Google Shape;23991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2" name="Google Shape;23992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3" name="Google Shape;23993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4" name="Google Shape;23994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5" name="Google Shape;23995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6" name="Google Shape;23996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7" name="Google Shape;23997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8" name="Google Shape;23998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9" name="Google Shape;23999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0" name="Google Shape;24000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1" name="Google Shape;24001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2" name="Google Shape;24002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3" name="Google Shape;24003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4" name="Google Shape;24004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5" name="Google Shape;24005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6" name="Google Shape;24006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7" name="Google Shape;24007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8" name="Google Shape;24008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9" name="Google Shape;24009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0" name="Google Shape;24010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1" name="Google Shape;24011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2" name="Google Shape;24012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3" name="Google Shape;24013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4" name="Google Shape;24014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5" name="Google Shape;24015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6" name="Google Shape;24016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7" name="Google Shape;24017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8" name="Google Shape;24018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9" name="Google Shape;24019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0" name="Google Shape;24020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1" name="Google Shape;24021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2" name="Google Shape;24022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3" name="Google Shape;24023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4" name="Google Shape;24024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5" name="Google Shape;24025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6" name="Google Shape;24026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7" name="Google Shape;24027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8" name="Google Shape;24028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9" name="Google Shape;24029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0" name="Google Shape;24030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1" name="Google Shape;24031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2" name="Google Shape;24032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3" name="Google Shape;24033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4" name="Google Shape;24034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5" name="Google Shape;24035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6" name="Google Shape;24036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7" name="Google Shape;24037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8" name="Google Shape;24038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9" name="Google Shape;24039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0" name="Google Shape;24040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1" name="Google Shape;24041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2" name="Google Shape;24042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3" name="Google Shape;24043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4" name="Google Shape;24044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5" name="Google Shape;24045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6" name="Google Shape;24046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7" name="Google Shape;24047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8" name="Google Shape;24048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9" name="Google Shape;24049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0" name="Google Shape;24050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1" name="Google Shape;24051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2" name="Google Shape;24052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3" name="Google Shape;24053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4" name="Google Shape;24054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5" name="Google Shape;24055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6" name="Google Shape;24056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7" name="Google Shape;24057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8" name="Google Shape;24058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9" name="Google Shape;24059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0" name="Google Shape;24060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1" name="Google Shape;24061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2" name="Google Shape;24062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3" name="Google Shape;24063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4" name="Google Shape;24064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5" name="Google Shape;24065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6" name="Google Shape;24066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7" name="Google Shape;24067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8" name="Google Shape;24068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9" name="Google Shape;24069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0" name="Google Shape;24070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1" name="Google Shape;24071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2" name="Google Shape;24072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3" name="Google Shape;24073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4" name="Google Shape;24074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5" name="Google Shape;24075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6" name="Google Shape;24076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7" name="Google Shape;24077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8" name="Google Shape;24078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9" name="Google Shape;24079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0" name="Google Shape;24080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1" name="Google Shape;24081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2" name="Google Shape;24082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3" name="Google Shape;24083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4" name="Google Shape;24084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5" name="Google Shape;24085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6" name="Google Shape;24086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7" name="Google Shape;24087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8" name="Google Shape;24088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9" name="Google Shape;24089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0" name="Google Shape;24090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1" name="Google Shape;24091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2" name="Google Shape;24092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3" name="Google Shape;24093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4" name="Google Shape;24094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95" name="Google Shape;24095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096" name="Google Shape;24096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4097" name="Google Shape;24097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8" name="Google Shape;24098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9" name="Google Shape;24099;p10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0" name="Google Shape;24100;p10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1" name="Google Shape;24101;p10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2" name="Google Shape;24102;p10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3" name="Google Shape;24103;p10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4" name="Google Shape;24104;p10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5" name="Google Shape;24105;p10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6" name="Google Shape;24106;p10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7" name="Google Shape;24107;p10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8" name="Google Shape;24108;p10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9" name="Google Shape;24109;p10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0" name="Google Shape;24110;p10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1" name="Google Shape;24111;p10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2" name="Google Shape;24112;p10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3" name="Google Shape;24113;p10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4" name="Google Shape;24114;p10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15" name="Google Shape;24115;p10"/>
          <p:cNvSpPr txBox="1"/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116" name="Google Shape;24116;p10"/>
          <p:cNvSpPr txBox="1"/>
          <p:nvPr>
            <p:ph idx="1" type="subTitle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/>
        </p:txBody>
      </p:sp>
      <p:sp>
        <p:nvSpPr>
          <p:cNvPr id="24117" name="Google Shape;24117;p10"/>
          <p:cNvSpPr txBox="1"/>
          <p:nvPr>
            <p:ph idx="2" type="subTitle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18" name="Google Shape;24118;p10"/>
          <p:cNvSpPr txBox="1"/>
          <p:nvPr>
            <p:ph idx="3" type="title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119" name="Google Shape;24119;p10"/>
          <p:cNvSpPr txBox="1"/>
          <p:nvPr>
            <p:ph idx="4" type="subTitle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/>
        </p:txBody>
      </p:sp>
      <p:sp>
        <p:nvSpPr>
          <p:cNvPr id="24120" name="Google Shape;24120;p10"/>
          <p:cNvSpPr txBox="1"/>
          <p:nvPr>
            <p:ph idx="5" type="subTitle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0593" name="Shape 20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4" name="Google Shape;20594;p1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95" name="Google Shape;20595;p1"/>
          <p:cNvSpPr txBox="1"/>
          <p:nvPr>
            <p:ph idx="1" type="body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9CDBE"/>
        </a:solidFill>
      </p:bgPr>
    </p:bg>
    <p:spTree>
      <p:nvGrpSpPr>
        <p:cNvPr id="26444" name="Shape 26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5" name="Google Shape;26445;p18"/>
          <p:cNvSpPr txBox="1"/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/>
              <a:t>DELHI PUBLIC SCHOOL JORHAT</a:t>
            </a:r>
            <a:endParaRPr/>
          </a:p>
        </p:txBody>
      </p:sp>
      <p:grpSp>
        <p:nvGrpSpPr>
          <p:cNvPr id="26446" name="Google Shape;26446;p18"/>
          <p:cNvGrpSpPr/>
          <p:nvPr/>
        </p:nvGrpSpPr>
        <p:grpSpPr>
          <a:xfrm rot="-8670542">
            <a:off x="7057453" y="3011982"/>
            <a:ext cx="398109" cy="2141153"/>
            <a:chOff x="5686500" y="2272225"/>
            <a:chExt cx="481425" cy="2589250"/>
          </a:xfrm>
        </p:grpSpPr>
        <p:sp>
          <p:nvSpPr>
            <p:cNvPr id="26447" name="Google Shape;26447;p18"/>
            <p:cNvSpPr/>
            <p:nvPr/>
          </p:nvSpPr>
          <p:spPr>
            <a:xfrm>
              <a:off x="5686500" y="3674725"/>
              <a:ext cx="260950" cy="1082650"/>
            </a:xfrm>
            <a:custGeom>
              <a:rect b="b" l="l" r="r" t="t"/>
              <a:pathLst>
                <a:path extrusionOk="0" h="43306" w="10438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8" name="Google Shape;26448;p18"/>
            <p:cNvSpPr/>
            <p:nvPr/>
          </p:nvSpPr>
          <p:spPr>
            <a:xfrm>
              <a:off x="5880875" y="2440175"/>
              <a:ext cx="287050" cy="2421300"/>
            </a:xfrm>
            <a:custGeom>
              <a:rect b="b" l="l" r="r" t="t"/>
              <a:pathLst>
                <a:path extrusionOk="0" h="96852" w="11482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9" name="Google Shape;26449;p18"/>
            <p:cNvSpPr/>
            <p:nvPr/>
          </p:nvSpPr>
          <p:spPr>
            <a:xfrm>
              <a:off x="5922350" y="2272225"/>
              <a:ext cx="208275" cy="167975"/>
            </a:xfrm>
            <a:custGeom>
              <a:rect b="b" l="l" r="r" t="t"/>
              <a:pathLst>
                <a:path extrusionOk="0" h="6719" w="8331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0" name="Google Shape;26450;p18"/>
            <p:cNvSpPr/>
            <p:nvPr/>
          </p:nvSpPr>
          <p:spPr>
            <a:xfrm>
              <a:off x="5880875" y="3567725"/>
              <a:ext cx="286925" cy="1293750"/>
            </a:xfrm>
            <a:custGeom>
              <a:rect b="b" l="l" r="r" t="t"/>
              <a:pathLst>
                <a:path extrusionOk="0" h="51750" w="11477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1" name="Google Shape;26451;p18"/>
            <p:cNvSpPr/>
            <p:nvPr/>
          </p:nvSpPr>
          <p:spPr>
            <a:xfrm>
              <a:off x="5954500" y="3306675"/>
              <a:ext cx="150975" cy="825125"/>
            </a:xfrm>
            <a:custGeom>
              <a:rect b="b" l="l" r="r" t="t"/>
              <a:pathLst>
                <a:path extrusionOk="0" h="33005" w="6039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52" name="Google Shape;26452;p18"/>
          <p:cNvSpPr/>
          <p:nvPr/>
        </p:nvSpPr>
        <p:spPr>
          <a:xfrm rot="-4499992">
            <a:off x="6964855" y="1031093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53" name="Google Shape;26453;p18"/>
          <p:cNvGrpSpPr/>
          <p:nvPr/>
        </p:nvGrpSpPr>
        <p:grpSpPr>
          <a:xfrm flipH="1">
            <a:off x="1753229" y="283224"/>
            <a:ext cx="1356638" cy="1528670"/>
            <a:chOff x="6638425" y="262025"/>
            <a:chExt cx="1356638" cy="1528670"/>
          </a:xfrm>
        </p:grpSpPr>
        <p:sp>
          <p:nvSpPr>
            <p:cNvPr id="26454" name="Google Shape;26454;p18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5" name="Google Shape;26455;p18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6" name="Google Shape;26456;p18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7" name="Google Shape;26457;p18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58" name="Google Shape;26458;p18"/>
          <p:cNvSpPr/>
          <p:nvPr/>
        </p:nvSpPr>
        <p:spPr>
          <a:xfrm>
            <a:off x="1508413" y="3495888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59" name="Google Shape;26459;p18"/>
          <p:cNvSpPr txBox="1"/>
          <p:nvPr>
            <p:ph idx="1" type="body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s" sz="2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KAIZEN PRESENTATION 2026-2027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0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s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SUBJECT : BIOLOGY</a:t>
            </a:r>
            <a:endParaRPr b="1" sz="200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460" name="Google Shape;26460;p18"/>
          <p:cNvSpPr txBox="1"/>
          <p:nvPr/>
        </p:nvSpPr>
        <p:spPr>
          <a:xfrm>
            <a:off x="4075275" y="3951800"/>
            <a:ext cx="19821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IX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75" name="Shape 26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6" name="Google Shape;26576;p27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77" name="Google Shape;26577;p27"/>
          <p:cNvSpPr txBox="1"/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" sz="3000"/>
              <a:t>BEST PRACTICES IN BIOLOGY </a:t>
            </a:r>
            <a:endParaRPr sz="3000"/>
          </a:p>
        </p:txBody>
      </p:sp>
      <p:sp>
        <p:nvSpPr>
          <p:cNvPr id="26578" name="Google Shape;26578;p27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79" name="Google Shape;26579;p27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80" name="Google Shape;26580;p27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81" name="Google Shape;26581;p27"/>
          <p:cNvGrpSpPr/>
          <p:nvPr/>
        </p:nvGrpSpPr>
        <p:grpSpPr>
          <a:xfrm>
            <a:off x="6538228" y="163649"/>
            <a:ext cx="1356638" cy="1528670"/>
            <a:chOff x="6638425" y="262025"/>
            <a:chExt cx="1356638" cy="1528670"/>
          </a:xfrm>
        </p:grpSpPr>
        <p:sp>
          <p:nvSpPr>
            <p:cNvPr id="26582" name="Google Shape;26582;p27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3" name="Google Shape;26583;p27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4" name="Google Shape;26584;p27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5" name="Google Shape;26585;p27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86" name="Google Shape;26586;p27"/>
          <p:cNvSpPr txBox="1"/>
          <p:nvPr/>
        </p:nvSpPr>
        <p:spPr>
          <a:xfrm>
            <a:off x="2083951" y="2108650"/>
            <a:ext cx="16071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s" sz="3600" u="none" cap="none" strike="noStrike">
                <a:solidFill>
                  <a:schemeClr val="dk1"/>
                </a:solidFill>
                <a:highlight>
                  <a:schemeClr val="accent5"/>
                </a:highlight>
                <a:latin typeface="Arial"/>
                <a:ea typeface="Arial"/>
                <a:cs typeface="Arial"/>
                <a:sym typeface="Arial"/>
              </a:rPr>
              <a:t>0 3</a:t>
            </a:r>
            <a:endParaRPr b="0" i="0" sz="3600" u="none" cap="none" strike="noStrike">
              <a:solidFill>
                <a:schemeClr val="dk1"/>
              </a:solidFill>
              <a:highlight>
                <a:schemeClr val="accent5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90" name="Shape 26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1" name="Google Shape;26591;p28"/>
          <p:cNvSpPr txBox="1"/>
          <p:nvPr/>
        </p:nvSpPr>
        <p:spPr>
          <a:xfrm>
            <a:off x="2003961" y="628651"/>
            <a:ext cx="4795500" cy="463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 PRACTICES IN BIOLOGY 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92" name="Google Shape;26592;p28"/>
          <p:cNvSpPr txBox="1"/>
          <p:nvPr/>
        </p:nvSpPr>
        <p:spPr>
          <a:xfrm>
            <a:off x="1710375" y="1339900"/>
            <a:ext cx="6171600" cy="18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of concept / Mind maps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of colourful presentation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Hands -on - learning in labs.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of AI in teaching  biology.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Making topics more clear through practical application.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96" name="Shape 26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7" name="Google Shape;26597;p29"/>
          <p:cNvSpPr txBox="1"/>
          <p:nvPr/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s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HANDS ON LEARNING</a:t>
            </a:r>
            <a:endParaRPr b="0" i="0" sz="33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98" name="Google Shape;26598;p29"/>
          <p:cNvSpPr txBox="1"/>
          <p:nvPr/>
        </p:nvSpPr>
        <p:spPr>
          <a:xfrm>
            <a:off x="1270650" y="1202075"/>
            <a:ext cx="457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99" name="Google Shape;26599;p29"/>
          <p:cNvSpPr txBox="1"/>
          <p:nvPr/>
        </p:nvSpPr>
        <p:spPr>
          <a:xfrm>
            <a:off x="1435794" y="1355963"/>
            <a:ext cx="42453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LAB Activity :</a:t>
            </a:r>
            <a:r>
              <a:rPr b="1" i="0" lang="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prepare a stained, temporary mount of onion peel and to study its cells.</a:t>
            </a:r>
            <a:r>
              <a:rPr b="1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00" name="Google Shape;26600;p29"/>
          <p:cNvSpPr txBox="1"/>
          <p:nvPr/>
        </p:nvSpPr>
        <p:spPr>
          <a:xfrm>
            <a:off x="1807028" y="2156182"/>
            <a:ext cx="4833300" cy="28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Curriculum Goals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understand the basic structure of a plant cell.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develop skills in preparing temporary microscopic slides.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learn the proper use and handling of a microscope.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observe and identify different cell organelles visible in plant cells.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04" name="Shape 26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05" name="Google Shape;26605;p30"/>
          <p:cNvSpPr txBox="1"/>
          <p:nvPr/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s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HANDS ON LEARNING</a:t>
            </a:r>
            <a:endParaRPr b="0" i="0" sz="33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06" name="Google Shape;26606;p30"/>
          <p:cNvSpPr txBox="1"/>
          <p:nvPr/>
        </p:nvSpPr>
        <p:spPr>
          <a:xfrm>
            <a:off x="1270650" y="1202075"/>
            <a:ext cx="457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07" name="Google Shape;26607;p30"/>
          <p:cNvSpPr txBox="1"/>
          <p:nvPr/>
        </p:nvSpPr>
        <p:spPr>
          <a:xfrm>
            <a:off x="1435794" y="1355963"/>
            <a:ext cx="42453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LAB Activity :</a:t>
            </a:r>
            <a:r>
              <a:rPr b="1" i="0" lang="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prepare a stained, temporary mount of onion peel and to study its cells.</a:t>
            </a:r>
            <a:r>
              <a:rPr b="1" i="0" lang="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08" name="Google Shape;26608;p30"/>
          <p:cNvSpPr txBox="1"/>
          <p:nvPr/>
        </p:nvSpPr>
        <p:spPr>
          <a:xfrm>
            <a:off x="1948542" y="2156182"/>
            <a:ext cx="4833300" cy="3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LEARNING OUTCOMES</a:t>
            </a: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Students will be able 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Prepare a temporary mount of an onion peel correctly.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of a compound microscope effectively to observe cells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major parts of plant cell.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Draw a labelled and a neat diagram of  onion peel cell.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Record observation and developed scientific attitudes by the students.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12" name="Shape 26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3" name="Google Shape;26613;p31"/>
          <p:cNvSpPr txBox="1"/>
          <p:nvPr/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s" sz="33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HANDS ON LEARNING</a:t>
            </a:r>
            <a:endParaRPr b="0" i="0" sz="33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14" name="Google Shape;26614;p31"/>
          <p:cNvSpPr txBox="1"/>
          <p:nvPr/>
        </p:nvSpPr>
        <p:spPr>
          <a:xfrm>
            <a:off x="1270650" y="1202075"/>
            <a:ext cx="457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group of people standing in a room&#10;&#10;AI-generated content may be incorrect." id="26615" name="Google Shape;2661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3250" y="1328925"/>
            <a:ext cx="3762125" cy="2785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cell&#10;&#10;AI-generated content may be incorrect." id="26616" name="Google Shape;26616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03370" y="2041731"/>
            <a:ext cx="2536374" cy="1899694"/>
          </a:xfrm>
          <a:prstGeom prst="rect">
            <a:avLst/>
          </a:prstGeom>
          <a:noFill/>
          <a:ln>
            <a:noFill/>
          </a:ln>
        </p:spPr>
      </p:pic>
      <p:sp>
        <p:nvSpPr>
          <p:cNvPr id="26617" name="Google Shape;26617;p31"/>
          <p:cNvSpPr txBox="1"/>
          <p:nvPr/>
        </p:nvSpPr>
        <p:spPr>
          <a:xfrm>
            <a:off x="4898572" y="4234543"/>
            <a:ext cx="410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ONION PEEL UNDER 45X COMPOND MICROSCOPE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18" name="Google Shape;26618;p31"/>
          <p:cNvSpPr txBox="1"/>
          <p:nvPr/>
        </p:nvSpPr>
        <p:spPr>
          <a:xfrm>
            <a:off x="620487" y="4201886"/>
            <a:ext cx="4245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STUDENTS OBSERVING UNDER MICROSCOPE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22" name="Shape 26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3" name="Google Shape;26623;p32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4" name="Google Shape;26624;p32"/>
          <p:cNvSpPr txBox="1"/>
          <p:nvPr>
            <p:ph type="title"/>
          </p:nvPr>
        </p:nvSpPr>
        <p:spPr>
          <a:xfrm>
            <a:off x="3116850" y="2229613"/>
            <a:ext cx="4541400" cy="91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" sz="3000"/>
              <a:t>ASSESSMENT TAKEN</a:t>
            </a:r>
            <a:endParaRPr sz="3000"/>
          </a:p>
        </p:txBody>
      </p:sp>
      <p:sp>
        <p:nvSpPr>
          <p:cNvPr id="26625" name="Google Shape;26625;p32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6" name="Google Shape;26626;p32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7" name="Google Shape;26627;p32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28" name="Google Shape;26628;p32"/>
          <p:cNvGrpSpPr/>
          <p:nvPr/>
        </p:nvGrpSpPr>
        <p:grpSpPr>
          <a:xfrm>
            <a:off x="6538228" y="163649"/>
            <a:ext cx="1356638" cy="1528670"/>
            <a:chOff x="6638425" y="262025"/>
            <a:chExt cx="1356638" cy="1528670"/>
          </a:xfrm>
        </p:grpSpPr>
        <p:sp>
          <p:nvSpPr>
            <p:cNvPr id="26629" name="Google Shape;26629;p32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0" name="Google Shape;26630;p32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1" name="Google Shape;26631;p32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2" name="Google Shape;26632;p32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33" name="Google Shape;26633;p32"/>
          <p:cNvSpPr txBox="1"/>
          <p:nvPr/>
        </p:nvSpPr>
        <p:spPr>
          <a:xfrm>
            <a:off x="2083951" y="2108650"/>
            <a:ext cx="16071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s" sz="3600" u="none" cap="none" strike="noStrike">
                <a:solidFill>
                  <a:schemeClr val="dk1"/>
                </a:solidFill>
                <a:highlight>
                  <a:schemeClr val="accent5"/>
                </a:highlight>
                <a:latin typeface="Arial"/>
                <a:ea typeface="Arial"/>
                <a:cs typeface="Arial"/>
                <a:sym typeface="Arial"/>
              </a:rPr>
              <a:t>0 4</a:t>
            </a:r>
            <a:endParaRPr b="0" i="0" sz="3600" u="none" cap="none" strike="noStrike">
              <a:solidFill>
                <a:schemeClr val="dk1"/>
              </a:solidFill>
              <a:highlight>
                <a:schemeClr val="accent5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37" name="Shape 26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8" name="Google Shape;26638;p33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 sz="3000"/>
              <a:t>              ASSESSMENT TAKEN </a:t>
            </a:r>
            <a:endParaRPr sz="3000"/>
          </a:p>
        </p:txBody>
      </p:sp>
      <p:sp>
        <p:nvSpPr>
          <p:cNvPr id="26639" name="Google Shape;26639;p33"/>
          <p:cNvSpPr txBox="1"/>
          <p:nvPr/>
        </p:nvSpPr>
        <p:spPr>
          <a:xfrm>
            <a:off x="1772539" y="1632175"/>
            <a:ext cx="5242200" cy="164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Test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 Extra Questions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Laboratory practical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43" name="Shape 26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4" name="Google Shape;26644;p34"/>
          <p:cNvSpPr txBox="1"/>
          <p:nvPr/>
        </p:nvSpPr>
        <p:spPr>
          <a:xfrm>
            <a:off x="2068525" y="1062050"/>
            <a:ext cx="5736300" cy="4638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</a:t>
            </a:r>
            <a:r>
              <a:rPr b="1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ASSESSMENTS</a:t>
            </a: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45" name="Google Shape;26645;p34"/>
          <p:cNvSpPr txBox="1"/>
          <p:nvPr/>
        </p:nvSpPr>
        <p:spPr>
          <a:xfrm>
            <a:off x="1270000" y="2053075"/>
            <a:ext cx="60465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IX 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1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Cycle Test to be conducted [27/7/2026]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46" name="Google Shape;26646;p34"/>
          <p:cNvGrpSpPr/>
          <p:nvPr/>
        </p:nvGrpSpPr>
        <p:grpSpPr>
          <a:xfrm rot="-8100000">
            <a:off x="6173236" y="2640824"/>
            <a:ext cx="2270043" cy="183536"/>
            <a:chOff x="5419725" y="2413000"/>
            <a:chExt cx="2169725" cy="175425"/>
          </a:xfrm>
        </p:grpSpPr>
        <p:sp>
          <p:nvSpPr>
            <p:cNvPr id="26647" name="Google Shape;26647;p34"/>
            <p:cNvSpPr/>
            <p:nvPr/>
          </p:nvSpPr>
          <p:spPr>
            <a:xfrm>
              <a:off x="5419725" y="2413000"/>
              <a:ext cx="2027325" cy="175425"/>
            </a:xfrm>
            <a:custGeom>
              <a:rect b="b" l="l" r="r" t="t"/>
              <a:pathLst>
                <a:path extrusionOk="0" h="7017" w="81093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8" name="Google Shape;26648;p34"/>
            <p:cNvSpPr/>
            <p:nvPr/>
          </p:nvSpPr>
          <p:spPr>
            <a:xfrm>
              <a:off x="7447025" y="2413000"/>
              <a:ext cx="142425" cy="175425"/>
            </a:xfrm>
            <a:custGeom>
              <a:rect b="b" l="l" r="r" t="t"/>
              <a:pathLst>
                <a:path extrusionOk="0" h="7017" w="5697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9" name="Google Shape;26649;p34"/>
            <p:cNvSpPr/>
            <p:nvPr/>
          </p:nvSpPr>
          <p:spPr>
            <a:xfrm>
              <a:off x="6846100" y="2459400"/>
              <a:ext cx="492625" cy="82550"/>
            </a:xfrm>
            <a:custGeom>
              <a:rect b="b" l="l" r="r" t="t"/>
              <a:pathLst>
                <a:path extrusionOk="0" h="3302" w="19705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53" name="Shape 26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4" name="Google Shape;26654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55" name="Google Shape;26655;p35"/>
          <p:cNvSpPr txBox="1"/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" sz="3000"/>
              <a:t>COPY CORRECTION AND MAINTENANCE </a:t>
            </a:r>
            <a:endParaRPr sz="3000"/>
          </a:p>
        </p:txBody>
      </p:sp>
      <p:sp>
        <p:nvSpPr>
          <p:cNvPr id="26656" name="Google Shape;26656;p35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57" name="Google Shape;26657;p35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58" name="Google Shape;26658;p35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59" name="Google Shape;26659;p35"/>
          <p:cNvGrpSpPr/>
          <p:nvPr/>
        </p:nvGrpSpPr>
        <p:grpSpPr>
          <a:xfrm>
            <a:off x="6538228" y="163649"/>
            <a:ext cx="1356638" cy="1528670"/>
            <a:chOff x="6638425" y="262025"/>
            <a:chExt cx="1356638" cy="1528670"/>
          </a:xfrm>
        </p:grpSpPr>
        <p:sp>
          <p:nvSpPr>
            <p:cNvPr id="26660" name="Google Shape;26660;p35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1" name="Google Shape;26661;p35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2" name="Google Shape;26662;p35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3" name="Google Shape;26663;p35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64" name="Google Shape;26664;p35"/>
          <p:cNvSpPr txBox="1"/>
          <p:nvPr/>
        </p:nvSpPr>
        <p:spPr>
          <a:xfrm>
            <a:off x="2083951" y="2108650"/>
            <a:ext cx="16071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s" sz="3600" u="none" cap="none" strike="noStrike">
                <a:solidFill>
                  <a:schemeClr val="dk1"/>
                </a:solidFill>
                <a:highlight>
                  <a:schemeClr val="accent5"/>
                </a:highlight>
                <a:latin typeface="Arial"/>
                <a:ea typeface="Arial"/>
                <a:cs typeface="Arial"/>
                <a:sym typeface="Arial"/>
              </a:rPr>
              <a:t>0 5</a:t>
            </a:r>
            <a:endParaRPr b="0" i="0" sz="3600" u="none" cap="none" strike="noStrike">
              <a:solidFill>
                <a:schemeClr val="dk1"/>
              </a:solidFill>
              <a:highlight>
                <a:schemeClr val="accent5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68" name="Shape 26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69" name="Google Shape;26669;p36"/>
          <p:cNvSpPr txBox="1"/>
          <p:nvPr>
            <p:ph type="title"/>
          </p:nvPr>
        </p:nvSpPr>
        <p:spPr>
          <a:xfrm>
            <a:off x="845740" y="413365"/>
            <a:ext cx="7020000" cy="572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 sz="2400"/>
              <a:t>COPY CORRECTION AND MAINTENANCE </a:t>
            </a:r>
            <a:endParaRPr b="1" sz="2400"/>
          </a:p>
        </p:txBody>
      </p:sp>
      <p:grpSp>
        <p:nvGrpSpPr>
          <p:cNvPr id="26670" name="Google Shape;26670;p36"/>
          <p:cNvGrpSpPr/>
          <p:nvPr/>
        </p:nvGrpSpPr>
        <p:grpSpPr>
          <a:xfrm>
            <a:off x="1836525" y="2517900"/>
            <a:ext cx="1520850" cy="1689100"/>
            <a:chOff x="1850625" y="2395250"/>
            <a:chExt cx="1520850" cy="1689100"/>
          </a:xfrm>
        </p:grpSpPr>
        <p:sp>
          <p:nvSpPr>
            <p:cNvPr id="26671" name="Google Shape;26671;p36"/>
            <p:cNvSpPr/>
            <p:nvPr/>
          </p:nvSpPr>
          <p:spPr>
            <a:xfrm>
              <a:off x="1859125" y="2395250"/>
              <a:ext cx="1512350" cy="1689100"/>
            </a:xfrm>
            <a:custGeom>
              <a:rect b="b" l="l" r="r" t="t"/>
              <a:pathLst>
                <a:path extrusionOk="0" h="67564" w="60494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525" y="49325"/>
                    <a:pt x="32478" y="66753"/>
                    <a:pt x="33942" y="67564"/>
                  </a:cubicBezTo>
                  <a:cubicBezTo>
                    <a:pt x="34333" y="66977"/>
                    <a:pt x="59686" y="20421"/>
                    <a:pt x="60493" y="19117"/>
                  </a:cubicBezTo>
                  <a:cubicBezTo>
                    <a:pt x="59284" y="18447"/>
                    <a:pt x="28160" y="752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2" name="Google Shape;26672;p36"/>
            <p:cNvSpPr/>
            <p:nvPr/>
          </p:nvSpPr>
          <p:spPr>
            <a:xfrm>
              <a:off x="2342575" y="3255450"/>
              <a:ext cx="454075" cy="256850"/>
            </a:xfrm>
            <a:custGeom>
              <a:rect b="b" l="l" r="r" t="t"/>
              <a:pathLst>
                <a:path extrusionOk="0" h="10274" w="18163">
                  <a:moveTo>
                    <a:pt x="348" y="0"/>
                  </a:moveTo>
                  <a:cubicBezTo>
                    <a:pt x="232" y="0"/>
                    <a:pt x="131" y="47"/>
                    <a:pt x="82" y="137"/>
                  </a:cubicBezTo>
                  <a:cubicBezTo>
                    <a:pt x="1" y="288"/>
                    <a:pt x="98" y="501"/>
                    <a:pt x="303" y="614"/>
                  </a:cubicBezTo>
                  <a:lnTo>
                    <a:pt x="17556" y="10205"/>
                  </a:lnTo>
                  <a:cubicBezTo>
                    <a:pt x="17640" y="10251"/>
                    <a:pt x="17729" y="10274"/>
                    <a:pt x="17810" y="10274"/>
                  </a:cubicBezTo>
                  <a:cubicBezTo>
                    <a:pt x="17927" y="10274"/>
                    <a:pt x="18029" y="10227"/>
                    <a:pt x="18079" y="10139"/>
                  </a:cubicBezTo>
                  <a:cubicBezTo>
                    <a:pt x="18163" y="9990"/>
                    <a:pt x="18065" y="9777"/>
                    <a:pt x="17862" y="9664"/>
                  </a:cubicBezTo>
                  <a:lnTo>
                    <a:pt x="599" y="69"/>
                  </a:lnTo>
                  <a:cubicBezTo>
                    <a:pt x="517" y="23"/>
                    <a:pt x="429" y="0"/>
                    <a:pt x="3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3" name="Google Shape;26673;p36"/>
            <p:cNvSpPr/>
            <p:nvPr/>
          </p:nvSpPr>
          <p:spPr>
            <a:xfrm>
              <a:off x="2304325" y="3324300"/>
              <a:ext cx="454050" cy="256850"/>
            </a:xfrm>
            <a:custGeom>
              <a:rect b="b" l="l" r="r" t="t"/>
              <a:pathLst>
                <a:path extrusionOk="0" h="10274" w="18162">
                  <a:moveTo>
                    <a:pt x="347" y="0"/>
                  </a:moveTo>
                  <a:cubicBezTo>
                    <a:pt x="231" y="0"/>
                    <a:pt x="130" y="47"/>
                    <a:pt x="82" y="136"/>
                  </a:cubicBezTo>
                  <a:cubicBezTo>
                    <a:pt x="0" y="287"/>
                    <a:pt x="97" y="500"/>
                    <a:pt x="302" y="614"/>
                  </a:cubicBezTo>
                  <a:lnTo>
                    <a:pt x="17557" y="10204"/>
                  </a:lnTo>
                  <a:cubicBezTo>
                    <a:pt x="17640" y="10251"/>
                    <a:pt x="17728" y="10273"/>
                    <a:pt x="17809" y="10273"/>
                  </a:cubicBezTo>
                  <a:cubicBezTo>
                    <a:pt x="17926" y="10273"/>
                    <a:pt x="18028" y="10227"/>
                    <a:pt x="18078" y="10139"/>
                  </a:cubicBezTo>
                  <a:cubicBezTo>
                    <a:pt x="18162" y="9990"/>
                    <a:pt x="18064" y="9777"/>
                    <a:pt x="17861" y="9664"/>
                  </a:cubicBezTo>
                  <a:lnTo>
                    <a:pt x="598" y="69"/>
                  </a:lnTo>
                  <a:cubicBezTo>
                    <a:pt x="516" y="22"/>
                    <a:pt x="428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4" name="Google Shape;26674;p36"/>
            <p:cNvSpPr/>
            <p:nvPr/>
          </p:nvSpPr>
          <p:spPr>
            <a:xfrm>
              <a:off x="2266050" y="3393150"/>
              <a:ext cx="454050" cy="256825"/>
            </a:xfrm>
            <a:custGeom>
              <a:rect b="b" l="l" r="r" t="t"/>
              <a:pathLst>
                <a:path extrusionOk="0" h="10273" w="18162">
                  <a:moveTo>
                    <a:pt x="349" y="0"/>
                  </a:moveTo>
                  <a:cubicBezTo>
                    <a:pt x="232" y="0"/>
                    <a:pt x="130" y="47"/>
                    <a:pt x="82" y="136"/>
                  </a:cubicBezTo>
                  <a:cubicBezTo>
                    <a:pt x="0" y="287"/>
                    <a:pt x="98" y="500"/>
                    <a:pt x="302" y="613"/>
                  </a:cubicBezTo>
                  <a:lnTo>
                    <a:pt x="17557" y="10204"/>
                  </a:lnTo>
                  <a:cubicBezTo>
                    <a:pt x="17641" y="10250"/>
                    <a:pt x="17729" y="10273"/>
                    <a:pt x="17810" y="10273"/>
                  </a:cubicBezTo>
                  <a:cubicBezTo>
                    <a:pt x="17927" y="10273"/>
                    <a:pt x="18029" y="10226"/>
                    <a:pt x="18078" y="10138"/>
                  </a:cubicBezTo>
                  <a:cubicBezTo>
                    <a:pt x="18162" y="9989"/>
                    <a:pt x="18064" y="9776"/>
                    <a:pt x="17862" y="9663"/>
                  </a:cubicBezTo>
                  <a:lnTo>
                    <a:pt x="601" y="68"/>
                  </a:lnTo>
                  <a:cubicBezTo>
                    <a:pt x="517" y="22"/>
                    <a:pt x="430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5" name="Google Shape;26675;p36"/>
            <p:cNvSpPr/>
            <p:nvPr/>
          </p:nvSpPr>
          <p:spPr>
            <a:xfrm>
              <a:off x="2227775" y="3462025"/>
              <a:ext cx="454050" cy="256800"/>
            </a:xfrm>
            <a:custGeom>
              <a:rect b="b" l="l" r="r" t="t"/>
              <a:pathLst>
                <a:path extrusionOk="0" h="10272" w="18162">
                  <a:moveTo>
                    <a:pt x="349" y="0"/>
                  </a:moveTo>
                  <a:cubicBezTo>
                    <a:pt x="232" y="0"/>
                    <a:pt x="131" y="47"/>
                    <a:pt x="82" y="136"/>
                  </a:cubicBezTo>
                  <a:cubicBezTo>
                    <a:pt x="0" y="286"/>
                    <a:pt x="100" y="500"/>
                    <a:pt x="303" y="614"/>
                  </a:cubicBezTo>
                  <a:lnTo>
                    <a:pt x="17558" y="10202"/>
                  </a:lnTo>
                  <a:cubicBezTo>
                    <a:pt x="17641" y="10249"/>
                    <a:pt x="17729" y="10271"/>
                    <a:pt x="17810" y="10271"/>
                  </a:cubicBezTo>
                  <a:cubicBezTo>
                    <a:pt x="17927" y="10271"/>
                    <a:pt x="18029" y="10225"/>
                    <a:pt x="18078" y="10137"/>
                  </a:cubicBezTo>
                  <a:cubicBezTo>
                    <a:pt x="18162" y="9988"/>
                    <a:pt x="18066" y="9775"/>
                    <a:pt x="17862" y="9662"/>
                  </a:cubicBezTo>
                  <a:lnTo>
                    <a:pt x="601" y="69"/>
                  </a:lnTo>
                  <a:cubicBezTo>
                    <a:pt x="517" y="23"/>
                    <a:pt x="429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6" name="Google Shape;26676;p36"/>
            <p:cNvSpPr/>
            <p:nvPr/>
          </p:nvSpPr>
          <p:spPr>
            <a:xfrm>
              <a:off x="1859125" y="2395250"/>
              <a:ext cx="718325" cy="1248050"/>
            </a:xfrm>
            <a:custGeom>
              <a:rect b="b" l="l" r="r" t="t"/>
              <a:pathLst>
                <a:path extrusionOk="0" h="49922" w="28733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84" y="49070"/>
                    <a:pt x="148" y="49098"/>
                    <a:pt x="1653" y="49921"/>
                  </a:cubicBezTo>
                  <a:cubicBezTo>
                    <a:pt x="7128" y="40746"/>
                    <a:pt x="25037" y="7854"/>
                    <a:pt x="28733" y="1057"/>
                  </a:cubicBezTo>
                  <a:cubicBezTo>
                    <a:pt x="27429" y="309"/>
                    <a:pt x="27480" y="321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7" name="Google Shape;26677;p36"/>
            <p:cNvSpPr/>
            <p:nvPr/>
          </p:nvSpPr>
          <p:spPr>
            <a:xfrm>
              <a:off x="2546575" y="2483300"/>
              <a:ext cx="40725" cy="36325"/>
            </a:xfrm>
            <a:custGeom>
              <a:rect b="b" l="l" r="r" t="t"/>
              <a:pathLst>
                <a:path extrusionOk="0" h="1453" w="1629">
                  <a:moveTo>
                    <a:pt x="869" y="0"/>
                  </a:moveTo>
                  <a:cubicBezTo>
                    <a:pt x="614" y="0"/>
                    <a:pt x="366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3" y="1453"/>
                    <a:pt x="770" y="1453"/>
                  </a:cubicBezTo>
                  <a:cubicBezTo>
                    <a:pt x="1023" y="1453"/>
                    <a:pt x="1272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8" name="Google Shape;26678;p36"/>
            <p:cNvSpPr/>
            <p:nvPr/>
          </p:nvSpPr>
          <p:spPr>
            <a:xfrm>
              <a:off x="2442975" y="2439750"/>
              <a:ext cx="134775" cy="71450"/>
            </a:xfrm>
            <a:custGeom>
              <a:rect b="b" l="l" r="r" t="t"/>
              <a:pathLst>
                <a:path extrusionOk="0" h="2858" w="5391">
                  <a:moveTo>
                    <a:pt x="822" y="1"/>
                  </a:moveTo>
                  <a:cubicBezTo>
                    <a:pt x="700" y="1"/>
                    <a:pt x="563" y="21"/>
                    <a:pt x="393" y="90"/>
                  </a:cubicBezTo>
                  <a:cubicBezTo>
                    <a:pt x="313" y="125"/>
                    <a:pt x="220" y="193"/>
                    <a:pt x="144" y="287"/>
                  </a:cubicBezTo>
                  <a:cubicBezTo>
                    <a:pt x="71" y="384"/>
                    <a:pt x="23" y="509"/>
                    <a:pt x="17" y="615"/>
                  </a:cubicBezTo>
                  <a:cubicBezTo>
                    <a:pt x="1" y="829"/>
                    <a:pt x="65" y="966"/>
                    <a:pt x="118" y="1082"/>
                  </a:cubicBezTo>
                  <a:cubicBezTo>
                    <a:pt x="234" y="1306"/>
                    <a:pt x="371" y="1448"/>
                    <a:pt x="510" y="1587"/>
                  </a:cubicBezTo>
                  <a:cubicBezTo>
                    <a:pt x="790" y="1853"/>
                    <a:pt x="1090" y="2056"/>
                    <a:pt x="1397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7"/>
                    <a:pt x="1756" y="1968"/>
                  </a:cubicBezTo>
                  <a:cubicBezTo>
                    <a:pt x="1866" y="1768"/>
                    <a:pt x="1894" y="1569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7"/>
                    <a:pt x="1415" y="957"/>
                  </a:cubicBezTo>
                  <a:cubicBezTo>
                    <a:pt x="1705" y="1064"/>
                    <a:pt x="2013" y="1195"/>
                    <a:pt x="2307" y="1326"/>
                  </a:cubicBezTo>
                  <a:cubicBezTo>
                    <a:pt x="3490" y="1877"/>
                    <a:pt x="3757" y="2086"/>
                    <a:pt x="4828" y="2843"/>
                  </a:cubicBezTo>
                  <a:cubicBezTo>
                    <a:pt x="4841" y="2853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9"/>
                  </a:cubicBezTo>
                  <a:cubicBezTo>
                    <a:pt x="5347" y="2426"/>
                    <a:pt x="5391" y="2229"/>
                    <a:pt x="5311" y="2171"/>
                  </a:cubicBezTo>
                  <a:cubicBezTo>
                    <a:pt x="4196" y="1382"/>
                    <a:pt x="3904" y="1159"/>
                    <a:pt x="2653" y="577"/>
                  </a:cubicBezTo>
                  <a:cubicBezTo>
                    <a:pt x="2337" y="434"/>
                    <a:pt x="2029" y="300"/>
                    <a:pt x="1689" y="175"/>
                  </a:cubicBezTo>
                  <a:cubicBezTo>
                    <a:pt x="1514" y="116"/>
                    <a:pt x="1333" y="62"/>
                    <a:pt x="1132" y="30"/>
                  </a:cubicBezTo>
                  <a:cubicBezTo>
                    <a:pt x="1034" y="19"/>
                    <a:pt x="935" y="1"/>
                    <a:pt x="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9" name="Google Shape;26679;p36"/>
            <p:cNvSpPr/>
            <p:nvPr/>
          </p:nvSpPr>
          <p:spPr>
            <a:xfrm>
              <a:off x="2443425" y="2450700"/>
              <a:ext cx="127325" cy="60500"/>
            </a:xfrm>
            <a:custGeom>
              <a:rect b="b" l="l" r="r" t="t"/>
              <a:pathLst>
                <a:path extrusionOk="0" h="2420" w="5093">
                  <a:moveTo>
                    <a:pt x="760" y="1"/>
                  </a:moveTo>
                  <a:cubicBezTo>
                    <a:pt x="412" y="1"/>
                    <a:pt x="160" y="108"/>
                    <a:pt x="1" y="258"/>
                  </a:cubicBezTo>
                  <a:cubicBezTo>
                    <a:pt x="5" y="427"/>
                    <a:pt x="55" y="546"/>
                    <a:pt x="100" y="644"/>
                  </a:cubicBezTo>
                  <a:cubicBezTo>
                    <a:pt x="216" y="868"/>
                    <a:pt x="353" y="1010"/>
                    <a:pt x="492" y="1149"/>
                  </a:cubicBezTo>
                  <a:cubicBezTo>
                    <a:pt x="772" y="1417"/>
                    <a:pt x="1072" y="1618"/>
                    <a:pt x="1379" y="1801"/>
                  </a:cubicBezTo>
                  <a:cubicBezTo>
                    <a:pt x="1392" y="1809"/>
                    <a:pt x="1407" y="1812"/>
                    <a:pt x="1423" y="1812"/>
                  </a:cubicBezTo>
                  <a:cubicBezTo>
                    <a:pt x="1482" y="1812"/>
                    <a:pt x="1559" y="1763"/>
                    <a:pt x="1629" y="1682"/>
                  </a:cubicBezTo>
                  <a:cubicBezTo>
                    <a:pt x="452" y="827"/>
                    <a:pt x="542" y="680"/>
                    <a:pt x="548" y="528"/>
                  </a:cubicBezTo>
                  <a:cubicBezTo>
                    <a:pt x="553" y="421"/>
                    <a:pt x="747" y="404"/>
                    <a:pt x="874" y="404"/>
                  </a:cubicBezTo>
                  <a:cubicBezTo>
                    <a:pt x="895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7" y="521"/>
                  </a:cubicBezTo>
                  <a:cubicBezTo>
                    <a:pt x="1687" y="626"/>
                    <a:pt x="1995" y="757"/>
                    <a:pt x="2289" y="890"/>
                  </a:cubicBezTo>
                  <a:cubicBezTo>
                    <a:pt x="3472" y="1441"/>
                    <a:pt x="3739" y="1648"/>
                    <a:pt x="4810" y="2405"/>
                  </a:cubicBezTo>
                  <a:cubicBezTo>
                    <a:pt x="4823" y="2415"/>
                    <a:pt x="4840" y="2419"/>
                    <a:pt x="4858" y="2419"/>
                  </a:cubicBezTo>
                  <a:cubicBezTo>
                    <a:pt x="4920" y="2419"/>
                    <a:pt x="5006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5" y="403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0" name="Google Shape;26680;p36"/>
            <p:cNvSpPr/>
            <p:nvPr/>
          </p:nvSpPr>
          <p:spPr>
            <a:xfrm>
              <a:off x="2498900" y="2573950"/>
              <a:ext cx="40725" cy="36325"/>
            </a:xfrm>
            <a:custGeom>
              <a:rect b="b" l="l" r="r" t="t"/>
              <a:pathLst>
                <a:path extrusionOk="0" h="1453" w="1629">
                  <a:moveTo>
                    <a:pt x="870" y="1"/>
                  </a:moveTo>
                  <a:cubicBezTo>
                    <a:pt x="615" y="1"/>
                    <a:pt x="366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5" y="1421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9" y="279"/>
                    <a:pt x="1191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1" name="Google Shape;26681;p36"/>
            <p:cNvSpPr/>
            <p:nvPr/>
          </p:nvSpPr>
          <p:spPr>
            <a:xfrm>
              <a:off x="2395325" y="2530425"/>
              <a:ext cx="134775" cy="71425"/>
            </a:xfrm>
            <a:custGeom>
              <a:rect b="b" l="l" r="r" t="t"/>
              <a:pathLst>
                <a:path extrusionOk="0" h="2857" w="5391">
                  <a:moveTo>
                    <a:pt x="823" y="0"/>
                  </a:moveTo>
                  <a:cubicBezTo>
                    <a:pt x="702" y="0"/>
                    <a:pt x="564" y="20"/>
                    <a:pt x="392" y="89"/>
                  </a:cubicBezTo>
                  <a:cubicBezTo>
                    <a:pt x="312" y="125"/>
                    <a:pt x="217" y="192"/>
                    <a:pt x="143" y="286"/>
                  </a:cubicBezTo>
                  <a:cubicBezTo>
                    <a:pt x="70" y="383"/>
                    <a:pt x="22" y="509"/>
                    <a:pt x="16" y="612"/>
                  </a:cubicBezTo>
                  <a:cubicBezTo>
                    <a:pt x="0" y="829"/>
                    <a:pt x="64" y="966"/>
                    <a:pt x="118" y="1079"/>
                  </a:cubicBezTo>
                  <a:cubicBezTo>
                    <a:pt x="233" y="1306"/>
                    <a:pt x="370" y="1447"/>
                    <a:pt x="509" y="1584"/>
                  </a:cubicBezTo>
                  <a:cubicBezTo>
                    <a:pt x="790" y="1853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0" y="2249"/>
                  </a:cubicBezTo>
                  <a:cubicBezTo>
                    <a:pt x="1531" y="2249"/>
                    <a:pt x="1661" y="2136"/>
                    <a:pt x="1756" y="1966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7"/>
                    <a:pt x="1084" y="990"/>
                  </a:cubicBezTo>
                  <a:cubicBezTo>
                    <a:pt x="1034" y="942"/>
                    <a:pt x="984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8" y="845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1"/>
                    <a:pt x="2012" y="1192"/>
                    <a:pt x="2307" y="1326"/>
                  </a:cubicBezTo>
                  <a:cubicBezTo>
                    <a:pt x="3490" y="1876"/>
                    <a:pt x="3756" y="2083"/>
                    <a:pt x="4828" y="2843"/>
                  </a:cubicBezTo>
                  <a:cubicBezTo>
                    <a:pt x="4841" y="2852"/>
                    <a:pt x="4857" y="2857"/>
                    <a:pt x="4875" y="2857"/>
                  </a:cubicBezTo>
                  <a:cubicBezTo>
                    <a:pt x="4961" y="2857"/>
                    <a:pt x="5095" y="2759"/>
                    <a:pt x="5209" y="2608"/>
                  </a:cubicBezTo>
                  <a:cubicBezTo>
                    <a:pt x="5346" y="2425"/>
                    <a:pt x="5390" y="2226"/>
                    <a:pt x="5311" y="2171"/>
                  </a:cubicBezTo>
                  <a:cubicBezTo>
                    <a:pt x="4193" y="1381"/>
                    <a:pt x="3903" y="1157"/>
                    <a:pt x="2653" y="574"/>
                  </a:cubicBezTo>
                  <a:cubicBezTo>
                    <a:pt x="2336" y="431"/>
                    <a:pt x="2026" y="300"/>
                    <a:pt x="1686" y="175"/>
                  </a:cubicBezTo>
                  <a:cubicBezTo>
                    <a:pt x="1513" y="115"/>
                    <a:pt x="1332" y="61"/>
                    <a:pt x="1132" y="27"/>
                  </a:cubicBezTo>
                  <a:cubicBezTo>
                    <a:pt x="1034" y="17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2" name="Google Shape;26682;p36"/>
            <p:cNvSpPr/>
            <p:nvPr/>
          </p:nvSpPr>
          <p:spPr>
            <a:xfrm>
              <a:off x="2395775" y="2541375"/>
              <a:ext cx="127250" cy="60475"/>
            </a:xfrm>
            <a:custGeom>
              <a:rect b="b" l="l" r="r" t="t"/>
              <a:pathLst>
                <a:path extrusionOk="0" h="2419" w="5090">
                  <a:moveTo>
                    <a:pt x="759" y="0"/>
                  </a:moveTo>
                  <a:cubicBezTo>
                    <a:pt x="411" y="0"/>
                    <a:pt x="159" y="108"/>
                    <a:pt x="0" y="257"/>
                  </a:cubicBezTo>
                  <a:cubicBezTo>
                    <a:pt x="2" y="426"/>
                    <a:pt x="54" y="544"/>
                    <a:pt x="100" y="643"/>
                  </a:cubicBezTo>
                  <a:cubicBezTo>
                    <a:pt x="215" y="868"/>
                    <a:pt x="352" y="1009"/>
                    <a:pt x="491" y="1148"/>
                  </a:cubicBezTo>
                  <a:cubicBezTo>
                    <a:pt x="772" y="1415"/>
                    <a:pt x="1072" y="1617"/>
                    <a:pt x="1378" y="1800"/>
                  </a:cubicBezTo>
                  <a:cubicBezTo>
                    <a:pt x="1391" y="1808"/>
                    <a:pt x="1406" y="1811"/>
                    <a:pt x="1421" y="1811"/>
                  </a:cubicBezTo>
                  <a:cubicBezTo>
                    <a:pt x="1481" y="1811"/>
                    <a:pt x="1558" y="1761"/>
                    <a:pt x="1629" y="1681"/>
                  </a:cubicBezTo>
                  <a:cubicBezTo>
                    <a:pt x="450" y="826"/>
                    <a:pt x="539" y="677"/>
                    <a:pt x="547" y="528"/>
                  </a:cubicBezTo>
                  <a:cubicBezTo>
                    <a:pt x="550" y="420"/>
                    <a:pt x="746" y="404"/>
                    <a:pt x="873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3"/>
                    <a:pt x="928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3"/>
                    <a:pt x="980" y="407"/>
                  </a:cubicBezTo>
                  <a:cubicBezTo>
                    <a:pt x="1112" y="428"/>
                    <a:pt x="1255" y="468"/>
                    <a:pt x="1396" y="518"/>
                  </a:cubicBezTo>
                  <a:cubicBezTo>
                    <a:pt x="1686" y="625"/>
                    <a:pt x="1994" y="756"/>
                    <a:pt x="2289" y="888"/>
                  </a:cubicBezTo>
                  <a:cubicBezTo>
                    <a:pt x="3472" y="1438"/>
                    <a:pt x="3738" y="1645"/>
                    <a:pt x="4810" y="2405"/>
                  </a:cubicBezTo>
                  <a:cubicBezTo>
                    <a:pt x="4823" y="2414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3"/>
                  </a:cubicBezTo>
                  <a:cubicBezTo>
                    <a:pt x="3472" y="935"/>
                    <a:pt x="2384" y="403"/>
                    <a:pt x="1426" y="110"/>
                  </a:cubicBezTo>
                  <a:cubicBezTo>
                    <a:pt x="1174" y="33"/>
                    <a:pt x="952" y="0"/>
                    <a:pt x="7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3" name="Google Shape;26683;p36"/>
            <p:cNvSpPr/>
            <p:nvPr/>
          </p:nvSpPr>
          <p:spPr>
            <a:xfrm>
              <a:off x="2449150" y="2663475"/>
              <a:ext cx="40725" cy="36325"/>
            </a:xfrm>
            <a:custGeom>
              <a:rect b="b" l="l" r="r" t="t"/>
              <a:pathLst>
                <a:path extrusionOk="0" h="1453" w="1629">
                  <a:moveTo>
                    <a:pt x="870" y="0"/>
                  </a:moveTo>
                  <a:cubicBezTo>
                    <a:pt x="615" y="0"/>
                    <a:pt x="366" y="152"/>
                    <a:pt x="215" y="421"/>
                  </a:cubicBezTo>
                  <a:cubicBezTo>
                    <a:pt x="0" y="807"/>
                    <a:pt x="50" y="1163"/>
                    <a:pt x="398" y="1356"/>
                  </a:cubicBezTo>
                  <a:cubicBezTo>
                    <a:pt x="514" y="1420"/>
                    <a:pt x="643" y="1452"/>
                    <a:pt x="770" y="1452"/>
                  </a:cubicBezTo>
                  <a:cubicBezTo>
                    <a:pt x="1023" y="1452"/>
                    <a:pt x="1272" y="1324"/>
                    <a:pt x="1414" y="1067"/>
                  </a:cubicBezTo>
                  <a:cubicBezTo>
                    <a:pt x="1629" y="684"/>
                    <a:pt x="1539" y="278"/>
                    <a:pt x="1191" y="85"/>
                  </a:cubicBezTo>
                  <a:cubicBezTo>
                    <a:pt x="1088" y="28"/>
                    <a:pt x="979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4" name="Google Shape;26684;p36"/>
            <p:cNvSpPr/>
            <p:nvPr/>
          </p:nvSpPr>
          <p:spPr>
            <a:xfrm>
              <a:off x="2345575" y="2619900"/>
              <a:ext cx="134775" cy="71475"/>
            </a:xfrm>
            <a:custGeom>
              <a:rect b="b" l="l" r="r" t="t"/>
              <a:pathLst>
                <a:path extrusionOk="0" h="2859" w="5391">
                  <a:moveTo>
                    <a:pt x="823" y="0"/>
                  </a:moveTo>
                  <a:cubicBezTo>
                    <a:pt x="701" y="0"/>
                    <a:pt x="563" y="21"/>
                    <a:pt x="392" y="91"/>
                  </a:cubicBezTo>
                  <a:cubicBezTo>
                    <a:pt x="312" y="126"/>
                    <a:pt x="219" y="192"/>
                    <a:pt x="143" y="286"/>
                  </a:cubicBezTo>
                  <a:cubicBezTo>
                    <a:pt x="70" y="385"/>
                    <a:pt x="22" y="510"/>
                    <a:pt x="16" y="614"/>
                  </a:cubicBezTo>
                  <a:cubicBezTo>
                    <a:pt x="0" y="830"/>
                    <a:pt x="64" y="967"/>
                    <a:pt x="118" y="1081"/>
                  </a:cubicBezTo>
                  <a:cubicBezTo>
                    <a:pt x="233" y="1305"/>
                    <a:pt x="370" y="1447"/>
                    <a:pt x="509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4" y="2250"/>
                    <a:pt x="1663" y="2137"/>
                    <a:pt x="1756" y="1968"/>
                  </a:cubicBezTo>
                  <a:cubicBezTo>
                    <a:pt x="1865" y="1767"/>
                    <a:pt x="1893" y="1570"/>
                    <a:pt x="1817" y="1526"/>
                  </a:cubicBezTo>
                  <a:cubicBezTo>
                    <a:pt x="1547" y="1367"/>
                    <a:pt x="1289" y="1188"/>
                    <a:pt x="1084" y="991"/>
                  </a:cubicBezTo>
                  <a:cubicBezTo>
                    <a:pt x="1034" y="944"/>
                    <a:pt x="984" y="890"/>
                    <a:pt x="945" y="840"/>
                  </a:cubicBezTo>
                  <a:lnTo>
                    <a:pt x="945" y="840"/>
                  </a:lnTo>
                  <a:cubicBezTo>
                    <a:pt x="964" y="842"/>
                    <a:pt x="978" y="842"/>
                    <a:pt x="998" y="846"/>
                  </a:cubicBezTo>
                  <a:cubicBezTo>
                    <a:pt x="1129" y="868"/>
                    <a:pt x="1273" y="908"/>
                    <a:pt x="1414" y="958"/>
                  </a:cubicBezTo>
                  <a:cubicBezTo>
                    <a:pt x="1704" y="1063"/>
                    <a:pt x="2012" y="1194"/>
                    <a:pt x="2306" y="1327"/>
                  </a:cubicBezTo>
                  <a:cubicBezTo>
                    <a:pt x="3489" y="1878"/>
                    <a:pt x="3756" y="2085"/>
                    <a:pt x="4827" y="2844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1" y="2858"/>
                    <a:pt x="5094" y="2759"/>
                    <a:pt x="5209" y="2610"/>
                  </a:cubicBezTo>
                  <a:cubicBezTo>
                    <a:pt x="5346" y="2427"/>
                    <a:pt x="5390" y="2228"/>
                    <a:pt x="5311" y="2172"/>
                  </a:cubicBezTo>
                  <a:cubicBezTo>
                    <a:pt x="4195" y="1381"/>
                    <a:pt x="3903" y="1158"/>
                    <a:pt x="2652" y="576"/>
                  </a:cubicBezTo>
                  <a:cubicBezTo>
                    <a:pt x="2336" y="433"/>
                    <a:pt x="2028" y="299"/>
                    <a:pt x="1688" y="176"/>
                  </a:cubicBezTo>
                  <a:cubicBezTo>
                    <a:pt x="1513" y="117"/>
                    <a:pt x="1332" y="63"/>
                    <a:pt x="1133" y="29"/>
                  </a:cubicBezTo>
                  <a:cubicBezTo>
                    <a:pt x="1035" y="18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5" name="Google Shape;26685;p36"/>
            <p:cNvSpPr/>
            <p:nvPr/>
          </p:nvSpPr>
          <p:spPr>
            <a:xfrm>
              <a:off x="2346025" y="2630875"/>
              <a:ext cx="127300" cy="60500"/>
            </a:xfrm>
            <a:custGeom>
              <a:rect b="b" l="l" r="r" t="t"/>
              <a:pathLst>
                <a:path extrusionOk="0" h="2420" w="5092">
                  <a:moveTo>
                    <a:pt x="762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2"/>
                  </a:cubicBezTo>
                  <a:cubicBezTo>
                    <a:pt x="215" y="866"/>
                    <a:pt x="354" y="1008"/>
                    <a:pt x="491" y="1147"/>
                  </a:cubicBezTo>
                  <a:cubicBezTo>
                    <a:pt x="772" y="1415"/>
                    <a:pt x="1072" y="1616"/>
                    <a:pt x="1378" y="1799"/>
                  </a:cubicBezTo>
                  <a:cubicBezTo>
                    <a:pt x="1391" y="1807"/>
                    <a:pt x="1407" y="1810"/>
                    <a:pt x="1423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6"/>
                  </a:cubicBezTo>
                  <a:cubicBezTo>
                    <a:pt x="552" y="423"/>
                    <a:pt x="739" y="404"/>
                    <a:pt x="865" y="404"/>
                  </a:cubicBezTo>
                  <a:cubicBezTo>
                    <a:pt x="889" y="404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6" y="405"/>
                    <a:pt x="960" y="403"/>
                    <a:pt x="980" y="407"/>
                  </a:cubicBezTo>
                  <a:cubicBezTo>
                    <a:pt x="1111" y="429"/>
                    <a:pt x="1255" y="469"/>
                    <a:pt x="1398" y="519"/>
                  </a:cubicBezTo>
                  <a:cubicBezTo>
                    <a:pt x="1686" y="624"/>
                    <a:pt x="1994" y="755"/>
                    <a:pt x="2288" y="888"/>
                  </a:cubicBezTo>
                  <a:cubicBezTo>
                    <a:pt x="3471" y="1439"/>
                    <a:pt x="3738" y="1646"/>
                    <a:pt x="4809" y="2405"/>
                  </a:cubicBezTo>
                  <a:cubicBezTo>
                    <a:pt x="4823" y="2415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3" y="936"/>
                    <a:pt x="2384" y="403"/>
                    <a:pt x="1426" y="109"/>
                  </a:cubicBezTo>
                  <a:cubicBezTo>
                    <a:pt x="1175" y="33"/>
                    <a:pt x="954" y="0"/>
                    <a:pt x="7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6" name="Google Shape;26686;p36"/>
            <p:cNvSpPr/>
            <p:nvPr/>
          </p:nvSpPr>
          <p:spPr>
            <a:xfrm>
              <a:off x="2401875" y="2754325"/>
              <a:ext cx="40750" cy="36325"/>
            </a:xfrm>
            <a:custGeom>
              <a:rect b="b" l="l" r="r" t="t"/>
              <a:pathLst>
                <a:path extrusionOk="0" h="1453" w="1630">
                  <a:moveTo>
                    <a:pt x="870" y="1"/>
                  </a:moveTo>
                  <a:cubicBezTo>
                    <a:pt x="614" y="1"/>
                    <a:pt x="365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3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7" name="Google Shape;26687;p36"/>
            <p:cNvSpPr/>
            <p:nvPr/>
          </p:nvSpPr>
          <p:spPr>
            <a:xfrm>
              <a:off x="2298300" y="2710775"/>
              <a:ext cx="134775" cy="71450"/>
            </a:xfrm>
            <a:custGeom>
              <a:rect b="b" l="l" r="r" t="t"/>
              <a:pathLst>
                <a:path extrusionOk="0" h="2858" w="5391">
                  <a:moveTo>
                    <a:pt x="821" y="0"/>
                  </a:moveTo>
                  <a:cubicBezTo>
                    <a:pt x="700" y="0"/>
                    <a:pt x="563" y="20"/>
                    <a:pt x="392" y="90"/>
                  </a:cubicBezTo>
                  <a:cubicBezTo>
                    <a:pt x="313" y="124"/>
                    <a:pt x="217" y="191"/>
                    <a:pt x="144" y="285"/>
                  </a:cubicBezTo>
                  <a:cubicBezTo>
                    <a:pt x="70" y="384"/>
                    <a:pt x="22" y="510"/>
                    <a:pt x="16" y="613"/>
                  </a:cubicBezTo>
                  <a:cubicBezTo>
                    <a:pt x="1" y="830"/>
                    <a:pt x="64" y="967"/>
                    <a:pt x="118" y="1080"/>
                  </a:cubicBezTo>
                  <a:cubicBezTo>
                    <a:pt x="233" y="1305"/>
                    <a:pt x="370" y="1446"/>
                    <a:pt x="509" y="1585"/>
                  </a:cubicBezTo>
                  <a:cubicBezTo>
                    <a:pt x="790" y="1854"/>
                    <a:pt x="1090" y="2054"/>
                    <a:pt x="1396" y="2237"/>
                  </a:cubicBezTo>
                  <a:cubicBezTo>
                    <a:pt x="1410" y="2245"/>
                    <a:pt x="1425" y="2249"/>
                    <a:pt x="1442" y="2249"/>
                  </a:cubicBezTo>
                  <a:cubicBezTo>
                    <a:pt x="1533" y="2249"/>
                    <a:pt x="1662" y="2136"/>
                    <a:pt x="1756" y="1967"/>
                  </a:cubicBezTo>
                  <a:cubicBezTo>
                    <a:pt x="1865" y="1766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1"/>
                  </a:cubicBezTo>
                  <a:cubicBezTo>
                    <a:pt x="1034" y="941"/>
                    <a:pt x="985" y="889"/>
                    <a:pt x="945" y="840"/>
                  </a:cubicBezTo>
                  <a:lnTo>
                    <a:pt x="945" y="840"/>
                  </a:lnTo>
                  <a:cubicBezTo>
                    <a:pt x="963" y="842"/>
                    <a:pt x="979" y="842"/>
                    <a:pt x="999" y="846"/>
                  </a:cubicBezTo>
                  <a:cubicBezTo>
                    <a:pt x="1130" y="867"/>
                    <a:pt x="1273" y="907"/>
                    <a:pt x="1414" y="957"/>
                  </a:cubicBezTo>
                  <a:cubicBezTo>
                    <a:pt x="1704" y="1062"/>
                    <a:pt x="2012" y="1193"/>
                    <a:pt x="2307" y="1327"/>
                  </a:cubicBezTo>
                  <a:cubicBezTo>
                    <a:pt x="3490" y="1877"/>
                    <a:pt x="3756" y="2084"/>
                    <a:pt x="4828" y="2844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5" y="2758"/>
                    <a:pt x="5209" y="2609"/>
                  </a:cubicBezTo>
                  <a:cubicBezTo>
                    <a:pt x="5347" y="2426"/>
                    <a:pt x="5390" y="2227"/>
                    <a:pt x="5311" y="2172"/>
                  </a:cubicBezTo>
                  <a:cubicBezTo>
                    <a:pt x="4195" y="1380"/>
                    <a:pt x="3903" y="1158"/>
                    <a:pt x="2653" y="575"/>
                  </a:cubicBezTo>
                  <a:cubicBezTo>
                    <a:pt x="2337" y="432"/>
                    <a:pt x="2026" y="299"/>
                    <a:pt x="1686" y="176"/>
                  </a:cubicBezTo>
                  <a:cubicBezTo>
                    <a:pt x="1513" y="116"/>
                    <a:pt x="1333" y="62"/>
                    <a:pt x="1132" y="28"/>
                  </a:cubicBezTo>
                  <a:cubicBezTo>
                    <a:pt x="1034" y="18"/>
                    <a:pt x="935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8" name="Google Shape;26688;p36"/>
            <p:cNvSpPr/>
            <p:nvPr/>
          </p:nvSpPr>
          <p:spPr>
            <a:xfrm>
              <a:off x="2298700" y="2721725"/>
              <a:ext cx="127325" cy="60500"/>
            </a:xfrm>
            <a:custGeom>
              <a:rect b="b" l="l" r="r" t="t"/>
              <a:pathLst>
                <a:path extrusionOk="0" h="2420" w="5093">
                  <a:moveTo>
                    <a:pt x="930" y="403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3"/>
                  </a:cubicBezTo>
                  <a:close/>
                  <a:moveTo>
                    <a:pt x="764" y="0"/>
                  </a:moveTo>
                  <a:cubicBezTo>
                    <a:pt x="415" y="0"/>
                    <a:pt x="161" y="108"/>
                    <a:pt x="0" y="258"/>
                  </a:cubicBezTo>
                  <a:cubicBezTo>
                    <a:pt x="4" y="425"/>
                    <a:pt x="54" y="545"/>
                    <a:pt x="102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4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9" y="527"/>
                  </a:cubicBezTo>
                  <a:cubicBezTo>
                    <a:pt x="553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3"/>
                  </a:cubicBezTo>
                  <a:lnTo>
                    <a:pt x="930" y="403"/>
                  </a:lnTo>
                  <a:cubicBezTo>
                    <a:pt x="929" y="403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29"/>
                    <a:pt x="1257" y="469"/>
                    <a:pt x="1398" y="519"/>
                  </a:cubicBezTo>
                  <a:cubicBezTo>
                    <a:pt x="1688" y="624"/>
                    <a:pt x="1996" y="755"/>
                    <a:pt x="2291" y="889"/>
                  </a:cubicBezTo>
                  <a:cubicBezTo>
                    <a:pt x="3474" y="1439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6"/>
                    <a:pt x="2384" y="404"/>
                    <a:pt x="1428" y="109"/>
                  </a:cubicBezTo>
                  <a:cubicBezTo>
                    <a:pt x="1177" y="33"/>
                    <a:pt x="956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9" name="Google Shape;26689;p36"/>
            <p:cNvSpPr/>
            <p:nvPr/>
          </p:nvSpPr>
          <p:spPr>
            <a:xfrm>
              <a:off x="2352125" y="2843800"/>
              <a:ext cx="40725" cy="36325"/>
            </a:xfrm>
            <a:custGeom>
              <a:rect b="b" l="l" r="r" t="t"/>
              <a:pathLst>
                <a:path extrusionOk="0" h="1453" w="1629">
                  <a:moveTo>
                    <a:pt x="872" y="1"/>
                  </a:moveTo>
                  <a:cubicBezTo>
                    <a:pt x="616" y="1"/>
                    <a:pt x="366" y="154"/>
                    <a:pt x="215" y="423"/>
                  </a:cubicBezTo>
                  <a:cubicBezTo>
                    <a:pt x="1" y="809"/>
                    <a:pt x="52" y="1163"/>
                    <a:pt x="398" y="1356"/>
                  </a:cubicBezTo>
                  <a:cubicBezTo>
                    <a:pt x="515" y="1420"/>
                    <a:pt x="644" y="1453"/>
                    <a:pt x="772" y="1453"/>
                  </a:cubicBezTo>
                  <a:cubicBezTo>
                    <a:pt x="1024" y="1453"/>
                    <a:pt x="1273" y="1326"/>
                    <a:pt x="1414" y="1069"/>
                  </a:cubicBezTo>
                  <a:cubicBezTo>
                    <a:pt x="1629" y="684"/>
                    <a:pt x="1539" y="278"/>
                    <a:pt x="1192" y="85"/>
                  </a:cubicBezTo>
                  <a:cubicBezTo>
                    <a:pt x="1089" y="28"/>
                    <a:pt x="980" y="1"/>
                    <a:pt x="8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0" name="Google Shape;26690;p36"/>
            <p:cNvSpPr/>
            <p:nvPr/>
          </p:nvSpPr>
          <p:spPr>
            <a:xfrm>
              <a:off x="2248550" y="2800250"/>
              <a:ext cx="134775" cy="71450"/>
            </a:xfrm>
            <a:custGeom>
              <a:rect b="b" l="l" r="r" t="t"/>
              <a:pathLst>
                <a:path extrusionOk="0" h="2858" w="5391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3" y="125"/>
                    <a:pt x="219" y="193"/>
                    <a:pt x="144" y="287"/>
                  </a:cubicBezTo>
                  <a:cubicBezTo>
                    <a:pt x="70" y="384"/>
                    <a:pt x="22" y="509"/>
                    <a:pt x="16" y="615"/>
                  </a:cubicBezTo>
                  <a:cubicBezTo>
                    <a:pt x="0" y="829"/>
                    <a:pt x="64" y="968"/>
                    <a:pt x="118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90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4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5" y="843"/>
                    <a:pt x="979" y="841"/>
                    <a:pt x="998" y="845"/>
                  </a:cubicBezTo>
                  <a:cubicBezTo>
                    <a:pt x="1130" y="867"/>
                    <a:pt x="1273" y="909"/>
                    <a:pt x="1414" y="957"/>
                  </a:cubicBezTo>
                  <a:cubicBezTo>
                    <a:pt x="1704" y="1064"/>
                    <a:pt x="2012" y="1195"/>
                    <a:pt x="2307" y="1328"/>
                  </a:cubicBezTo>
                  <a:cubicBezTo>
                    <a:pt x="3490" y="1877"/>
                    <a:pt x="3756" y="2086"/>
                    <a:pt x="4828" y="2843"/>
                  </a:cubicBezTo>
                  <a:cubicBezTo>
                    <a:pt x="4841" y="2853"/>
                    <a:pt x="4857" y="2857"/>
                    <a:pt x="4876" y="2857"/>
                  </a:cubicBezTo>
                  <a:cubicBezTo>
                    <a:pt x="4962" y="2857"/>
                    <a:pt x="5096" y="2759"/>
                    <a:pt x="5209" y="2609"/>
                  </a:cubicBezTo>
                  <a:cubicBezTo>
                    <a:pt x="5346" y="2426"/>
                    <a:pt x="5390" y="2229"/>
                    <a:pt x="5311" y="2171"/>
                  </a:cubicBezTo>
                  <a:cubicBezTo>
                    <a:pt x="4195" y="1382"/>
                    <a:pt x="3903" y="1159"/>
                    <a:pt x="2653" y="577"/>
                  </a:cubicBezTo>
                  <a:cubicBezTo>
                    <a:pt x="2336" y="434"/>
                    <a:pt x="2028" y="300"/>
                    <a:pt x="1688" y="175"/>
                  </a:cubicBezTo>
                  <a:cubicBezTo>
                    <a:pt x="1513" y="116"/>
                    <a:pt x="1332" y="62"/>
                    <a:pt x="1132" y="30"/>
                  </a:cubicBezTo>
                  <a:cubicBezTo>
                    <a:pt x="1034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1" name="Google Shape;26691;p36"/>
            <p:cNvSpPr/>
            <p:nvPr/>
          </p:nvSpPr>
          <p:spPr>
            <a:xfrm>
              <a:off x="2249000" y="2811200"/>
              <a:ext cx="127300" cy="60525"/>
            </a:xfrm>
            <a:custGeom>
              <a:rect b="b" l="l" r="r" t="t"/>
              <a:pathLst>
                <a:path extrusionOk="0" h="2421" w="5092">
                  <a:moveTo>
                    <a:pt x="759" y="1"/>
                  </a:moveTo>
                  <a:cubicBezTo>
                    <a:pt x="411" y="1"/>
                    <a:pt x="159" y="108"/>
                    <a:pt x="0" y="258"/>
                  </a:cubicBezTo>
                  <a:cubicBezTo>
                    <a:pt x="4" y="427"/>
                    <a:pt x="54" y="546"/>
                    <a:pt x="100" y="644"/>
                  </a:cubicBezTo>
                  <a:cubicBezTo>
                    <a:pt x="215" y="868"/>
                    <a:pt x="352" y="1010"/>
                    <a:pt x="491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2" y="827"/>
                    <a:pt x="541" y="678"/>
                    <a:pt x="547" y="528"/>
                  </a:cubicBezTo>
                  <a:cubicBezTo>
                    <a:pt x="552" y="421"/>
                    <a:pt x="747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0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7"/>
                  </a:cubicBezTo>
                  <a:cubicBezTo>
                    <a:pt x="4822" y="2416"/>
                    <a:pt x="4838" y="2420"/>
                    <a:pt x="4856" y="2420"/>
                  </a:cubicBezTo>
                  <a:cubicBezTo>
                    <a:pt x="4918" y="2420"/>
                    <a:pt x="5005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2" name="Google Shape;26692;p36"/>
            <p:cNvSpPr/>
            <p:nvPr/>
          </p:nvSpPr>
          <p:spPr>
            <a:xfrm>
              <a:off x="2302425" y="2933325"/>
              <a:ext cx="40675" cy="36325"/>
            </a:xfrm>
            <a:custGeom>
              <a:rect b="b" l="l" r="r" t="t"/>
              <a:pathLst>
                <a:path extrusionOk="0" h="1453" w="1627">
                  <a:moveTo>
                    <a:pt x="869" y="0"/>
                  </a:moveTo>
                  <a:cubicBezTo>
                    <a:pt x="614" y="0"/>
                    <a:pt x="364" y="152"/>
                    <a:pt x="213" y="423"/>
                  </a:cubicBezTo>
                  <a:cubicBezTo>
                    <a:pt x="1" y="807"/>
                    <a:pt x="50" y="1163"/>
                    <a:pt x="396" y="1355"/>
                  </a:cubicBezTo>
                  <a:cubicBezTo>
                    <a:pt x="513" y="1420"/>
                    <a:pt x="641" y="1452"/>
                    <a:pt x="768" y="1452"/>
                  </a:cubicBezTo>
                  <a:cubicBezTo>
                    <a:pt x="1022" y="1452"/>
                    <a:pt x="1271" y="1324"/>
                    <a:pt x="1414" y="1069"/>
                  </a:cubicBezTo>
                  <a:cubicBezTo>
                    <a:pt x="1627" y="683"/>
                    <a:pt x="1537" y="278"/>
                    <a:pt x="1189" y="85"/>
                  </a:cubicBezTo>
                  <a:cubicBezTo>
                    <a:pt x="1086" y="27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3" name="Google Shape;26693;p36"/>
            <p:cNvSpPr/>
            <p:nvPr/>
          </p:nvSpPr>
          <p:spPr>
            <a:xfrm>
              <a:off x="2198800" y="2889750"/>
              <a:ext cx="134775" cy="71450"/>
            </a:xfrm>
            <a:custGeom>
              <a:rect b="b" l="l" r="r" t="t"/>
              <a:pathLst>
                <a:path extrusionOk="0" h="2858" w="5391">
                  <a:moveTo>
                    <a:pt x="821" y="1"/>
                  </a:moveTo>
                  <a:cubicBezTo>
                    <a:pt x="700" y="1"/>
                    <a:pt x="563" y="21"/>
                    <a:pt x="394" y="90"/>
                  </a:cubicBezTo>
                  <a:cubicBezTo>
                    <a:pt x="312" y="126"/>
                    <a:pt x="219" y="194"/>
                    <a:pt x="143" y="287"/>
                  </a:cubicBezTo>
                  <a:cubicBezTo>
                    <a:pt x="70" y="385"/>
                    <a:pt x="24" y="510"/>
                    <a:pt x="16" y="613"/>
                  </a:cubicBezTo>
                  <a:cubicBezTo>
                    <a:pt x="0" y="830"/>
                    <a:pt x="64" y="967"/>
                    <a:pt x="118" y="1080"/>
                  </a:cubicBezTo>
                  <a:cubicBezTo>
                    <a:pt x="233" y="1305"/>
                    <a:pt x="372" y="1448"/>
                    <a:pt x="509" y="1585"/>
                  </a:cubicBezTo>
                  <a:cubicBezTo>
                    <a:pt x="790" y="1854"/>
                    <a:pt x="1090" y="2057"/>
                    <a:pt x="1396" y="2239"/>
                  </a:cubicBezTo>
                  <a:cubicBezTo>
                    <a:pt x="1409" y="2247"/>
                    <a:pt x="1425" y="2251"/>
                    <a:pt x="1441" y="2251"/>
                  </a:cubicBezTo>
                  <a:cubicBezTo>
                    <a:pt x="1533" y="2251"/>
                    <a:pt x="1663" y="2138"/>
                    <a:pt x="1756" y="1967"/>
                  </a:cubicBezTo>
                  <a:cubicBezTo>
                    <a:pt x="1865" y="1768"/>
                    <a:pt x="1893" y="1569"/>
                    <a:pt x="1817" y="1526"/>
                  </a:cubicBezTo>
                  <a:cubicBezTo>
                    <a:pt x="1547" y="1367"/>
                    <a:pt x="1291" y="1188"/>
                    <a:pt x="1086" y="991"/>
                  </a:cubicBezTo>
                  <a:cubicBezTo>
                    <a:pt x="1034" y="943"/>
                    <a:pt x="986" y="890"/>
                    <a:pt x="945" y="840"/>
                  </a:cubicBezTo>
                  <a:lnTo>
                    <a:pt x="945" y="840"/>
                  </a:lnTo>
                  <a:cubicBezTo>
                    <a:pt x="965" y="844"/>
                    <a:pt x="978" y="842"/>
                    <a:pt x="998" y="846"/>
                  </a:cubicBezTo>
                  <a:cubicBezTo>
                    <a:pt x="1130" y="868"/>
                    <a:pt x="1273" y="907"/>
                    <a:pt x="1416" y="957"/>
                  </a:cubicBezTo>
                  <a:cubicBezTo>
                    <a:pt x="1706" y="1063"/>
                    <a:pt x="2014" y="1194"/>
                    <a:pt x="2307" y="1327"/>
                  </a:cubicBezTo>
                  <a:cubicBezTo>
                    <a:pt x="3489" y="1878"/>
                    <a:pt x="3756" y="2084"/>
                    <a:pt x="4829" y="2844"/>
                  </a:cubicBezTo>
                  <a:cubicBezTo>
                    <a:pt x="4842" y="2853"/>
                    <a:pt x="4858" y="2858"/>
                    <a:pt x="4877" y="2858"/>
                  </a:cubicBezTo>
                  <a:cubicBezTo>
                    <a:pt x="4962" y="2858"/>
                    <a:pt x="5096" y="2760"/>
                    <a:pt x="5209" y="2609"/>
                  </a:cubicBezTo>
                  <a:cubicBezTo>
                    <a:pt x="5346" y="2426"/>
                    <a:pt x="5390" y="2228"/>
                    <a:pt x="5311" y="2172"/>
                  </a:cubicBezTo>
                  <a:lnTo>
                    <a:pt x="5313" y="2172"/>
                  </a:lnTo>
                  <a:cubicBezTo>
                    <a:pt x="4195" y="1383"/>
                    <a:pt x="3903" y="1158"/>
                    <a:pt x="2654" y="575"/>
                  </a:cubicBezTo>
                  <a:cubicBezTo>
                    <a:pt x="2336" y="432"/>
                    <a:pt x="2028" y="301"/>
                    <a:pt x="1688" y="176"/>
                  </a:cubicBezTo>
                  <a:cubicBezTo>
                    <a:pt x="1513" y="116"/>
                    <a:pt x="1332" y="62"/>
                    <a:pt x="1134" y="29"/>
                  </a:cubicBezTo>
                  <a:cubicBezTo>
                    <a:pt x="1034" y="18"/>
                    <a:pt x="935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4" name="Google Shape;26694;p36"/>
            <p:cNvSpPr/>
            <p:nvPr/>
          </p:nvSpPr>
          <p:spPr>
            <a:xfrm>
              <a:off x="2199250" y="2900725"/>
              <a:ext cx="127300" cy="60500"/>
            </a:xfrm>
            <a:custGeom>
              <a:rect b="b" l="l" r="r" t="t"/>
              <a:pathLst>
                <a:path extrusionOk="0" h="2420" w="5092">
                  <a:moveTo>
                    <a:pt x="760" y="0"/>
                  </a:moveTo>
                  <a:cubicBezTo>
                    <a:pt x="412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1"/>
                  </a:cubicBezTo>
                  <a:cubicBezTo>
                    <a:pt x="215" y="868"/>
                    <a:pt x="354" y="1009"/>
                    <a:pt x="491" y="1146"/>
                  </a:cubicBezTo>
                  <a:cubicBezTo>
                    <a:pt x="772" y="1415"/>
                    <a:pt x="1072" y="1618"/>
                    <a:pt x="1378" y="1800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2" y="1812"/>
                    <a:pt x="1558" y="1761"/>
                    <a:pt x="1630" y="1681"/>
                  </a:cubicBezTo>
                  <a:cubicBezTo>
                    <a:pt x="451" y="824"/>
                    <a:pt x="541" y="677"/>
                    <a:pt x="547" y="528"/>
                  </a:cubicBezTo>
                  <a:cubicBezTo>
                    <a:pt x="552" y="420"/>
                    <a:pt x="748" y="404"/>
                    <a:pt x="874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8" y="403"/>
                  </a:cubicBezTo>
                  <a:lnTo>
                    <a:pt x="928" y="403"/>
                  </a:lnTo>
                  <a:cubicBezTo>
                    <a:pt x="947" y="405"/>
                    <a:pt x="961" y="403"/>
                    <a:pt x="980" y="407"/>
                  </a:cubicBezTo>
                  <a:cubicBezTo>
                    <a:pt x="1112" y="429"/>
                    <a:pt x="1255" y="468"/>
                    <a:pt x="1398" y="518"/>
                  </a:cubicBezTo>
                  <a:cubicBezTo>
                    <a:pt x="1688" y="626"/>
                    <a:pt x="1996" y="755"/>
                    <a:pt x="2289" y="888"/>
                  </a:cubicBezTo>
                  <a:cubicBezTo>
                    <a:pt x="3471" y="1439"/>
                    <a:pt x="3740" y="1645"/>
                    <a:pt x="4811" y="2405"/>
                  </a:cubicBezTo>
                  <a:cubicBezTo>
                    <a:pt x="4825" y="2414"/>
                    <a:pt x="4841" y="2419"/>
                    <a:pt x="4859" y="2419"/>
                  </a:cubicBezTo>
                  <a:cubicBezTo>
                    <a:pt x="4920" y="2419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6" y="111"/>
                  </a:cubicBezTo>
                  <a:cubicBezTo>
                    <a:pt x="1174" y="33"/>
                    <a:pt x="952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5" name="Google Shape;26695;p36"/>
            <p:cNvSpPr/>
            <p:nvPr/>
          </p:nvSpPr>
          <p:spPr>
            <a:xfrm>
              <a:off x="2252675" y="3022800"/>
              <a:ext cx="40675" cy="36325"/>
            </a:xfrm>
            <a:custGeom>
              <a:rect b="b" l="l" r="r" t="t"/>
              <a:pathLst>
                <a:path extrusionOk="0" h="1453" w="1627">
                  <a:moveTo>
                    <a:pt x="870" y="0"/>
                  </a:moveTo>
                  <a:cubicBezTo>
                    <a:pt x="614" y="0"/>
                    <a:pt x="364" y="153"/>
                    <a:pt x="213" y="423"/>
                  </a:cubicBezTo>
                  <a:cubicBezTo>
                    <a:pt x="0" y="808"/>
                    <a:pt x="50" y="1162"/>
                    <a:pt x="396" y="1355"/>
                  </a:cubicBezTo>
                  <a:cubicBezTo>
                    <a:pt x="513" y="1420"/>
                    <a:pt x="642" y="1452"/>
                    <a:pt x="769" y="1452"/>
                  </a:cubicBezTo>
                  <a:cubicBezTo>
                    <a:pt x="1022" y="1452"/>
                    <a:pt x="1271" y="1325"/>
                    <a:pt x="1414" y="1069"/>
                  </a:cubicBezTo>
                  <a:cubicBezTo>
                    <a:pt x="1627" y="685"/>
                    <a:pt x="1537" y="277"/>
                    <a:pt x="1189" y="85"/>
                  </a:cubicBezTo>
                  <a:cubicBezTo>
                    <a:pt x="1087" y="27"/>
                    <a:pt x="978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6" name="Google Shape;26696;p36"/>
            <p:cNvSpPr/>
            <p:nvPr/>
          </p:nvSpPr>
          <p:spPr>
            <a:xfrm>
              <a:off x="2149100" y="2979250"/>
              <a:ext cx="134750" cy="71475"/>
            </a:xfrm>
            <a:custGeom>
              <a:rect b="b" l="l" r="r" t="t"/>
              <a:pathLst>
                <a:path extrusionOk="0" h="2859" w="5390">
                  <a:moveTo>
                    <a:pt x="819" y="0"/>
                  </a:moveTo>
                  <a:cubicBezTo>
                    <a:pt x="698" y="0"/>
                    <a:pt x="561" y="20"/>
                    <a:pt x="392" y="89"/>
                  </a:cubicBezTo>
                  <a:cubicBezTo>
                    <a:pt x="310" y="125"/>
                    <a:pt x="217" y="192"/>
                    <a:pt x="141" y="286"/>
                  </a:cubicBezTo>
                  <a:cubicBezTo>
                    <a:pt x="70" y="383"/>
                    <a:pt x="22" y="510"/>
                    <a:pt x="16" y="614"/>
                  </a:cubicBezTo>
                  <a:cubicBezTo>
                    <a:pt x="0" y="831"/>
                    <a:pt x="62" y="968"/>
                    <a:pt x="115" y="1081"/>
                  </a:cubicBezTo>
                  <a:cubicBezTo>
                    <a:pt x="231" y="1306"/>
                    <a:pt x="370" y="1447"/>
                    <a:pt x="509" y="1586"/>
                  </a:cubicBezTo>
                  <a:cubicBezTo>
                    <a:pt x="787" y="1854"/>
                    <a:pt x="1088" y="2055"/>
                    <a:pt x="1396" y="2238"/>
                  </a:cubicBezTo>
                  <a:cubicBezTo>
                    <a:pt x="1409" y="2246"/>
                    <a:pt x="1425" y="2250"/>
                    <a:pt x="1442" y="2250"/>
                  </a:cubicBezTo>
                  <a:cubicBezTo>
                    <a:pt x="1532" y="2250"/>
                    <a:pt x="1661" y="2137"/>
                    <a:pt x="1754" y="1968"/>
                  </a:cubicBezTo>
                  <a:cubicBezTo>
                    <a:pt x="1865" y="1767"/>
                    <a:pt x="1891" y="1570"/>
                    <a:pt x="1815" y="1526"/>
                  </a:cubicBezTo>
                  <a:cubicBezTo>
                    <a:pt x="1547" y="1365"/>
                    <a:pt x="1288" y="1188"/>
                    <a:pt x="1084" y="992"/>
                  </a:cubicBezTo>
                  <a:cubicBezTo>
                    <a:pt x="1032" y="942"/>
                    <a:pt x="984" y="890"/>
                    <a:pt x="944" y="840"/>
                  </a:cubicBezTo>
                  <a:lnTo>
                    <a:pt x="944" y="840"/>
                  </a:lnTo>
                  <a:cubicBezTo>
                    <a:pt x="962" y="842"/>
                    <a:pt x="978" y="842"/>
                    <a:pt x="998" y="846"/>
                  </a:cubicBezTo>
                  <a:cubicBezTo>
                    <a:pt x="1129" y="866"/>
                    <a:pt x="1271" y="908"/>
                    <a:pt x="1414" y="958"/>
                  </a:cubicBezTo>
                  <a:cubicBezTo>
                    <a:pt x="1704" y="1063"/>
                    <a:pt x="2012" y="1194"/>
                    <a:pt x="2306" y="1328"/>
                  </a:cubicBezTo>
                  <a:cubicBezTo>
                    <a:pt x="3487" y="1878"/>
                    <a:pt x="3756" y="2085"/>
                    <a:pt x="4827" y="2845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0" y="2858"/>
                    <a:pt x="5094" y="2759"/>
                    <a:pt x="5207" y="2608"/>
                  </a:cubicBezTo>
                  <a:cubicBezTo>
                    <a:pt x="5344" y="2427"/>
                    <a:pt x="5390" y="2228"/>
                    <a:pt x="5310" y="2173"/>
                  </a:cubicBezTo>
                  <a:cubicBezTo>
                    <a:pt x="4193" y="1381"/>
                    <a:pt x="3901" y="1159"/>
                    <a:pt x="2652" y="576"/>
                  </a:cubicBezTo>
                  <a:cubicBezTo>
                    <a:pt x="2334" y="433"/>
                    <a:pt x="2026" y="300"/>
                    <a:pt x="1686" y="176"/>
                  </a:cubicBezTo>
                  <a:cubicBezTo>
                    <a:pt x="1511" y="115"/>
                    <a:pt x="1332" y="63"/>
                    <a:pt x="1131" y="29"/>
                  </a:cubicBezTo>
                  <a:cubicBezTo>
                    <a:pt x="1032" y="18"/>
                    <a:pt x="933" y="0"/>
                    <a:pt x="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7" name="Google Shape;26697;p36"/>
            <p:cNvSpPr/>
            <p:nvPr/>
          </p:nvSpPr>
          <p:spPr>
            <a:xfrm>
              <a:off x="2149500" y="2990225"/>
              <a:ext cx="127300" cy="60500"/>
            </a:xfrm>
            <a:custGeom>
              <a:rect b="b" l="l" r="r" t="t"/>
              <a:pathLst>
                <a:path extrusionOk="0" h="2420" w="5092">
                  <a:moveTo>
                    <a:pt x="929" y="403"/>
                  </a:moveTo>
                  <a:cubicBezTo>
                    <a:pt x="930" y="403"/>
                    <a:pt x="930" y="403"/>
                    <a:pt x="930" y="403"/>
                  </a:cubicBezTo>
                  <a:cubicBezTo>
                    <a:pt x="930" y="403"/>
                    <a:pt x="930" y="403"/>
                    <a:pt x="929" y="403"/>
                  </a:cubicBezTo>
                  <a:close/>
                  <a:moveTo>
                    <a:pt x="763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5"/>
                    <a:pt x="99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3" y="1415"/>
                    <a:pt x="1072" y="1616"/>
                    <a:pt x="1380" y="1799"/>
                  </a:cubicBezTo>
                  <a:cubicBezTo>
                    <a:pt x="1393" y="1807"/>
                    <a:pt x="1408" y="1810"/>
                    <a:pt x="1424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79" y="403"/>
                  </a:cubicBezTo>
                  <a:cubicBezTo>
                    <a:pt x="898" y="403"/>
                    <a:pt x="915" y="403"/>
                    <a:pt x="929" y="403"/>
                  </a:cubicBezTo>
                  <a:lnTo>
                    <a:pt x="929" y="403"/>
                  </a:lnTo>
                  <a:cubicBezTo>
                    <a:pt x="928" y="403"/>
                    <a:pt x="928" y="403"/>
                    <a:pt x="928" y="401"/>
                  </a:cubicBezTo>
                  <a:lnTo>
                    <a:pt x="928" y="401"/>
                  </a:lnTo>
                  <a:cubicBezTo>
                    <a:pt x="946" y="403"/>
                    <a:pt x="962" y="403"/>
                    <a:pt x="982" y="407"/>
                  </a:cubicBezTo>
                  <a:cubicBezTo>
                    <a:pt x="1113" y="429"/>
                    <a:pt x="1255" y="469"/>
                    <a:pt x="1398" y="519"/>
                  </a:cubicBezTo>
                  <a:cubicBezTo>
                    <a:pt x="1688" y="624"/>
                    <a:pt x="1996" y="755"/>
                    <a:pt x="2290" y="889"/>
                  </a:cubicBezTo>
                  <a:cubicBezTo>
                    <a:pt x="3471" y="1439"/>
                    <a:pt x="3740" y="1646"/>
                    <a:pt x="4811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0" y="2420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8" y="109"/>
                  </a:cubicBezTo>
                  <a:cubicBezTo>
                    <a:pt x="1176" y="33"/>
                    <a:pt x="955" y="0"/>
                    <a:pt x="7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8" name="Google Shape;26698;p36"/>
            <p:cNvSpPr/>
            <p:nvPr/>
          </p:nvSpPr>
          <p:spPr>
            <a:xfrm>
              <a:off x="2202925" y="3112300"/>
              <a:ext cx="40725" cy="36325"/>
            </a:xfrm>
            <a:custGeom>
              <a:rect b="b" l="l" r="r" t="t"/>
              <a:pathLst>
                <a:path extrusionOk="0" h="1453" w="1629">
                  <a:moveTo>
                    <a:pt x="869" y="0"/>
                  </a:moveTo>
                  <a:cubicBezTo>
                    <a:pt x="614" y="0"/>
                    <a:pt x="364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2" y="1452"/>
                    <a:pt x="769" y="1452"/>
                  </a:cubicBezTo>
                  <a:cubicBezTo>
                    <a:pt x="1021" y="1452"/>
                    <a:pt x="1271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9" name="Google Shape;26699;p36"/>
            <p:cNvSpPr/>
            <p:nvPr/>
          </p:nvSpPr>
          <p:spPr>
            <a:xfrm>
              <a:off x="2099350" y="3068750"/>
              <a:ext cx="134750" cy="71450"/>
            </a:xfrm>
            <a:custGeom>
              <a:rect b="b" l="l" r="r" t="t"/>
              <a:pathLst>
                <a:path extrusionOk="0" h="2858" w="5390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2" y="125"/>
                    <a:pt x="217" y="193"/>
                    <a:pt x="143" y="286"/>
                  </a:cubicBezTo>
                  <a:cubicBezTo>
                    <a:pt x="70" y="384"/>
                    <a:pt x="22" y="509"/>
                    <a:pt x="16" y="614"/>
                  </a:cubicBezTo>
                  <a:cubicBezTo>
                    <a:pt x="0" y="829"/>
                    <a:pt x="64" y="968"/>
                    <a:pt x="115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89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5" y="1525"/>
                  </a:cubicBezTo>
                  <a:cubicBezTo>
                    <a:pt x="1547" y="1366"/>
                    <a:pt x="1288" y="1187"/>
                    <a:pt x="1084" y="990"/>
                  </a:cubicBezTo>
                  <a:cubicBezTo>
                    <a:pt x="1034" y="943"/>
                    <a:pt x="984" y="891"/>
                    <a:pt x="944" y="841"/>
                  </a:cubicBezTo>
                  <a:lnTo>
                    <a:pt x="944" y="841"/>
                  </a:lnTo>
                  <a:cubicBezTo>
                    <a:pt x="962" y="843"/>
                    <a:pt x="978" y="841"/>
                    <a:pt x="998" y="845"/>
                  </a:cubicBezTo>
                  <a:cubicBezTo>
                    <a:pt x="1129" y="867"/>
                    <a:pt x="1272" y="909"/>
                    <a:pt x="1414" y="956"/>
                  </a:cubicBezTo>
                  <a:cubicBezTo>
                    <a:pt x="1704" y="1064"/>
                    <a:pt x="2012" y="1195"/>
                    <a:pt x="2306" y="1326"/>
                  </a:cubicBezTo>
                  <a:cubicBezTo>
                    <a:pt x="3489" y="1877"/>
                    <a:pt x="3756" y="2084"/>
                    <a:pt x="4827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4" y="2759"/>
                    <a:pt x="5209" y="2609"/>
                  </a:cubicBezTo>
                  <a:cubicBezTo>
                    <a:pt x="5346" y="2426"/>
                    <a:pt x="5390" y="2229"/>
                    <a:pt x="5310" y="2171"/>
                  </a:cubicBezTo>
                  <a:cubicBezTo>
                    <a:pt x="4193" y="1382"/>
                    <a:pt x="3903" y="1159"/>
                    <a:pt x="2652" y="577"/>
                  </a:cubicBezTo>
                  <a:cubicBezTo>
                    <a:pt x="2336" y="434"/>
                    <a:pt x="2026" y="300"/>
                    <a:pt x="1686" y="175"/>
                  </a:cubicBezTo>
                  <a:cubicBezTo>
                    <a:pt x="1513" y="115"/>
                    <a:pt x="1332" y="62"/>
                    <a:pt x="1131" y="30"/>
                  </a:cubicBezTo>
                  <a:cubicBezTo>
                    <a:pt x="1033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0" name="Google Shape;26700;p36"/>
            <p:cNvSpPr/>
            <p:nvPr/>
          </p:nvSpPr>
          <p:spPr>
            <a:xfrm>
              <a:off x="2099725" y="3079700"/>
              <a:ext cx="127325" cy="60500"/>
            </a:xfrm>
            <a:custGeom>
              <a:rect b="b" l="l" r="r" t="t"/>
              <a:pathLst>
                <a:path extrusionOk="0" h="2420" w="5093">
                  <a:moveTo>
                    <a:pt x="762" y="1"/>
                  </a:moveTo>
                  <a:cubicBezTo>
                    <a:pt x="414" y="1"/>
                    <a:pt x="161" y="108"/>
                    <a:pt x="1" y="258"/>
                  </a:cubicBezTo>
                  <a:cubicBezTo>
                    <a:pt x="5" y="427"/>
                    <a:pt x="55" y="544"/>
                    <a:pt x="102" y="644"/>
                  </a:cubicBezTo>
                  <a:cubicBezTo>
                    <a:pt x="218" y="868"/>
                    <a:pt x="355" y="1010"/>
                    <a:pt x="494" y="1149"/>
                  </a:cubicBezTo>
                  <a:cubicBezTo>
                    <a:pt x="774" y="1415"/>
                    <a:pt x="1075" y="1618"/>
                    <a:pt x="1381" y="1801"/>
                  </a:cubicBezTo>
                  <a:cubicBezTo>
                    <a:pt x="1394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2"/>
                  </a:cubicBezTo>
                  <a:cubicBezTo>
                    <a:pt x="452" y="827"/>
                    <a:pt x="542" y="677"/>
                    <a:pt x="550" y="528"/>
                  </a:cubicBezTo>
                  <a:cubicBezTo>
                    <a:pt x="553" y="421"/>
                    <a:pt x="749" y="404"/>
                    <a:pt x="876" y="404"/>
                  </a:cubicBezTo>
                  <a:cubicBezTo>
                    <a:pt x="897" y="404"/>
                    <a:pt x="915" y="405"/>
                    <a:pt x="931" y="405"/>
                  </a:cubicBezTo>
                  <a:cubicBezTo>
                    <a:pt x="931" y="405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7" y="405"/>
                    <a:pt x="963" y="403"/>
                    <a:pt x="983" y="407"/>
                  </a:cubicBezTo>
                  <a:cubicBezTo>
                    <a:pt x="1114" y="429"/>
                    <a:pt x="1257" y="471"/>
                    <a:pt x="1399" y="518"/>
                  </a:cubicBezTo>
                  <a:cubicBezTo>
                    <a:pt x="1689" y="626"/>
                    <a:pt x="1997" y="757"/>
                    <a:pt x="2291" y="888"/>
                  </a:cubicBezTo>
                  <a:cubicBezTo>
                    <a:pt x="3474" y="1439"/>
                    <a:pt x="3741" y="1646"/>
                    <a:pt x="4812" y="2405"/>
                  </a:cubicBezTo>
                  <a:cubicBezTo>
                    <a:pt x="4825" y="2415"/>
                    <a:pt x="4842" y="2419"/>
                    <a:pt x="4860" y="2419"/>
                  </a:cubicBezTo>
                  <a:cubicBezTo>
                    <a:pt x="4921" y="2419"/>
                    <a:pt x="5007" y="2368"/>
                    <a:pt x="5093" y="2284"/>
                  </a:cubicBezTo>
                  <a:cubicBezTo>
                    <a:pt x="3474" y="936"/>
                    <a:pt x="2385" y="403"/>
                    <a:pt x="1428" y="111"/>
                  </a:cubicBezTo>
                  <a:cubicBezTo>
                    <a:pt x="1177" y="34"/>
                    <a:pt x="955" y="1"/>
                    <a:pt x="7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1" name="Google Shape;26701;p36"/>
            <p:cNvSpPr/>
            <p:nvPr/>
          </p:nvSpPr>
          <p:spPr>
            <a:xfrm>
              <a:off x="2153175" y="3201800"/>
              <a:ext cx="40725" cy="36325"/>
            </a:xfrm>
            <a:custGeom>
              <a:rect b="b" l="l" r="r" t="t"/>
              <a:pathLst>
                <a:path extrusionOk="0" h="1453" w="1629">
                  <a:moveTo>
                    <a:pt x="869" y="1"/>
                  </a:moveTo>
                  <a:cubicBezTo>
                    <a:pt x="614" y="1"/>
                    <a:pt x="366" y="153"/>
                    <a:pt x="215" y="424"/>
                  </a:cubicBezTo>
                  <a:cubicBezTo>
                    <a:pt x="0" y="808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2" y="1325"/>
                    <a:pt x="1414" y="1068"/>
                  </a:cubicBezTo>
                  <a:cubicBezTo>
                    <a:pt x="1628" y="684"/>
                    <a:pt x="1537" y="279"/>
                    <a:pt x="1191" y="86"/>
                  </a:cubicBezTo>
                  <a:cubicBezTo>
                    <a:pt x="1087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2" name="Google Shape;26702;p36"/>
            <p:cNvSpPr/>
            <p:nvPr/>
          </p:nvSpPr>
          <p:spPr>
            <a:xfrm>
              <a:off x="2049575" y="3158275"/>
              <a:ext cx="134775" cy="71425"/>
            </a:xfrm>
            <a:custGeom>
              <a:rect b="b" l="l" r="r" t="t"/>
              <a:pathLst>
                <a:path extrusionOk="0" h="2857" w="5391">
                  <a:moveTo>
                    <a:pt x="824" y="0"/>
                  </a:moveTo>
                  <a:cubicBezTo>
                    <a:pt x="702" y="0"/>
                    <a:pt x="564" y="20"/>
                    <a:pt x="393" y="89"/>
                  </a:cubicBezTo>
                  <a:cubicBezTo>
                    <a:pt x="313" y="125"/>
                    <a:pt x="220" y="193"/>
                    <a:pt x="144" y="286"/>
                  </a:cubicBezTo>
                  <a:cubicBezTo>
                    <a:pt x="70" y="383"/>
                    <a:pt x="23" y="509"/>
                    <a:pt x="17" y="612"/>
                  </a:cubicBezTo>
                  <a:cubicBezTo>
                    <a:pt x="1" y="829"/>
                    <a:pt x="65" y="966"/>
                    <a:pt x="118" y="1079"/>
                  </a:cubicBezTo>
                  <a:cubicBezTo>
                    <a:pt x="234" y="1306"/>
                    <a:pt x="371" y="1447"/>
                    <a:pt x="510" y="1584"/>
                  </a:cubicBezTo>
                  <a:cubicBezTo>
                    <a:pt x="790" y="1853"/>
                    <a:pt x="1090" y="2056"/>
                    <a:pt x="1397" y="2238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6"/>
                    <a:pt x="1756" y="1966"/>
                  </a:cubicBezTo>
                  <a:cubicBezTo>
                    <a:pt x="1866" y="1767"/>
                    <a:pt x="1894" y="1568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2"/>
                    <a:pt x="985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6"/>
                    <a:pt x="1414" y="956"/>
                  </a:cubicBezTo>
                  <a:cubicBezTo>
                    <a:pt x="1705" y="1061"/>
                    <a:pt x="2013" y="1193"/>
                    <a:pt x="2307" y="1326"/>
                  </a:cubicBezTo>
                  <a:cubicBezTo>
                    <a:pt x="3490" y="1877"/>
                    <a:pt x="3756" y="2083"/>
                    <a:pt x="4828" y="2843"/>
                  </a:cubicBezTo>
                  <a:cubicBezTo>
                    <a:pt x="4841" y="2852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8"/>
                  </a:cubicBezTo>
                  <a:cubicBezTo>
                    <a:pt x="5347" y="2425"/>
                    <a:pt x="5391" y="2227"/>
                    <a:pt x="5311" y="2171"/>
                  </a:cubicBezTo>
                  <a:cubicBezTo>
                    <a:pt x="4196" y="1382"/>
                    <a:pt x="3904" y="1157"/>
                    <a:pt x="2653" y="574"/>
                  </a:cubicBezTo>
                  <a:cubicBezTo>
                    <a:pt x="2337" y="431"/>
                    <a:pt x="2029" y="298"/>
                    <a:pt x="1689" y="175"/>
                  </a:cubicBezTo>
                  <a:cubicBezTo>
                    <a:pt x="1514" y="115"/>
                    <a:pt x="1333" y="61"/>
                    <a:pt x="1132" y="28"/>
                  </a:cubicBezTo>
                  <a:cubicBezTo>
                    <a:pt x="1035" y="17"/>
                    <a:pt x="936" y="0"/>
                    <a:pt x="8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3" name="Google Shape;26703;p36"/>
            <p:cNvSpPr/>
            <p:nvPr/>
          </p:nvSpPr>
          <p:spPr>
            <a:xfrm>
              <a:off x="2050025" y="3169225"/>
              <a:ext cx="127325" cy="60475"/>
            </a:xfrm>
            <a:custGeom>
              <a:rect b="b" l="l" r="r" t="t"/>
              <a:pathLst>
                <a:path extrusionOk="0" h="2419" w="5093">
                  <a:moveTo>
                    <a:pt x="760" y="0"/>
                  </a:moveTo>
                  <a:cubicBezTo>
                    <a:pt x="412" y="0"/>
                    <a:pt x="159" y="108"/>
                    <a:pt x="1" y="258"/>
                  </a:cubicBezTo>
                  <a:cubicBezTo>
                    <a:pt x="5" y="425"/>
                    <a:pt x="54" y="544"/>
                    <a:pt x="100" y="641"/>
                  </a:cubicBezTo>
                  <a:cubicBezTo>
                    <a:pt x="216" y="866"/>
                    <a:pt x="353" y="1009"/>
                    <a:pt x="492" y="1146"/>
                  </a:cubicBezTo>
                  <a:cubicBezTo>
                    <a:pt x="772" y="1415"/>
                    <a:pt x="1072" y="1616"/>
                    <a:pt x="1379" y="1798"/>
                  </a:cubicBezTo>
                  <a:cubicBezTo>
                    <a:pt x="1392" y="1806"/>
                    <a:pt x="1407" y="1810"/>
                    <a:pt x="1423" y="1810"/>
                  </a:cubicBezTo>
                  <a:cubicBezTo>
                    <a:pt x="1482" y="1810"/>
                    <a:pt x="1559" y="1760"/>
                    <a:pt x="1629" y="1679"/>
                  </a:cubicBezTo>
                  <a:cubicBezTo>
                    <a:pt x="452" y="824"/>
                    <a:pt x="542" y="677"/>
                    <a:pt x="548" y="526"/>
                  </a:cubicBezTo>
                  <a:cubicBezTo>
                    <a:pt x="553" y="422"/>
                    <a:pt x="739" y="403"/>
                    <a:pt x="865" y="403"/>
                  </a:cubicBezTo>
                  <a:cubicBezTo>
                    <a:pt x="889" y="403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7" y="405"/>
                    <a:pt x="961" y="403"/>
                    <a:pt x="981" y="407"/>
                  </a:cubicBezTo>
                  <a:cubicBezTo>
                    <a:pt x="1112" y="429"/>
                    <a:pt x="1255" y="468"/>
                    <a:pt x="1396" y="518"/>
                  </a:cubicBezTo>
                  <a:cubicBezTo>
                    <a:pt x="1687" y="623"/>
                    <a:pt x="1995" y="755"/>
                    <a:pt x="2289" y="888"/>
                  </a:cubicBezTo>
                  <a:cubicBezTo>
                    <a:pt x="3472" y="1439"/>
                    <a:pt x="3738" y="1645"/>
                    <a:pt x="4810" y="2405"/>
                  </a:cubicBezTo>
                  <a:cubicBezTo>
                    <a:pt x="4823" y="2414"/>
                    <a:pt x="4840" y="2419"/>
                    <a:pt x="4858" y="2419"/>
                  </a:cubicBezTo>
                  <a:cubicBezTo>
                    <a:pt x="4920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4" y="936"/>
                    <a:pt x="2385" y="403"/>
                    <a:pt x="1426" y="111"/>
                  </a:cubicBezTo>
                  <a:cubicBezTo>
                    <a:pt x="1175" y="33"/>
                    <a:pt x="953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4" name="Google Shape;26704;p36"/>
            <p:cNvSpPr/>
            <p:nvPr/>
          </p:nvSpPr>
          <p:spPr>
            <a:xfrm>
              <a:off x="2103475" y="3291275"/>
              <a:ext cx="40675" cy="36350"/>
            </a:xfrm>
            <a:custGeom>
              <a:rect b="b" l="l" r="r" t="t"/>
              <a:pathLst>
                <a:path extrusionOk="0" h="1454" w="1627">
                  <a:moveTo>
                    <a:pt x="869" y="1"/>
                  </a:moveTo>
                  <a:cubicBezTo>
                    <a:pt x="614" y="1"/>
                    <a:pt x="364" y="154"/>
                    <a:pt x="213" y="424"/>
                  </a:cubicBezTo>
                  <a:cubicBezTo>
                    <a:pt x="0" y="809"/>
                    <a:pt x="50" y="1163"/>
                    <a:pt x="396" y="1356"/>
                  </a:cubicBezTo>
                  <a:cubicBezTo>
                    <a:pt x="512" y="1421"/>
                    <a:pt x="641" y="1453"/>
                    <a:pt x="769" y="1453"/>
                  </a:cubicBezTo>
                  <a:cubicBezTo>
                    <a:pt x="1022" y="1453"/>
                    <a:pt x="1271" y="1326"/>
                    <a:pt x="1414" y="1070"/>
                  </a:cubicBezTo>
                  <a:lnTo>
                    <a:pt x="1412" y="1070"/>
                  </a:lnTo>
                  <a:cubicBezTo>
                    <a:pt x="1626" y="684"/>
                    <a:pt x="1537" y="278"/>
                    <a:pt x="1189" y="86"/>
                  </a:cubicBezTo>
                  <a:cubicBezTo>
                    <a:pt x="1086" y="28"/>
                    <a:pt x="977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5" name="Google Shape;26705;p36"/>
            <p:cNvSpPr/>
            <p:nvPr/>
          </p:nvSpPr>
          <p:spPr>
            <a:xfrm>
              <a:off x="1999825" y="3247750"/>
              <a:ext cx="134775" cy="71425"/>
            </a:xfrm>
            <a:custGeom>
              <a:rect b="b" l="l" r="r" t="t"/>
              <a:pathLst>
                <a:path extrusionOk="0" h="2857" w="5391">
                  <a:moveTo>
                    <a:pt x="822" y="0"/>
                  </a:moveTo>
                  <a:cubicBezTo>
                    <a:pt x="701" y="0"/>
                    <a:pt x="564" y="20"/>
                    <a:pt x="394" y="89"/>
                  </a:cubicBezTo>
                  <a:cubicBezTo>
                    <a:pt x="313" y="125"/>
                    <a:pt x="219" y="192"/>
                    <a:pt x="144" y="286"/>
                  </a:cubicBezTo>
                  <a:cubicBezTo>
                    <a:pt x="70" y="383"/>
                    <a:pt x="25" y="510"/>
                    <a:pt x="17" y="614"/>
                  </a:cubicBezTo>
                  <a:cubicBezTo>
                    <a:pt x="1" y="828"/>
                    <a:pt x="64" y="968"/>
                    <a:pt x="118" y="1081"/>
                  </a:cubicBezTo>
                  <a:cubicBezTo>
                    <a:pt x="233" y="1306"/>
                    <a:pt x="373" y="1447"/>
                    <a:pt x="510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5" y="2250"/>
                    <a:pt x="1664" y="2137"/>
                    <a:pt x="1756" y="1968"/>
                  </a:cubicBezTo>
                  <a:cubicBezTo>
                    <a:pt x="1866" y="1767"/>
                    <a:pt x="1893" y="1570"/>
                    <a:pt x="1818" y="1524"/>
                  </a:cubicBezTo>
                  <a:cubicBezTo>
                    <a:pt x="1548" y="1365"/>
                    <a:pt x="1291" y="1188"/>
                    <a:pt x="1086" y="992"/>
                  </a:cubicBezTo>
                  <a:cubicBezTo>
                    <a:pt x="1035" y="942"/>
                    <a:pt x="987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2"/>
                    <a:pt x="999" y="844"/>
                  </a:cubicBezTo>
                  <a:cubicBezTo>
                    <a:pt x="1130" y="866"/>
                    <a:pt x="1273" y="908"/>
                    <a:pt x="1416" y="958"/>
                  </a:cubicBezTo>
                  <a:cubicBezTo>
                    <a:pt x="1707" y="1063"/>
                    <a:pt x="2013" y="1194"/>
                    <a:pt x="2307" y="1328"/>
                  </a:cubicBezTo>
                  <a:cubicBezTo>
                    <a:pt x="3490" y="1878"/>
                    <a:pt x="3756" y="2085"/>
                    <a:pt x="4830" y="2842"/>
                  </a:cubicBezTo>
                  <a:cubicBezTo>
                    <a:pt x="4843" y="2852"/>
                    <a:pt x="4859" y="2856"/>
                    <a:pt x="4877" y="2856"/>
                  </a:cubicBezTo>
                  <a:cubicBezTo>
                    <a:pt x="4962" y="2856"/>
                    <a:pt x="5097" y="2758"/>
                    <a:pt x="5210" y="2608"/>
                  </a:cubicBezTo>
                  <a:cubicBezTo>
                    <a:pt x="5347" y="2425"/>
                    <a:pt x="5391" y="2228"/>
                    <a:pt x="5311" y="2170"/>
                  </a:cubicBezTo>
                  <a:lnTo>
                    <a:pt x="5313" y="2170"/>
                  </a:lnTo>
                  <a:cubicBezTo>
                    <a:pt x="4196" y="1381"/>
                    <a:pt x="3903" y="1159"/>
                    <a:pt x="2655" y="576"/>
                  </a:cubicBezTo>
                  <a:cubicBezTo>
                    <a:pt x="2337" y="433"/>
                    <a:pt x="2029" y="300"/>
                    <a:pt x="1689" y="174"/>
                  </a:cubicBezTo>
                  <a:cubicBezTo>
                    <a:pt x="1514" y="115"/>
                    <a:pt x="1333" y="61"/>
                    <a:pt x="1134" y="29"/>
                  </a:cubicBezTo>
                  <a:cubicBezTo>
                    <a:pt x="1035" y="18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6" name="Google Shape;26706;p36"/>
            <p:cNvSpPr/>
            <p:nvPr/>
          </p:nvSpPr>
          <p:spPr>
            <a:xfrm>
              <a:off x="2000275" y="3258675"/>
              <a:ext cx="127325" cy="60525"/>
            </a:xfrm>
            <a:custGeom>
              <a:rect b="b" l="l" r="r" t="t"/>
              <a:pathLst>
                <a:path extrusionOk="0" h="2421" w="5093">
                  <a:moveTo>
                    <a:pt x="760" y="1"/>
                  </a:moveTo>
                  <a:cubicBezTo>
                    <a:pt x="413" y="1"/>
                    <a:pt x="161" y="109"/>
                    <a:pt x="1" y="258"/>
                  </a:cubicBezTo>
                  <a:cubicBezTo>
                    <a:pt x="5" y="427"/>
                    <a:pt x="54" y="547"/>
                    <a:pt x="100" y="644"/>
                  </a:cubicBezTo>
                  <a:cubicBezTo>
                    <a:pt x="215" y="869"/>
                    <a:pt x="355" y="1010"/>
                    <a:pt x="492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2" y="1809"/>
                    <a:pt x="1407" y="1812"/>
                    <a:pt x="1424" y="1812"/>
                  </a:cubicBezTo>
                  <a:cubicBezTo>
                    <a:pt x="1483" y="1812"/>
                    <a:pt x="1559" y="1763"/>
                    <a:pt x="1631" y="1682"/>
                  </a:cubicBezTo>
                  <a:cubicBezTo>
                    <a:pt x="452" y="827"/>
                    <a:pt x="541" y="680"/>
                    <a:pt x="547" y="529"/>
                  </a:cubicBezTo>
                  <a:cubicBezTo>
                    <a:pt x="553" y="421"/>
                    <a:pt x="749" y="404"/>
                    <a:pt x="874" y="404"/>
                  </a:cubicBezTo>
                  <a:cubicBezTo>
                    <a:pt x="895" y="404"/>
                    <a:pt x="914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8" y="521"/>
                  </a:cubicBezTo>
                  <a:cubicBezTo>
                    <a:pt x="1687" y="626"/>
                    <a:pt x="1995" y="757"/>
                    <a:pt x="2289" y="891"/>
                  </a:cubicBezTo>
                  <a:cubicBezTo>
                    <a:pt x="3472" y="1441"/>
                    <a:pt x="3738" y="1648"/>
                    <a:pt x="4812" y="2407"/>
                  </a:cubicBezTo>
                  <a:cubicBezTo>
                    <a:pt x="4825" y="2416"/>
                    <a:pt x="4840" y="2421"/>
                    <a:pt x="4858" y="2421"/>
                  </a:cubicBezTo>
                  <a:cubicBezTo>
                    <a:pt x="4919" y="2421"/>
                    <a:pt x="5006" y="2370"/>
                    <a:pt x="5092" y="2286"/>
                  </a:cubicBezTo>
                  <a:cubicBezTo>
                    <a:pt x="3474" y="938"/>
                    <a:pt x="2384" y="405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7" name="Google Shape;26707;p36"/>
            <p:cNvSpPr/>
            <p:nvPr/>
          </p:nvSpPr>
          <p:spPr>
            <a:xfrm>
              <a:off x="2053700" y="3380800"/>
              <a:ext cx="40700" cy="36325"/>
            </a:xfrm>
            <a:custGeom>
              <a:rect b="b" l="l" r="r" t="t"/>
              <a:pathLst>
                <a:path extrusionOk="0" h="1453" w="1628">
                  <a:moveTo>
                    <a:pt x="869" y="0"/>
                  </a:moveTo>
                  <a:cubicBezTo>
                    <a:pt x="614" y="0"/>
                    <a:pt x="364" y="152"/>
                    <a:pt x="214" y="423"/>
                  </a:cubicBezTo>
                  <a:cubicBezTo>
                    <a:pt x="1" y="807"/>
                    <a:pt x="51" y="1163"/>
                    <a:pt x="397" y="1356"/>
                  </a:cubicBezTo>
                  <a:cubicBezTo>
                    <a:pt x="513" y="1420"/>
                    <a:pt x="641" y="1452"/>
                    <a:pt x="769" y="1452"/>
                  </a:cubicBezTo>
                  <a:cubicBezTo>
                    <a:pt x="1022" y="1452"/>
                    <a:pt x="1272" y="1325"/>
                    <a:pt x="1414" y="1069"/>
                  </a:cubicBezTo>
                  <a:cubicBezTo>
                    <a:pt x="1627" y="684"/>
                    <a:pt x="1538" y="278"/>
                    <a:pt x="1190" y="85"/>
                  </a:cubicBezTo>
                  <a:cubicBezTo>
                    <a:pt x="1087" y="28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8" name="Google Shape;26708;p36"/>
            <p:cNvSpPr/>
            <p:nvPr/>
          </p:nvSpPr>
          <p:spPr>
            <a:xfrm>
              <a:off x="1950125" y="3337250"/>
              <a:ext cx="134725" cy="71450"/>
            </a:xfrm>
            <a:custGeom>
              <a:rect b="b" l="l" r="r" t="t"/>
              <a:pathLst>
                <a:path extrusionOk="0" h="2858" w="5389">
                  <a:moveTo>
                    <a:pt x="822" y="0"/>
                  </a:moveTo>
                  <a:cubicBezTo>
                    <a:pt x="701" y="0"/>
                    <a:pt x="563" y="20"/>
                    <a:pt x="392" y="90"/>
                  </a:cubicBezTo>
                  <a:cubicBezTo>
                    <a:pt x="311" y="125"/>
                    <a:pt x="217" y="193"/>
                    <a:pt x="142" y="286"/>
                  </a:cubicBezTo>
                  <a:cubicBezTo>
                    <a:pt x="70" y="384"/>
                    <a:pt x="23" y="509"/>
                    <a:pt x="17" y="614"/>
                  </a:cubicBezTo>
                  <a:cubicBezTo>
                    <a:pt x="1" y="829"/>
                    <a:pt x="62" y="966"/>
                    <a:pt x="116" y="1080"/>
                  </a:cubicBezTo>
                  <a:cubicBezTo>
                    <a:pt x="231" y="1306"/>
                    <a:pt x="370" y="1447"/>
                    <a:pt x="510" y="1587"/>
                  </a:cubicBezTo>
                  <a:cubicBezTo>
                    <a:pt x="788" y="1853"/>
                    <a:pt x="1088" y="2056"/>
                    <a:pt x="1396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1" y="2250"/>
                    <a:pt x="1661" y="2137"/>
                    <a:pt x="1754" y="1966"/>
                  </a:cubicBezTo>
                  <a:cubicBezTo>
                    <a:pt x="1866" y="1768"/>
                    <a:pt x="1891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2" y="942"/>
                    <a:pt x="985" y="891"/>
                    <a:pt x="943" y="841"/>
                  </a:cubicBezTo>
                  <a:lnTo>
                    <a:pt x="943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28" y="867"/>
                    <a:pt x="1271" y="907"/>
                    <a:pt x="1414" y="956"/>
                  </a:cubicBezTo>
                  <a:cubicBezTo>
                    <a:pt x="1704" y="1064"/>
                    <a:pt x="2013" y="1195"/>
                    <a:pt x="2307" y="1326"/>
                  </a:cubicBezTo>
                  <a:cubicBezTo>
                    <a:pt x="3488" y="1877"/>
                    <a:pt x="3756" y="2084"/>
                    <a:pt x="4828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0" y="2857"/>
                    <a:pt x="5095" y="2759"/>
                    <a:pt x="5208" y="2609"/>
                  </a:cubicBezTo>
                  <a:cubicBezTo>
                    <a:pt x="5345" y="2426"/>
                    <a:pt x="5388" y="2227"/>
                    <a:pt x="5309" y="2171"/>
                  </a:cubicBezTo>
                  <a:lnTo>
                    <a:pt x="5311" y="2171"/>
                  </a:lnTo>
                  <a:cubicBezTo>
                    <a:pt x="4194" y="1382"/>
                    <a:pt x="3901" y="1157"/>
                    <a:pt x="2653" y="575"/>
                  </a:cubicBezTo>
                  <a:cubicBezTo>
                    <a:pt x="2335" y="432"/>
                    <a:pt x="2027" y="300"/>
                    <a:pt x="1687" y="175"/>
                  </a:cubicBezTo>
                  <a:cubicBezTo>
                    <a:pt x="1512" y="115"/>
                    <a:pt x="1333" y="62"/>
                    <a:pt x="1132" y="28"/>
                  </a:cubicBezTo>
                  <a:cubicBezTo>
                    <a:pt x="1034" y="17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9" name="Google Shape;26709;p36"/>
            <p:cNvSpPr/>
            <p:nvPr/>
          </p:nvSpPr>
          <p:spPr>
            <a:xfrm>
              <a:off x="1950525" y="3348200"/>
              <a:ext cx="127325" cy="60500"/>
            </a:xfrm>
            <a:custGeom>
              <a:rect b="b" l="l" r="r" t="t"/>
              <a:pathLst>
                <a:path extrusionOk="0" h="2420" w="5093">
                  <a:moveTo>
                    <a:pt x="760" y="1"/>
                  </a:moveTo>
                  <a:cubicBezTo>
                    <a:pt x="413" y="1"/>
                    <a:pt x="160" y="108"/>
                    <a:pt x="1" y="258"/>
                  </a:cubicBezTo>
                  <a:cubicBezTo>
                    <a:pt x="5" y="425"/>
                    <a:pt x="54" y="544"/>
                    <a:pt x="100" y="642"/>
                  </a:cubicBezTo>
                  <a:cubicBezTo>
                    <a:pt x="215" y="868"/>
                    <a:pt x="354" y="1009"/>
                    <a:pt x="494" y="1149"/>
                  </a:cubicBezTo>
                  <a:cubicBezTo>
                    <a:pt x="772" y="1415"/>
                    <a:pt x="1072" y="1618"/>
                    <a:pt x="1380" y="1801"/>
                  </a:cubicBezTo>
                  <a:cubicBezTo>
                    <a:pt x="1393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1"/>
                  </a:cubicBezTo>
                  <a:cubicBezTo>
                    <a:pt x="452" y="827"/>
                    <a:pt x="541" y="677"/>
                    <a:pt x="547" y="528"/>
                  </a:cubicBezTo>
                  <a:cubicBezTo>
                    <a:pt x="552" y="421"/>
                    <a:pt x="749" y="404"/>
                    <a:pt x="874" y="404"/>
                  </a:cubicBezTo>
                  <a:cubicBezTo>
                    <a:pt x="895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8" y="405"/>
                    <a:pt x="963" y="403"/>
                    <a:pt x="983" y="407"/>
                  </a:cubicBezTo>
                  <a:cubicBezTo>
                    <a:pt x="1112" y="429"/>
                    <a:pt x="1255" y="469"/>
                    <a:pt x="1398" y="518"/>
                  </a:cubicBezTo>
                  <a:cubicBezTo>
                    <a:pt x="1688" y="626"/>
                    <a:pt x="1997" y="757"/>
                    <a:pt x="2291" y="888"/>
                  </a:cubicBezTo>
                  <a:cubicBezTo>
                    <a:pt x="3472" y="1439"/>
                    <a:pt x="3740" y="1646"/>
                    <a:pt x="4812" y="2405"/>
                  </a:cubicBezTo>
                  <a:cubicBezTo>
                    <a:pt x="4825" y="2415"/>
                    <a:pt x="4841" y="2419"/>
                    <a:pt x="4859" y="2419"/>
                  </a:cubicBezTo>
                  <a:cubicBezTo>
                    <a:pt x="4921" y="2419"/>
                    <a:pt x="5006" y="2368"/>
                    <a:pt x="5092" y="2284"/>
                  </a:cubicBezTo>
                  <a:cubicBezTo>
                    <a:pt x="3474" y="936"/>
                    <a:pt x="2384" y="403"/>
                    <a:pt x="1426" y="111"/>
                  </a:cubicBezTo>
                  <a:cubicBezTo>
                    <a:pt x="1174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0" name="Google Shape;26710;p36"/>
            <p:cNvSpPr/>
            <p:nvPr/>
          </p:nvSpPr>
          <p:spPr>
            <a:xfrm>
              <a:off x="2003950" y="3470300"/>
              <a:ext cx="40750" cy="36325"/>
            </a:xfrm>
            <a:custGeom>
              <a:rect b="b" l="l" r="r" t="t"/>
              <a:pathLst>
                <a:path extrusionOk="0" h="1453" w="1630">
                  <a:moveTo>
                    <a:pt x="869" y="1"/>
                  </a:moveTo>
                  <a:cubicBezTo>
                    <a:pt x="614" y="1"/>
                    <a:pt x="365" y="153"/>
                    <a:pt x="216" y="422"/>
                  </a:cubicBezTo>
                  <a:cubicBezTo>
                    <a:pt x="1" y="808"/>
                    <a:pt x="50" y="1161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2" y="1453"/>
                    <a:pt x="1271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1" name="Google Shape;26711;p36"/>
            <p:cNvSpPr/>
            <p:nvPr/>
          </p:nvSpPr>
          <p:spPr>
            <a:xfrm>
              <a:off x="1900375" y="3426725"/>
              <a:ext cx="134775" cy="71475"/>
            </a:xfrm>
            <a:custGeom>
              <a:rect b="b" l="l" r="r" t="t"/>
              <a:pathLst>
                <a:path extrusionOk="0" h="2859" w="5391">
                  <a:moveTo>
                    <a:pt x="823" y="1"/>
                  </a:moveTo>
                  <a:cubicBezTo>
                    <a:pt x="702" y="1"/>
                    <a:pt x="564" y="21"/>
                    <a:pt x="392" y="91"/>
                  </a:cubicBezTo>
                  <a:cubicBezTo>
                    <a:pt x="313" y="127"/>
                    <a:pt x="217" y="193"/>
                    <a:pt x="144" y="286"/>
                  </a:cubicBezTo>
                  <a:cubicBezTo>
                    <a:pt x="70" y="385"/>
                    <a:pt x="22" y="511"/>
                    <a:pt x="16" y="614"/>
                  </a:cubicBezTo>
                  <a:cubicBezTo>
                    <a:pt x="1" y="831"/>
                    <a:pt x="64" y="968"/>
                    <a:pt x="116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5"/>
                    <a:pt x="1088" y="2055"/>
                    <a:pt x="1396" y="2238"/>
                  </a:cubicBezTo>
                  <a:cubicBezTo>
                    <a:pt x="1410" y="2246"/>
                    <a:pt x="1425" y="2250"/>
                    <a:pt x="1442" y="2250"/>
                  </a:cubicBezTo>
                  <a:cubicBezTo>
                    <a:pt x="1533" y="2250"/>
                    <a:pt x="1662" y="2137"/>
                    <a:pt x="1756" y="1968"/>
                  </a:cubicBezTo>
                  <a:cubicBezTo>
                    <a:pt x="1865" y="1767"/>
                    <a:pt x="1893" y="1570"/>
                    <a:pt x="1816" y="1527"/>
                  </a:cubicBezTo>
                  <a:cubicBezTo>
                    <a:pt x="1547" y="1368"/>
                    <a:pt x="1289" y="1189"/>
                    <a:pt x="1084" y="992"/>
                  </a:cubicBezTo>
                  <a:cubicBezTo>
                    <a:pt x="1034" y="942"/>
                    <a:pt x="985" y="890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3"/>
                    <a:pt x="999" y="847"/>
                  </a:cubicBezTo>
                  <a:cubicBezTo>
                    <a:pt x="1130" y="869"/>
                    <a:pt x="1273" y="908"/>
                    <a:pt x="1414" y="958"/>
                  </a:cubicBezTo>
                  <a:cubicBezTo>
                    <a:pt x="1704" y="1063"/>
                    <a:pt x="2013" y="1195"/>
                    <a:pt x="2307" y="1328"/>
                  </a:cubicBezTo>
                  <a:cubicBezTo>
                    <a:pt x="3490" y="1879"/>
                    <a:pt x="3756" y="2085"/>
                    <a:pt x="4828" y="2845"/>
                  </a:cubicBezTo>
                  <a:cubicBezTo>
                    <a:pt x="4841" y="2854"/>
                    <a:pt x="4857" y="2859"/>
                    <a:pt x="4875" y="2859"/>
                  </a:cubicBezTo>
                  <a:cubicBezTo>
                    <a:pt x="4961" y="2859"/>
                    <a:pt x="5095" y="2759"/>
                    <a:pt x="5209" y="2610"/>
                  </a:cubicBezTo>
                  <a:cubicBezTo>
                    <a:pt x="5347" y="2427"/>
                    <a:pt x="5390" y="2228"/>
                    <a:pt x="5311" y="2173"/>
                  </a:cubicBezTo>
                  <a:cubicBezTo>
                    <a:pt x="4193" y="1381"/>
                    <a:pt x="3903" y="1159"/>
                    <a:pt x="2653" y="576"/>
                  </a:cubicBezTo>
                  <a:cubicBezTo>
                    <a:pt x="2337" y="433"/>
                    <a:pt x="2026" y="300"/>
                    <a:pt x="1686" y="177"/>
                  </a:cubicBezTo>
                  <a:cubicBezTo>
                    <a:pt x="1513" y="115"/>
                    <a:pt x="1333" y="63"/>
                    <a:pt x="1132" y="30"/>
                  </a:cubicBezTo>
                  <a:cubicBezTo>
                    <a:pt x="1034" y="18"/>
                    <a:pt x="936" y="1"/>
                    <a:pt x="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2" name="Google Shape;26712;p36"/>
            <p:cNvSpPr/>
            <p:nvPr/>
          </p:nvSpPr>
          <p:spPr>
            <a:xfrm>
              <a:off x="1900775" y="3437700"/>
              <a:ext cx="127325" cy="60500"/>
            </a:xfrm>
            <a:custGeom>
              <a:rect b="b" l="l" r="r" t="t"/>
              <a:pathLst>
                <a:path extrusionOk="0" h="2420" w="5093">
                  <a:moveTo>
                    <a:pt x="930" y="404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4"/>
                  </a:cubicBezTo>
                  <a:close/>
                  <a:moveTo>
                    <a:pt x="763" y="1"/>
                  </a:moveTo>
                  <a:cubicBezTo>
                    <a:pt x="414" y="1"/>
                    <a:pt x="161" y="109"/>
                    <a:pt x="0" y="259"/>
                  </a:cubicBezTo>
                  <a:cubicBezTo>
                    <a:pt x="4" y="426"/>
                    <a:pt x="54" y="545"/>
                    <a:pt x="100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2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4"/>
                  </a:cubicBezTo>
                  <a:lnTo>
                    <a:pt x="930" y="404"/>
                  </a:lnTo>
                  <a:cubicBezTo>
                    <a:pt x="929" y="404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30"/>
                    <a:pt x="1255" y="469"/>
                    <a:pt x="1398" y="519"/>
                  </a:cubicBezTo>
                  <a:cubicBezTo>
                    <a:pt x="1688" y="624"/>
                    <a:pt x="1997" y="756"/>
                    <a:pt x="2291" y="889"/>
                  </a:cubicBezTo>
                  <a:cubicBezTo>
                    <a:pt x="3474" y="1440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7"/>
                    <a:pt x="2384" y="404"/>
                    <a:pt x="1428" y="109"/>
                  </a:cubicBezTo>
                  <a:cubicBezTo>
                    <a:pt x="1177" y="33"/>
                    <a:pt x="955" y="1"/>
                    <a:pt x="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3" name="Google Shape;26713;p36"/>
            <p:cNvSpPr/>
            <p:nvPr/>
          </p:nvSpPr>
          <p:spPr>
            <a:xfrm>
              <a:off x="1954200" y="3559775"/>
              <a:ext cx="40725" cy="36325"/>
            </a:xfrm>
            <a:custGeom>
              <a:rect b="b" l="l" r="r" t="t"/>
              <a:pathLst>
                <a:path extrusionOk="0" h="1453" w="1629">
                  <a:moveTo>
                    <a:pt x="870" y="1"/>
                  </a:moveTo>
                  <a:cubicBezTo>
                    <a:pt x="615" y="1"/>
                    <a:pt x="366" y="153"/>
                    <a:pt x="215" y="423"/>
                  </a:cubicBezTo>
                  <a:cubicBezTo>
                    <a:pt x="1" y="809"/>
                    <a:pt x="50" y="1163"/>
                    <a:pt x="398" y="1356"/>
                  </a:cubicBezTo>
                  <a:cubicBezTo>
                    <a:pt x="515" y="1420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8" y="278"/>
                    <a:pt x="1192" y="85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4" name="Google Shape;26714;p36"/>
            <p:cNvSpPr/>
            <p:nvPr/>
          </p:nvSpPr>
          <p:spPr>
            <a:xfrm>
              <a:off x="1850625" y="3516250"/>
              <a:ext cx="134775" cy="71425"/>
            </a:xfrm>
            <a:custGeom>
              <a:rect b="b" l="l" r="r" t="t"/>
              <a:pathLst>
                <a:path extrusionOk="0" h="2857" w="5391">
                  <a:moveTo>
                    <a:pt x="821" y="0"/>
                  </a:moveTo>
                  <a:cubicBezTo>
                    <a:pt x="700" y="0"/>
                    <a:pt x="562" y="20"/>
                    <a:pt x="392" y="89"/>
                  </a:cubicBezTo>
                  <a:cubicBezTo>
                    <a:pt x="313" y="125"/>
                    <a:pt x="217" y="192"/>
                    <a:pt x="144" y="286"/>
                  </a:cubicBezTo>
                  <a:cubicBezTo>
                    <a:pt x="70" y="383"/>
                    <a:pt x="22" y="508"/>
                    <a:pt x="16" y="614"/>
                  </a:cubicBezTo>
                  <a:cubicBezTo>
                    <a:pt x="0" y="828"/>
                    <a:pt x="64" y="966"/>
                    <a:pt x="118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2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1" y="2249"/>
                  </a:cubicBezTo>
                  <a:cubicBezTo>
                    <a:pt x="1531" y="2249"/>
                    <a:pt x="1661" y="2136"/>
                    <a:pt x="1756" y="1968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6"/>
                    <a:pt x="1084" y="989"/>
                  </a:cubicBezTo>
                  <a:cubicBezTo>
                    <a:pt x="1034" y="942"/>
                    <a:pt x="985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0"/>
                    <a:pt x="998" y="844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3"/>
                    <a:pt x="2012" y="1194"/>
                    <a:pt x="2307" y="1325"/>
                  </a:cubicBezTo>
                  <a:cubicBezTo>
                    <a:pt x="3490" y="1876"/>
                    <a:pt x="3756" y="2085"/>
                    <a:pt x="4828" y="2842"/>
                  </a:cubicBezTo>
                  <a:cubicBezTo>
                    <a:pt x="4841" y="2852"/>
                    <a:pt x="4857" y="2856"/>
                    <a:pt x="4876" y="2856"/>
                  </a:cubicBezTo>
                  <a:cubicBezTo>
                    <a:pt x="4962" y="2856"/>
                    <a:pt x="5096" y="2758"/>
                    <a:pt x="5209" y="2608"/>
                  </a:cubicBezTo>
                  <a:cubicBezTo>
                    <a:pt x="5346" y="2425"/>
                    <a:pt x="5390" y="2228"/>
                    <a:pt x="5311" y="2170"/>
                  </a:cubicBezTo>
                  <a:cubicBezTo>
                    <a:pt x="4195" y="1381"/>
                    <a:pt x="3903" y="1158"/>
                    <a:pt x="2653" y="574"/>
                  </a:cubicBezTo>
                  <a:cubicBezTo>
                    <a:pt x="2336" y="433"/>
                    <a:pt x="2026" y="300"/>
                    <a:pt x="1688" y="174"/>
                  </a:cubicBezTo>
                  <a:cubicBezTo>
                    <a:pt x="1513" y="115"/>
                    <a:pt x="1332" y="61"/>
                    <a:pt x="1132" y="29"/>
                  </a:cubicBezTo>
                  <a:cubicBezTo>
                    <a:pt x="1034" y="18"/>
                    <a:pt x="934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5" name="Google Shape;26715;p36"/>
            <p:cNvSpPr/>
            <p:nvPr/>
          </p:nvSpPr>
          <p:spPr>
            <a:xfrm>
              <a:off x="1851075" y="3527175"/>
              <a:ext cx="127250" cy="60500"/>
            </a:xfrm>
            <a:custGeom>
              <a:rect b="b" l="l" r="r" t="t"/>
              <a:pathLst>
                <a:path extrusionOk="0" h="2420" w="5090">
                  <a:moveTo>
                    <a:pt x="759" y="1"/>
                  </a:moveTo>
                  <a:cubicBezTo>
                    <a:pt x="411" y="1"/>
                    <a:pt x="159" y="109"/>
                    <a:pt x="0" y="258"/>
                  </a:cubicBezTo>
                  <a:cubicBezTo>
                    <a:pt x="2" y="427"/>
                    <a:pt x="54" y="545"/>
                    <a:pt x="100" y="644"/>
                  </a:cubicBezTo>
                  <a:cubicBezTo>
                    <a:pt x="215" y="869"/>
                    <a:pt x="352" y="1010"/>
                    <a:pt x="491" y="1149"/>
                  </a:cubicBezTo>
                  <a:cubicBezTo>
                    <a:pt x="772" y="1415"/>
                    <a:pt x="1072" y="1618"/>
                    <a:pt x="1378" y="1801"/>
                  </a:cubicBezTo>
                  <a:cubicBezTo>
                    <a:pt x="1391" y="1809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0" y="827"/>
                    <a:pt x="539" y="678"/>
                    <a:pt x="547" y="529"/>
                  </a:cubicBezTo>
                  <a:cubicBezTo>
                    <a:pt x="550" y="421"/>
                    <a:pt x="746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1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5"/>
                  </a:cubicBezTo>
                  <a:cubicBezTo>
                    <a:pt x="4823" y="2415"/>
                    <a:pt x="4839" y="2420"/>
                    <a:pt x="4857" y="2420"/>
                  </a:cubicBezTo>
                  <a:cubicBezTo>
                    <a:pt x="4919" y="2420"/>
                    <a:pt x="5004" y="2369"/>
                    <a:pt x="5090" y="2286"/>
                  </a:cubicBezTo>
                  <a:lnTo>
                    <a:pt x="5090" y="2284"/>
                  </a:lnTo>
                  <a:cubicBezTo>
                    <a:pt x="3472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6" name="Google Shape;26716;p36"/>
            <p:cNvSpPr/>
            <p:nvPr/>
          </p:nvSpPr>
          <p:spPr>
            <a:xfrm>
              <a:off x="2373350" y="2866150"/>
              <a:ext cx="998125" cy="1218200"/>
            </a:xfrm>
            <a:custGeom>
              <a:rect b="b" l="l" r="r" t="t"/>
              <a:pathLst>
                <a:path extrusionOk="0" h="48728" w="39925">
                  <a:moveTo>
                    <a:pt x="39429" y="0"/>
                  </a:moveTo>
                  <a:cubicBezTo>
                    <a:pt x="36972" y="4490"/>
                    <a:pt x="13864" y="46684"/>
                    <a:pt x="13285" y="47616"/>
                  </a:cubicBezTo>
                  <a:cubicBezTo>
                    <a:pt x="13285" y="47616"/>
                    <a:pt x="4740" y="43722"/>
                    <a:pt x="1" y="41421"/>
                  </a:cubicBezTo>
                  <a:lnTo>
                    <a:pt x="1" y="41421"/>
                  </a:lnTo>
                  <a:cubicBezTo>
                    <a:pt x="6776" y="45119"/>
                    <a:pt x="12758" y="48386"/>
                    <a:pt x="13373" y="48728"/>
                  </a:cubicBezTo>
                  <a:cubicBezTo>
                    <a:pt x="13764" y="48141"/>
                    <a:pt x="39117" y="1585"/>
                    <a:pt x="39924" y="281"/>
                  </a:cubicBezTo>
                  <a:cubicBezTo>
                    <a:pt x="39855" y="241"/>
                    <a:pt x="39684" y="146"/>
                    <a:pt x="39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17" name="Google Shape;26717;p36"/>
          <p:cNvGrpSpPr/>
          <p:nvPr/>
        </p:nvGrpSpPr>
        <p:grpSpPr>
          <a:xfrm>
            <a:off x="3564238" y="3459525"/>
            <a:ext cx="1519300" cy="812375"/>
            <a:chOff x="3754738" y="3337238"/>
            <a:chExt cx="1519300" cy="812375"/>
          </a:xfrm>
        </p:grpSpPr>
        <p:sp>
          <p:nvSpPr>
            <p:cNvPr id="26718" name="Google Shape;26718;p36"/>
            <p:cNvSpPr/>
            <p:nvPr/>
          </p:nvSpPr>
          <p:spPr>
            <a:xfrm>
              <a:off x="4355288" y="3642388"/>
              <a:ext cx="277850" cy="132075"/>
            </a:xfrm>
            <a:custGeom>
              <a:rect b="b" l="l" r="r" t="t"/>
              <a:pathLst>
                <a:path extrusionOk="0" h="5283" w="11114">
                  <a:moveTo>
                    <a:pt x="2484" y="4735"/>
                  </a:moveTo>
                  <a:cubicBezTo>
                    <a:pt x="1" y="2973"/>
                    <a:pt x="3243" y="551"/>
                    <a:pt x="5550" y="235"/>
                  </a:cubicBezTo>
                  <a:cubicBezTo>
                    <a:pt x="7248" y="1"/>
                    <a:pt x="10174" y="119"/>
                    <a:pt x="10519" y="2025"/>
                  </a:cubicBezTo>
                  <a:cubicBezTo>
                    <a:pt x="11113" y="5282"/>
                    <a:pt x="7203" y="2421"/>
                    <a:pt x="6047" y="2763"/>
                  </a:cubicBezTo>
                  <a:cubicBezTo>
                    <a:pt x="4288" y="3281"/>
                    <a:pt x="3885" y="5038"/>
                    <a:pt x="2484" y="4735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9" name="Google Shape;26719;p36"/>
            <p:cNvSpPr/>
            <p:nvPr/>
          </p:nvSpPr>
          <p:spPr>
            <a:xfrm>
              <a:off x="3754738" y="3470188"/>
              <a:ext cx="833850" cy="679425"/>
            </a:xfrm>
            <a:custGeom>
              <a:rect b="b" l="l" r="r" t="t"/>
              <a:pathLst>
                <a:path extrusionOk="0" h="27177" w="33354">
                  <a:moveTo>
                    <a:pt x="14368" y="3590"/>
                  </a:moveTo>
                  <a:cubicBezTo>
                    <a:pt x="0" y="6710"/>
                    <a:pt x="5130" y="27176"/>
                    <a:pt x="18282" y="24625"/>
                  </a:cubicBezTo>
                  <a:cubicBezTo>
                    <a:pt x="33353" y="21705"/>
                    <a:pt x="29020" y="0"/>
                    <a:pt x="14368" y="359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0" name="Google Shape;26720;p36"/>
            <p:cNvSpPr/>
            <p:nvPr/>
          </p:nvSpPr>
          <p:spPr>
            <a:xfrm>
              <a:off x="3851013" y="3550813"/>
              <a:ext cx="642075" cy="523100"/>
            </a:xfrm>
            <a:custGeom>
              <a:rect b="b" l="l" r="r" t="t"/>
              <a:pathLst>
                <a:path extrusionOk="0" h="20924" w="25683">
                  <a:moveTo>
                    <a:pt x="11064" y="2762"/>
                  </a:moveTo>
                  <a:cubicBezTo>
                    <a:pt x="0" y="5166"/>
                    <a:pt x="3950" y="20924"/>
                    <a:pt x="14077" y="18960"/>
                  </a:cubicBezTo>
                  <a:cubicBezTo>
                    <a:pt x="25683" y="16711"/>
                    <a:pt x="22346" y="0"/>
                    <a:pt x="11064" y="27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1" name="Google Shape;26721;p36"/>
            <p:cNvSpPr/>
            <p:nvPr/>
          </p:nvSpPr>
          <p:spPr>
            <a:xfrm>
              <a:off x="3944288" y="3599838"/>
              <a:ext cx="467175" cy="441575"/>
            </a:xfrm>
            <a:custGeom>
              <a:rect b="b" l="l" r="r" t="t"/>
              <a:pathLst>
                <a:path extrusionOk="0" h="17663" w="18687">
                  <a:moveTo>
                    <a:pt x="9772" y="997"/>
                  </a:moveTo>
                  <a:cubicBezTo>
                    <a:pt x="10756" y="997"/>
                    <a:pt x="11736" y="1165"/>
                    <a:pt x="12657" y="1555"/>
                  </a:cubicBezTo>
                  <a:cubicBezTo>
                    <a:pt x="14045" y="2147"/>
                    <a:pt x="15191" y="3207"/>
                    <a:pt x="15952" y="4501"/>
                  </a:cubicBezTo>
                  <a:cubicBezTo>
                    <a:pt x="17479" y="7096"/>
                    <a:pt x="17486" y="10507"/>
                    <a:pt x="15825" y="13041"/>
                  </a:cubicBezTo>
                  <a:cubicBezTo>
                    <a:pt x="14340" y="15308"/>
                    <a:pt x="11485" y="16679"/>
                    <a:pt x="8733" y="16679"/>
                  </a:cubicBezTo>
                  <a:cubicBezTo>
                    <a:pt x="7954" y="16679"/>
                    <a:pt x="7182" y="16569"/>
                    <a:pt x="6453" y="16338"/>
                  </a:cubicBezTo>
                  <a:cubicBezTo>
                    <a:pt x="3461" y="15394"/>
                    <a:pt x="1477" y="12422"/>
                    <a:pt x="1216" y="9369"/>
                  </a:cubicBezTo>
                  <a:cubicBezTo>
                    <a:pt x="925" y="5982"/>
                    <a:pt x="2760" y="2925"/>
                    <a:pt x="5968" y="1720"/>
                  </a:cubicBezTo>
                  <a:cubicBezTo>
                    <a:pt x="6450" y="1539"/>
                    <a:pt x="6945" y="1399"/>
                    <a:pt x="7445" y="1286"/>
                  </a:cubicBezTo>
                  <a:lnTo>
                    <a:pt x="7445" y="1286"/>
                  </a:lnTo>
                  <a:cubicBezTo>
                    <a:pt x="7452" y="1285"/>
                    <a:pt x="7459" y="1283"/>
                    <a:pt x="7466" y="1282"/>
                  </a:cubicBezTo>
                  <a:lnTo>
                    <a:pt x="7466" y="1282"/>
                  </a:lnTo>
                  <a:cubicBezTo>
                    <a:pt x="7466" y="1282"/>
                    <a:pt x="7466" y="1282"/>
                    <a:pt x="7466" y="1282"/>
                  </a:cubicBezTo>
                  <a:cubicBezTo>
                    <a:pt x="7472" y="1280"/>
                    <a:pt x="7479" y="1279"/>
                    <a:pt x="7485" y="1277"/>
                  </a:cubicBezTo>
                  <a:lnTo>
                    <a:pt x="7485" y="1277"/>
                  </a:lnTo>
                  <a:cubicBezTo>
                    <a:pt x="8234" y="1099"/>
                    <a:pt x="9004" y="997"/>
                    <a:pt x="9772" y="997"/>
                  </a:cubicBezTo>
                  <a:close/>
                  <a:moveTo>
                    <a:pt x="9704" y="1"/>
                  </a:moveTo>
                  <a:cubicBezTo>
                    <a:pt x="9414" y="1"/>
                    <a:pt x="9122" y="15"/>
                    <a:pt x="8827" y="45"/>
                  </a:cubicBezTo>
                  <a:cubicBezTo>
                    <a:pt x="8279" y="100"/>
                    <a:pt x="7736" y="192"/>
                    <a:pt x="7201" y="321"/>
                  </a:cubicBezTo>
                  <a:cubicBezTo>
                    <a:pt x="5235" y="759"/>
                    <a:pt x="3343" y="1703"/>
                    <a:pt x="2046" y="3279"/>
                  </a:cubicBezTo>
                  <a:cubicBezTo>
                    <a:pt x="921" y="4648"/>
                    <a:pt x="301" y="6340"/>
                    <a:pt x="200" y="8107"/>
                  </a:cubicBezTo>
                  <a:cubicBezTo>
                    <a:pt x="0" y="11560"/>
                    <a:pt x="1814" y="15194"/>
                    <a:pt x="4944" y="16789"/>
                  </a:cubicBezTo>
                  <a:cubicBezTo>
                    <a:pt x="6113" y="17384"/>
                    <a:pt x="7421" y="17663"/>
                    <a:pt x="8742" y="17663"/>
                  </a:cubicBezTo>
                  <a:cubicBezTo>
                    <a:pt x="11375" y="17663"/>
                    <a:pt x="14061" y="16559"/>
                    <a:pt x="15813" y="14661"/>
                  </a:cubicBezTo>
                  <a:cubicBezTo>
                    <a:pt x="18198" y="12080"/>
                    <a:pt x="18686" y="8206"/>
                    <a:pt x="17321" y="5015"/>
                  </a:cubicBezTo>
                  <a:cubicBezTo>
                    <a:pt x="15990" y="1898"/>
                    <a:pt x="13019" y="1"/>
                    <a:pt x="97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2" name="Google Shape;26722;p36"/>
            <p:cNvSpPr/>
            <p:nvPr/>
          </p:nvSpPr>
          <p:spPr>
            <a:xfrm>
              <a:off x="4077563" y="3697213"/>
              <a:ext cx="181275" cy="256150"/>
            </a:xfrm>
            <a:custGeom>
              <a:rect b="b" l="l" r="r" t="t"/>
              <a:pathLst>
                <a:path extrusionOk="0" h="10246" w="7251">
                  <a:moveTo>
                    <a:pt x="6571" y="0"/>
                  </a:moveTo>
                  <a:cubicBezTo>
                    <a:pt x="6421" y="0"/>
                    <a:pt x="6273" y="73"/>
                    <a:pt x="6178" y="247"/>
                  </a:cubicBezTo>
                  <a:cubicBezTo>
                    <a:pt x="4421" y="3481"/>
                    <a:pt x="2198" y="6401"/>
                    <a:pt x="239" y="9510"/>
                  </a:cubicBezTo>
                  <a:cubicBezTo>
                    <a:pt x="0" y="9889"/>
                    <a:pt x="344" y="10245"/>
                    <a:pt x="691" y="10245"/>
                  </a:cubicBezTo>
                  <a:cubicBezTo>
                    <a:pt x="843" y="10245"/>
                    <a:pt x="995" y="10177"/>
                    <a:pt x="1099" y="10012"/>
                  </a:cubicBezTo>
                  <a:cubicBezTo>
                    <a:pt x="3058" y="6905"/>
                    <a:pt x="5280" y="3985"/>
                    <a:pt x="7040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3" name="Google Shape;26723;p36"/>
            <p:cNvSpPr/>
            <p:nvPr/>
          </p:nvSpPr>
          <p:spPr>
            <a:xfrm>
              <a:off x="4033813" y="3687463"/>
              <a:ext cx="133400" cy="175275"/>
            </a:xfrm>
            <a:custGeom>
              <a:rect b="b" l="l" r="r" t="t"/>
              <a:pathLst>
                <a:path extrusionOk="0" h="7011" w="5336">
                  <a:moveTo>
                    <a:pt x="4641" y="1"/>
                  </a:moveTo>
                  <a:cubicBezTo>
                    <a:pt x="4489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0" y="6479"/>
                    <a:pt x="123" y="6816"/>
                    <a:pt x="340" y="6943"/>
                  </a:cubicBezTo>
                  <a:cubicBezTo>
                    <a:pt x="419" y="6990"/>
                    <a:pt x="501" y="7011"/>
                    <a:pt x="581" y="7011"/>
                  </a:cubicBezTo>
                  <a:cubicBezTo>
                    <a:pt x="751" y="7011"/>
                    <a:pt x="912" y="6913"/>
                    <a:pt x="1020" y="6764"/>
                  </a:cubicBezTo>
                  <a:cubicBezTo>
                    <a:pt x="2448" y="4807"/>
                    <a:pt x="3771" y="2765"/>
                    <a:pt x="5090" y="734"/>
                  </a:cubicBezTo>
                  <a:cubicBezTo>
                    <a:pt x="5336" y="358"/>
                    <a:pt x="4991" y="1"/>
                    <a:pt x="46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4" name="Google Shape;26724;p36"/>
            <p:cNvSpPr/>
            <p:nvPr/>
          </p:nvSpPr>
          <p:spPr>
            <a:xfrm>
              <a:off x="4166388" y="3774563"/>
              <a:ext cx="145175" cy="186525"/>
            </a:xfrm>
            <a:custGeom>
              <a:rect b="b" l="l" r="r" t="t"/>
              <a:pathLst>
                <a:path extrusionOk="0" h="7461" w="5807">
                  <a:moveTo>
                    <a:pt x="5121" y="0"/>
                  </a:moveTo>
                  <a:cubicBezTo>
                    <a:pt x="4971" y="0"/>
                    <a:pt x="4821" y="70"/>
                    <a:pt x="4721" y="240"/>
                  </a:cubicBezTo>
                  <a:cubicBezTo>
                    <a:pt x="3390" y="2513"/>
                    <a:pt x="1641" y="4499"/>
                    <a:pt x="238" y="6724"/>
                  </a:cubicBezTo>
                  <a:cubicBezTo>
                    <a:pt x="0" y="7102"/>
                    <a:pt x="346" y="7460"/>
                    <a:pt x="693" y="7460"/>
                  </a:cubicBezTo>
                  <a:cubicBezTo>
                    <a:pt x="844" y="7460"/>
                    <a:pt x="996" y="7392"/>
                    <a:pt x="1100" y="7228"/>
                  </a:cubicBezTo>
                  <a:cubicBezTo>
                    <a:pt x="2501" y="5003"/>
                    <a:pt x="4249" y="3014"/>
                    <a:pt x="5581" y="743"/>
                  </a:cubicBezTo>
                  <a:cubicBezTo>
                    <a:pt x="5807" y="359"/>
                    <a:pt x="5462" y="0"/>
                    <a:pt x="51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5" name="Google Shape;26725;p36"/>
            <p:cNvSpPr/>
            <p:nvPr/>
          </p:nvSpPr>
          <p:spPr>
            <a:xfrm>
              <a:off x="4440188" y="3337238"/>
              <a:ext cx="833850" cy="679375"/>
            </a:xfrm>
            <a:custGeom>
              <a:rect b="b" l="l" r="r" t="t"/>
              <a:pathLst>
                <a:path extrusionOk="0" h="27175" w="33354">
                  <a:moveTo>
                    <a:pt x="14368" y="3591"/>
                  </a:moveTo>
                  <a:cubicBezTo>
                    <a:pt x="1" y="6711"/>
                    <a:pt x="5130" y="27175"/>
                    <a:pt x="18280" y="24626"/>
                  </a:cubicBezTo>
                  <a:cubicBezTo>
                    <a:pt x="33354" y="21706"/>
                    <a:pt x="29018" y="1"/>
                    <a:pt x="14368" y="3591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6" name="Google Shape;26726;p36"/>
            <p:cNvSpPr/>
            <p:nvPr/>
          </p:nvSpPr>
          <p:spPr>
            <a:xfrm>
              <a:off x="4536463" y="3417838"/>
              <a:ext cx="642100" cy="523150"/>
            </a:xfrm>
            <a:custGeom>
              <a:rect b="b" l="l" r="r" t="t"/>
              <a:pathLst>
                <a:path extrusionOk="0" h="20926" w="25684">
                  <a:moveTo>
                    <a:pt x="11065" y="2764"/>
                  </a:moveTo>
                  <a:cubicBezTo>
                    <a:pt x="1" y="5168"/>
                    <a:pt x="3951" y="20926"/>
                    <a:pt x="14077" y="18962"/>
                  </a:cubicBezTo>
                  <a:cubicBezTo>
                    <a:pt x="25683" y="16712"/>
                    <a:pt x="22346" y="0"/>
                    <a:pt x="11065" y="27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7" name="Google Shape;26727;p36"/>
            <p:cNvSpPr/>
            <p:nvPr/>
          </p:nvSpPr>
          <p:spPr>
            <a:xfrm>
              <a:off x="4629738" y="3466863"/>
              <a:ext cx="467175" cy="441600"/>
            </a:xfrm>
            <a:custGeom>
              <a:rect b="b" l="l" r="r" t="t"/>
              <a:pathLst>
                <a:path extrusionOk="0" h="17664" w="18687">
                  <a:moveTo>
                    <a:pt x="9774" y="998"/>
                  </a:moveTo>
                  <a:cubicBezTo>
                    <a:pt x="10758" y="998"/>
                    <a:pt x="11736" y="1166"/>
                    <a:pt x="12655" y="1557"/>
                  </a:cubicBezTo>
                  <a:cubicBezTo>
                    <a:pt x="14046" y="2147"/>
                    <a:pt x="15190" y="3207"/>
                    <a:pt x="15952" y="4502"/>
                  </a:cubicBezTo>
                  <a:cubicBezTo>
                    <a:pt x="17480" y="7098"/>
                    <a:pt x="17486" y="10508"/>
                    <a:pt x="15826" y="13043"/>
                  </a:cubicBezTo>
                  <a:cubicBezTo>
                    <a:pt x="14340" y="15309"/>
                    <a:pt x="11484" y="16679"/>
                    <a:pt x="8731" y="16679"/>
                  </a:cubicBezTo>
                  <a:cubicBezTo>
                    <a:pt x="7952" y="16679"/>
                    <a:pt x="7182" y="16570"/>
                    <a:pt x="6453" y="16340"/>
                  </a:cubicBezTo>
                  <a:cubicBezTo>
                    <a:pt x="3462" y="15396"/>
                    <a:pt x="1477" y="12423"/>
                    <a:pt x="1216" y="9371"/>
                  </a:cubicBezTo>
                  <a:cubicBezTo>
                    <a:pt x="925" y="5983"/>
                    <a:pt x="2760" y="2927"/>
                    <a:pt x="5969" y="1722"/>
                  </a:cubicBezTo>
                  <a:cubicBezTo>
                    <a:pt x="6450" y="1540"/>
                    <a:pt x="6945" y="1400"/>
                    <a:pt x="7449" y="1287"/>
                  </a:cubicBezTo>
                  <a:lnTo>
                    <a:pt x="7449" y="1287"/>
                  </a:lnTo>
                  <a:cubicBezTo>
                    <a:pt x="7455" y="1286"/>
                    <a:pt x="7461" y="1285"/>
                    <a:pt x="7467" y="1283"/>
                  </a:cubicBezTo>
                  <a:lnTo>
                    <a:pt x="7467" y="1283"/>
                  </a:lnTo>
                  <a:cubicBezTo>
                    <a:pt x="7467" y="1283"/>
                    <a:pt x="7467" y="1283"/>
                    <a:pt x="7467" y="1283"/>
                  </a:cubicBezTo>
                  <a:cubicBezTo>
                    <a:pt x="7473" y="1282"/>
                    <a:pt x="7479" y="1280"/>
                    <a:pt x="7485" y="1279"/>
                  </a:cubicBezTo>
                  <a:lnTo>
                    <a:pt x="7485" y="1279"/>
                  </a:lnTo>
                  <a:cubicBezTo>
                    <a:pt x="8234" y="1101"/>
                    <a:pt x="9006" y="998"/>
                    <a:pt x="9774" y="998"/>
                  </a:cubicBezTo>
                  <a:close/>
                  <a:moveTo>
                    <a:pt x="9705" y="1"/>
                  </a:moveTo>
                  <a:cubicBezTo>
                    <a:pt x="9415" y="1"/>
                    <a:pt x="9122" y="15"/>
                    <a:pt x="8828" y="45"/>
                  </a:cubicBezTo>
                  <a:cubicBezTo>
                    <a:pt x="8278" y="101"/>
                    <a:pt x="7736" y="194"/>
                    <a:pt x="7201" y="323"/>
                  </a:cubicBezTo>
                  <a:cubicBezTo>
                    <a:pt x="5236" y="761"/>
                    <a:pt x="3342" y="1705"/>
                    <a:pt x="2046" y="3280"/>
                  </a:cubicBezTo>
                  <a:cubicBezTo>
                    <a:pt x="919" y="4650"/>
                    <a:pt x="302" y="6341"/>
                    <a:pt x="201" y="8109"/>
                  </a:cubicBezTo>
                  <a:cubicBezTo>
                    <a:pt x="1" y="11562"/>
                    <a:pt x="1814" y="15196"/>
                    <a:pt x="4945" y="16791"/>
                  </a:cubicBezTo>
                  <a:cubicBezTo>
                    <a:pt x="6113" y="17386"/>
                    <a:pt x="7420" y="17664"/>
                    <a:pt x="8742" y="17664"/>
                  </a:cubicBezTo>
                  <a:cubicBezTo>
                    <a:pt x="11374" y="17664"/>
                    <a:pt x="14061" y="16561"/>
                    <a:pt x="15813" y="14663"/>
                  </a:cubicBezTo>
                  <a:cubicBezTo>
                    <a:pt x="18198" y="12082"/>
                    <a:pt x="18687" y="8208"/>
                    <a:pt x="17322" y="5016"/>
                  </a:cubicBezTo>
                  <a:cubicBezTo>
                    <a:pt x="15989" y="1897"/>
                    <a:pt x="13019" y="1"/>
                    <a:pt x="9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8" name="Google Shape;26728;p36"/>
            <p:cNvSpPr/>
            <p:nvPr/>
          </p:nvSpPr>
          <p:spPr>
            <a:xfrm>
              <a:off x="4763013" y="3564288"/>
              <a:ext cx="181275" cy="256125"/>
            </a:xfrm>
            <a:custGeom>
              <a:rect b="b" l="l" r="r" t="t"/>
              <a:pathLst>
                <a:path extrusionOk="0" h="10245" w="7251">
                  <a:moveTo>
                    <a:pt x="6571" y="0"/>
                  </a:moveTo>
                  <a:cubicBezTo>
                    <a:pt x="6422" y="0"/>
                    <a:pt x="6274" y="72"/>
                    <a:pt x="6178" y="247"/>
                  </a:cubicBezTo>
                  <a:cubicBezTo>
                    <a:pt x="4421" y="3481"/>
                    <a:pt x="2199" y="6401"/>
                    <a:pt x="238" y="9508"/>
                  </a:cubicBezTo>
                  <a:cubicBezTo>
                    <a:pt x="0" y="9888"/>
                    <a:pt x="345" y="10245"/>
                    <a:pt x="691" y="10245"/>
                  </a:cubicBezTo>
                  <a:cubicBezTo>
                    <a:pt x="843" y="10245"/>
                    <a:pt x="995" y="10176"/>
                    <a:pt x="1099" y="10012"/>
                  </a:cubicBezTo>
                  <a:cubicBezTo>
                    <a:pt x="3058" y="6904"/>
                    <a:pt x="5281" y="3984"/>
                    <a:pt x="7038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9" name="Google Shape;26729;p36"/>
            <p:cNvSpPr/>
            <p:nvPr/>
          </p:nvSpPr>
          <p:spPr>
            <a:xfrm>
              <a:off x="4719263" y="3554538"/>
              <a:ext cx="133400" cy="175275"/>
            </a:xfrm>
            <a:custGeom>
              <a:rect b="b" l="l" r="r" t="t"/>
              <a:pathLst>
                <a:path extrusionOk="0" h="7011" w="5336">
                  <a:moveTo>
                    <a:pt x="4642" y="1"/>
                  </a:moveTo>
                  <a:cubicBezTo>
                    <a:pt x="4490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1" y="6479"/>
                    <a:pt x="123" y="6816"/>
                    <a:pt x="338" y="6942"/>
                  </a:cubicBezTo>
                  <a:cubicBezTo>
                    <a:pt x="418" y="6989"/>
                    <a:pt x="500" y="7010"/>
                    <a:pt x="580" y="7010"/>
                  </a:cubicBezTo>
                  <a:cubicBezTo>
                    <a:pt x="751" y="7010"/>
                    <a:pt x="911" y="6913"/>
                    <a:pt x="1021" y="6763"/>
                  </a:cubicBezTo>
                  <a:cubicBezTo>
                    <a:pt x="2449" y="4806"/>
                    <a:pt x="3772" y="2765"/>
                    <a:pt x="5091" y="734"/>
                  </a:cubicBezTo>
                  <a:cubicBezTo>
                    <a:pt x="5336" y="358"/>
                    <a:pt x="4991" y="1"/>
                    <a:pt x="4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0" name="Google Shape;26730;p36"/>
            <p:cNvSpPr/>
            <p:nvPr/>
          </p:nvSpPr>
          <p:spPr>
            <a:xfrm>
              <a:off x="4851838" y="3641638"/>
              <a:ext cx="145200" cy="186525"/>
            </a:xfrm>
            <a:custGeom>
              <a:rect b="b" l="l" r="r" t="t"/>
              <a:pathLst>
                <a:path extrusionOk="0" h="7461" w="5808">
                  <a:moveTo>
                    <a:pt x="5122" y="0"/>
                  </a:moveTo>
                  <a:cubicBezTo>
                    <a:pt x="4971" y="0"/>
                    <a:pt x="4821" y="70"/>
                    <a:pt x="4721" y="239"/>
                  </a:cubicBezTo>
                  <a:cubicBezTo>
                    <a:pt x="3390" y="2513"/>
                    <a:pt x="1642" y="4499"/>
                    <a:pt x="238" y="6724"/>
                  </a:cubicBezTo>
                  <a:cubicBezTo>
                    <a:pt x="1" y="7102"/>
                    <a:pt x="346" y="7460"/>
                    <a:pt x="693" y="7460"/>
                  </a:cubicBezTo>
                  <a:cubicBezTo>
                    <a:pt x="845" y="7460"/>
                    <a:pt x="996" y="7392"/>
                    <a:pt x="1100" y="7227"/>
                  </a:cubicBezTo>
                  <a:cubicBezTo>
                    <a:pt x="2501" y="5003"/>
                    <a:pt x="4250" y="3014"/>
                    <a:pt x="5581" y="743"/>
                  </a:cubicBezTo>
                  <a:cubicBezTo>
                    <a:pt x="5807" y="359"/>
                    <a:pt x="5463" y="0"/>
                    <a:pt x="5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31" name="Google Shape;26731;p36"/>
          <p:cNvGrpSpPr/>
          <p:nvPr/>
        </p:nvGrpSpPr>
        <p:grpSpPr>
          <a:xfrm>
            <a:off x="5238563" y="2385088"/>
            <a:ext cx="596950" cy="787025"/>
            <a:chOff x="5055688" y="2345363"/>
            <a:chExt cx="596950" cy="787025"/>
          </a:xfrm>
        </p:grpSpPr>
        <p:sp>
          <p:nvSpPr>
            <p:cNvPr id="26732" name="Google Shape;26732;p36"/>
            <p:cNvSpPr/>
            <p:nvPr/>
          </p:nvSpPr>
          <p:spPr>
            <a:xfrm>
              <a:off x="5055688" y="2345363"/>
              <a:ext cx="596950" cy="637750"/>
            </a:xfrm>
            <a:custGeom>
              <a:rect b="b" l="l" r="r" t="t"/>
              <a:pathLst>
                <a:path extrusionOk="0" h="25510" w="23878">
                  <a:moveTo>
                    <a:pt x="9319" y="13860"/>
                  </a:moveTo>
                  <a:cubicBezTo>
                    <a:pt x="10279" y="12918"/>
                    <a:pt x="12156" y="9044"/>
                    <a:pt x="12266" y="8637"/>
                  </a:cubicBezTo>
                  <a:cubicBezTo>
                    <a:pt x="12592" y="7409"/>
                    <a:pt x="9249" y="5749"/>
                    <a:pt x="10519" y="3419"/>
                  </a:cubicBezTo>
                  <a:cubicBezTo>
                    <a:pt x="12533" y="0"/>
                    <a:pt x="19835" y="6069"/>
                    <a:pt x="21752" y="7569"/>
                  </a:cubicBezTo>
                  <a:cubicBezTo>
                    <a:pt x="23878" y="9234"/>
                    <a:pt x="23674" y="13651"/>
                    <a:pt x="17583" y="11585"/>
                  </a:cubicBezTo>
                  <a:cubicBezTo>
                    <a:pt x="16498" y="11218"/>
                    <a:pt x="14164" y="15657"/>
                    <a:pt x="13602" y="16794"/>
                  </a:cubicBezTo>
                  <a:cubicBezTo>
                    <a:pt x="13602" y="16794"/>
                    <a:pt x="18095" y="21823"/>
                    <a:pt x="16816" y="23698"/>
                  </a:cubicBezTo>
                  <a:cubicBezTo>
                    <a:pt x="15154" y="25510"/>
                    <a:pt x="6064" y="19877"/>
                    <a:pt x="3102" y="16255"/>
                  </a:cubicBezTo>
                  <a:cubicBezTo>
                    <a:pt x="1" y="11903"/>
                    <a:pt x="4271" y="12984"/>
                    <a:pt x="9319" y="1386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3" name="Google Shape;26733;p36"/>
            <p:cNvSpPr/>
            <p:nvPr/>
          </p:nvSpPr>
          <p:spPr>
            <a:xfrm>
              <a:off x="5070063" y="2817713"/>
              <a:ext cx="263375" cy="314675"/>
            </a:xfrm>
            <a:custGeom>
              <a:rect b="b" l="l" r="r" t="t"/>
              <a:pathLst>
                <a:path extrusionOk="0" h="12587" w="10535">
                  <a:moveTo>
                    <a:pt x="5325" y="0"/>
                  </a:moveTo>
                  <a:cubicBezTo>
                    <a:pt x="5124" y="0"/>
                    <a:pt x="4917" y="101"/>
                    <a:pt x="4823" y="334"/>
                  </a:cubicBezTo>
                  <a:cubicBezTo>
                    <a:pt x="3264" y="4210"/>
                    <a:pt x="1396" y="7966"/>
                    <a:pt x="100" y="11946"/>
                  </a:cubicBezTo>
                  <a:cubicBezTo>
                    <a:pt x="0" y="12255"/>
                    <a:pt x="293" y="12586"/>
                    <a:pt x="595" y="12586"/>
                  </a:cubicBezTo>
                  <a:cubicBezTo>
                    <a:pt x="676" y="12586"/>
                    <a:pt x="758" y="12562"/>
                    <a:pt x="833" y="12508"/>
                  </a:cubicBezTo>
                  <a:cubicBezTo>
                    <a:pt x="2567" y="11253"/>
                    <a:pt x="4168" y="9852"/>
                    <a:pt x="5655" y="8312"/>
                  </a:cubicBezTo>
                  <a:cubicBezTo>
                    <a:pt x="7174" y="6740"/>
                    <a:pt x="8626" y="5107"/>
                    <a:pt x="10180" y="3572"/>
                  </a:cubicBezTo>
                  <a:cubicBezTo>
                    <a:pt x="10534" y="3221"/>
                    <a:pt x="10193" y="2721"/>
                    <a:pt x="9809" y="2721"/>
                  </a:cubicBezTo>
                  <a:cubicBezTo>
                    <a:pt x="9697" y="2721"/>
                    <a:pt x="9580" y="2764"/>
                    <a:pt x="9477" y="2866"/>
                  </a:cubicBezTo>
                  <a:cubicBezTo>
                    <a:pt x="6833" y="5479"/>
                    <a:pt x="4463" y="8325"/>
                    <a:pt x="1591" y="10676"/>
                  </a:cubicBezTo>
                  <a:lnTo>
                    <a:pt x="1591" y="10676"/>
                  </a:lnTo>
                  <a:cubicBezTo>
                    <a:pt x="2835" y="7257"/>
                    <a:pt x="4427" y="3973"/>
                    <a:pt x="5784" y="597"/>
                  </a:cubicBezTo>
                  <a:cubicBezTo>
                    <a:pt x="5929" y="237"/>
                    <a:pt x="5634" y="0"/>
                    <a:pt x="5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4" name="Google Shape;26734;p36"/>
            <p:cNvSpPr/>
            <p:nvPr/>
          </p:nvSpPr>
          <p:spPr>
            <a:xfrm>
              <a:off x="5331213" y="2401313"/>
              <a:ext cx="305800" cy="196050"/>
            </a:xfrm>
            <a:custGeom>
              <a:rect b="b" l="l" r="r" t="t"/>
              <a:pathLst>
                <a:path extrusionOk="0" h="7842" w="12232">
                  <a:moveTo>
                    <a:pt x="701" y="1"/>
                  </a:moveTo>
                  <a:cubicBezTo>
                    <a:pt x="347" y="1"/>
                    <a:pt x="1" y="356"/>
                    <a:pt x="253" y="728"/>
                  </a:cubicBezTo>
                  <a:cubicBezTo>
                    <a:pt x="1483" y="2538"/>
                    <a:pt x="3360" y="3764"/>
                    <a:pt x="5140" y="4973"/>
                  </a:cubicBezTo>
                  <a:cubicBezTo>
                    <a:pt x="7059" y="6279"/>
                    <a:pt x="9065" y="7400"/>
                    <a:pt x="11372" y="7832"/>
                  </a:cubicBezTo>
                  <a:cubicBezTo>
                    <a:pt x="11407" y="7839"/>
                    <a:pt x="11442" y="7842"/>
                    <a:pt x="11475" y="7842"/>
                  </a:cubicBezTo>
                  <a:cubicBezTo>
                    <a:pt x="12027" y="7842"/>
                    <a:pt x="12231" y="6981"/>
                    <a:pt x="11637" y="6871"/>
                  </a:cubicBezTo>
                  <a:cubicBezTo>
                    <a:pt x="9463" y="6465"/>
                    <a:pt x="7578" y="5430"/>
                    <a:pt x="5766" y="4198"/>
                  </a:cubicBezTo>
                  <a:cubicBezTo>
                    <a:pt x="4097" y="3062"/>
                    <a:pt x="2267" y="1925"/>
                    <a:pt x="1114" y="225"/>
                  </a:cubicBezTo>
                  <a:cubicBezTo>
                    <a:pt x="1007" y="66"/>
                    <a:pt x="853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35" name="Google Shape;26735;p36"/>
          <p:cNvGrpSpPr/>
          <p:nvPr/>
        </p:nvGrpSpPr>
        <p:grpSpPr>
          <a:xfrm>
            <a:off x="6561000" y="2816775"/>
            <a:ext cx="928925" cy="1455125"/>
            <a:chOff x="6682900" y="2581875"/>
            <a:chExt cx="928925" cy="1455125"/>
          </a:xfrm>
        </p:grpSpPr>
        <p:sp>
          <p:nvSpPr>
            <p:cNvPr id="26736" name="Google Shape;26736;p36"/>
            <p:cNvSpPr/>
            <p:nvPr/>
          </p:nvSpPr>
          <p:spPr>
            <a:xfrm>
              <a:off x="6682900" y="2581875"/>
              <a:ext cx="864500" cy="942300"/>
            </a:xfrm>
            <a:custGeom>
              <a:rect b="b" l="l" r="r" t="t"/>
              <a:pathLst>
                <a:path extrusionOk="0" h="37692" w="34580">
                  <a:moveTo>
                    <a:pt x="16602" y="37691"/>
                  </a:moveTo>
                  <a:cubicBezTo>
                    <a:pt x="14604" y="30059"/>
                    <a:pt x="6173" y="29783"/>
                    <a:pt x="3502" y="21725"/>
                  </a:cubicBezTo>
                  <a:cubicBezTo>
                    <a:pt x="1" y="11255"/>
                    <a:pt x="5030" y="4069"/>
                    <a:pt x="15533" y="2004"/>
                  </a:cubicBezTo>
                  <a:cubicBezTo>
                    <a:pt x="25761" y="1"/>
                    <a:pt x="34580" y="5710"/>
                    <a:pt x="34388" y="17259"/>
                  </a:cubicBezTo>
                  <a:cubicBezTo>
                    <a:pt x="34287" y="23490"/>
                    <a:pt x="28452" y="28112"/>
                    <a:pt x="30204" y="3464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7" name="Google Shape;26737;p36"/>
            <p:cNvSpPr/>
            <p:nvPr/>
          </p:nvSpPr>
          <p:spPr>
            <a:xfrm>
              <a:off x="7005550" y="3095100"/>
              <a:ext cx="202475" cy="389000"/>
            </a:xfrm>
            <a:custGeom>
              <a:rect b="b" l="l" r="r" t="t"/>
              <a:pathLst>
                <a:path extrusionOk="0" h="15560" w="8099">
                  <a:moveTo>
                    <a:pt x="682" y="0"/>
                  </a:moveTo>
                  <a:cubicBezTo>
                    <a:pt x="346" y="0"/>
                    <a:pt x="0" y="359"/>
                    <a:pt x="217" y="747"/>
                  </a:cubicBezTo>
                  <a:cubicBezTo>
                    <a:pt x="2813" y="5397"/>
                    <a:pt x="5198" y="10204"/>
                    <a:pt x="7007" y="15220"/>
                  </a:cubicBezTo>
                  <a:cubicBezTo>
                    <a:pt x="7092" y="15457"/>
                    <a:pt x="7295" y="15560"/>
                    <a:pt x="7495" y="15560"/>
                  </a:cubicBezTo>
                  <a:cubicBezTo>
                    <a:pt x="7800" y="15560"/>
                    <a:pt x="8099" y="15321"/>
                    <a:pt x="7968" y="14955"/>
                  </a:cubicBezTo>
                  <a:lnTo>
                    <a:pt x="7968" y="14955"/>
                  </a:lnTo>
                  <a:lnTo>
                    <a:pt x="7968" y="14957"/>
                  </a:lnTo>
                  <a:cubicBezTo>
                    <a:pt x="6129" y="9858"/>
                    <a:pt x="3715" y="4969"/>
                    <a:pt x="1077" y="244"/>
                  </a:cubicBezTo>
                  <a:cubicBezTo>
                    <a:pt x="981" y="72"/>
                    <a:pt x="832" y="0"/>
                    <a:pt x="6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8" name="Google Shape;26738;p36"/>
            <p:cNvSpPr/>
            <p:nvPr/>
          </p:nvSpPr>
          <p:spPr>
            <a:xfrm>
              <a:off x="7291150" y="3031400"/>
              <a:ext cx="45100" cy="418250"/>
            </a:xfrm>
            <a:custGeom>
              <a:rect b="b" l="l" r="r" t="t"/>
              <a:pathLst>
                <a:path extrusionOk="0" h="16730" w="1804">
                  <a:moveTo>
                    <a:pt x="676" y="1"/>
                  </a:moveTo>
                  <a:cubicBezTo>
                    <a:pt x="427" y="1"/>
                    <a:pt x="173" y="161"/>
                    <a:pt x="163" y="483"/>
                  </a:cubicBezTo>
                  <a:cubicBezTo>
                    <a:pt x="1" y="5741"/>
                    <a:pt x="237" y="11020"/>
                    <a:pt x="774" y="16253"/>
                  </a:cubicBezTo>
                  <a:cubicBezTo>
                    <a:pt x="807" y="16570"/>
                    <a:pt x="1074" y="16730"/>
                    <a:pt x="1323" y="16730"/>
                  </a:cubicBezTo>
                  <a:cubicBezTo>
                    <a:pt x="1572" y="16730"/>
                    <a:pt x="1803" y="16572"/>
                    <a:pt x="1771" y="16253"/>
                  </a:cubicBezTo>
                  <a:cubicBezTo>
                    <a:pt x="1233" y="11020"/>
                    <a:pt x="997" y="5741"/>
                    <a:pt x="1160" y="483"/>
                  </a:cubicBezTo>
                  <a:cubicBezTo>
                    <a:pt x="1169" y="161"/>
                    <a:pt x="925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9" name="Google Shape;26739;p36"/>
            <p:cNvSpPr/>
            <p:nvPr/>
          </p:nvSpPr>
          <p:spPr>
            <a:xfrm>
              <a:off x="7006425" y="2975875"/>
              <a:ext cx="317825" cy="187975"/>
            </a:xfrm>
            <a:custGeom>
              <a:rect b="b" l="l" r="r" t="t"/>
              <a:pathLst>
                <a:path extrusionOk="0" h="7519" w="12713">
                  <a:moveTo>
                    <a:pt x="7524" y="1000"/>
                  </a:moveTo>
                  <a:cubicBezTo>
                    <a:pt x="7598" y="1000"/>
                    <a:pt x="7673" y="1007"/>
                    <a:pt x="7707" y="1016"/>
                  </a:cubicBezTo>
                  <a:cubicBezTo>
                    <a:pt x="7927" y="1077"/>
                    <a:pt x="8091" y="1237"/>
                    <a:pt x="8238" y="1490"/>
                  </a:cubicBezTo>
                  <a:cubicBezTo>
                    <a:pt x="8703" y="2284"/>
                    <a:pt x="8724" y="3445"/>
                    <a:pt x="8356" y="4402"/>
                  </a:cubicBezTo>
                  <a:lnTo>
                    <a:pt x="8356" y="4402"/>
                  </a:lnTo>
                  <a:cubicBezTo>
                    <a:pt x="7899" y="4093"/>
                    <a:pt x="7567" y="3546"/>
                    <a:pt x="7368" y="3074"/>
                  </a:cubicBezTo>
                  <a:cubicBezTo>
                    <a:pt x="7212" y="2704"/>
                    <a:pt x="7099" y="2295"/>
                    <a:pt x="7078" y="1893"/>
                  </a:cubicBezTo>
                  <a:cubicBezTo>
                    <a:pt x="7061" y="1562"/>
                    <a:pt x="7075" y="1301"/>
                    <a:pt x="7236" y="1079"/>
                  </a:cubicBezTo>
                  <a:lnTo>
                    <a:pt x="7236" y="1079"/>
                  </a:lnTo>
                  <a:cubicBezTo>
                    <a:pt x="7236" y="1080"/>
                    <a:pt x="7235" y="1080"/>
                    <a:pt x="7235" y="1080"/>
                  </a:cubicBezTo>
                  <a:cubicBezTo>
                    <a:pt x="7235" y="1080"/>
                    <a:pt x="7270" y="1039"/>
                    <a:pt x="7368" y="1014"/>
                  </a:cubicBezTo>
                  <a:cubicBezTo>
                    <a:pt x="7408" y="1004"/>
                    <a:pt x="7466" y="1000"/>
                    <a:pt x="7524" y="1000"/>
                  </a:cubicBezTo>
                  <a:close/>
                  <a:moveTo>
                    <a:pt x="3689" y="1835"/>
                  </a:moveTo>
                  <a:cubicBezTo>
                    <a:pt x="3708" y="1835"/>
                    <a:pt x="3728" y="1837"/>
                    <a:pt x="3749" y="1842"/>
                  </a:cubicBezTo>
                  <a:cubicBezTo>
                    <a:pt x="4065" y="1912"/>
                    <a:pt x="4326" y="2457"/>
                    <a:pt x="4444" y="2716"/>
                  </a:cubicBezTo>
                  <a:cubicBezTo>
                    <a:pt x="4615" y="3089"/>
                    <a:pt x="4689" y="3471"/>
                    <a:pt x="4674" y="3877"/>
                  </a:cubicBezTo>
                  <a:cubicBezTo>
                    <a:pt x="4653" y="4395"/>
                    <a:pt x="4480" y="4911"/>
                    <a:pt x="4203" y="5353"/>
                  </a:cubicBezTo>
                  <a:lnTo>
                    <a:pt x="4203" y="5353"/>
                  </a:lnTo>
                  <a:cubicBezTo>
                    <a:pt x="3728" y="4828"/>
                    <a:pt x="3363" y="4169"/>
                    <a:pt x="3197" y="3483"/>
                  </a:cubicBezTo>
                  <a:cubicBezTo>
                    <a:pt x="3119" y="3163"/>
                    <a:pt x="3088" y="2817"/>
                    <a:pt x="3180" y="2497"/>
                  </a:cubicBezTo>
                  <a:cubicBezTo>
                    <a:pt x="3247" y="2269"/>
                    <a:pt x="3415" y="1835"/>
                    <a:pt x="3689" y="1835"/>
                  </a:cubicBezTo>
                  <a:close/>
                  <a:moveTo>
                    <a:pt x="7529" y="1"/>
                  </a:moveTo>
                  <a:cubicBezTo>
                    <a:pt x="7523" y="1"/>
                    <a:pt x="7517" y="1"/>
                    <a:pt x="7512" y="1"/>
                  </a:cubicBezTo>
                  <a:cubicBezTo>
                    <a:pt x="6313" y="11"/>
                    <a:pt x="5986" y="1189"/>
                    <a:pt x="6111" y="2185"/>
                  </a:cubicBezTo>
                  <a:cubicBezTo>
                    <a:pt x="6253" y="3335"/>
                    <a:pt x="6851" y="4622"/>
                    <a:pt x="7868" y="5262"/>
                  </a:cubicBezTo>
                  <a:lnTo>
                    <a:pt x="7868" y="5262"/>
                  </a:lnTo>
                  <a:cubicBezTo>
                    <a:pt x="7683" y="5489"/>
                    <a:pt x="7466" y="5681"/>
                    <a:pt x="7217" y="5824"/>
                  </a:cubicBezTo>
                  <a:cubicBezTo>
                    <a:pt x="6841" y="6040"/>
                    <a:pt x="6416" y="6124"/>
                    <a:pt x="5986" y="6124"/>
                  </a:cubicBezTo>
                  <a:cubicBezTo>
                    <a:pt x="5955" y="6124"/>
                    <a:pt x="5924" y="6124"/>
                    <a:pt x="5894" y="6123"/>
                  </a:cubicBezTo>
                  <a:cubicBezTo>
                    <a:pt x="5556" y="6114"/>
                    <a:pt x="5265" y="6063"/>
                    <a:pt x="5000" y="5951"/>
                  </a:cubicBezTo>
                  <a:lnTo>
                    <a:pt x="5000" y="5951"/>
                  </a:lnTo>
                  <a:cubicBezTo>
                    <a:pt x="5671" y="4926"/>
                    <a:pt x="5883" y="3602"/>
                    <a:pt x="5409" y="2451"/>
                  </a:cubicBezTo>
                  <a:cubicBezTo>
                    <a:pt x="5124" y="1758"/>
                    <a:pt x="4517" y="822"/>
                    <a:pt x="3678" y="822"/>
                  </a:cubicBezTo>
                  <a:cubicBezTo>
                    <a:pt x="3599" y="822"/>
                    <a:pt x="3518" y="830"/>
                    <a:pt x="3435" y="848"/>
                  </a:cubicBezTo>
                  <a:cubicBezTo>
                    <a:pt x="2483" y="1050"/>
                    <a:pt x="2070" y="2284"/>
                    <a:pt x="2140" y="3142"/>
                  </a:cubicBezTo>
                  <a:cubicBezTo>
                    <a:pt x="2222" y="4147"/>
                    <a:pt x="2706" y="5097"/>
                    <a:pt x="3336" y="5868"/>
                  </a:cubicBezTo>
                  <a:cubicBezTo>
                    <a:pt x="3404" y="5951"/>
                    <a:pt x="3472" y="6029"/>
                    <a:pt x="3542" y="6103"/>
                  </a:cubicBezTo>
                  <a:lnTo>
                    <a:pt x="3542" y="6103"/>
                  </a:lnTo>
                  <a:cubicBezTo>
                    <a:pt x="3243" y="6346"/>
                    <a:pt x="2884" y="6527"/>
                    <a:pt x="2505" y="6527"/>
                  </a:cubicBezTo>
                  <a:cubicBezTo>
                    <a:pt x="2473" y="6527"/>
                    <a:pt x="2441" y="6526"/>
                    <a:pt x="2409" y="6523"/>
                  </a:cubicBezTo>
                  <a:cubicBezTo>
                    <a:pt x="1693" y="6462"/>
                    <a:pt x="1307" y="5733"/>
                    <a:pt x="1093" y="5133"/>
                  </a:cubicBezTo>
                  <a:cubicBezTo>
                    <a:pt x="1007" y="4895"/>
                    <a:pt x="805" y="4792"/>
                    <a:pt x="605" y="4792"/>
                  </a:cubicBezTo>
                  <a:cubicBezTo>
                    <a:pt x="300" y="4792"/>
                    <a:pt x="1" y="5032"/>
                    <a:pt x="132" y="5398"/>
                  </a:cubicBezTo>
                  <a:cubicBezTo>
                    <a:pt x="435" y="6249"/>
                    <a:pt x="932" y="7102"/>
                    <a:pt x="1834" y="7412"/>
                  </a:cubicBezTo>
                  <a:cubicBezTo>
                    <a:pt x="2047" y="7485"/>
                    <a:pt x="2267" y="7518"/>
                    <a:pt x="2486" y="7518"/>
                  </a:cubicBezTo>
                  <a:cubicBezTo>
                    <a:pt x="2990" y="7518"/>
                    <a:pt x="3494" y="7342"/>
                    <a:pt x="3913" y="7060"/>
                  </a:cubicBezTo>
                  <a:cubicBezTo>
                    <a:pt x="4062" y="6960"/>
                    <a:pt x="4203" y="6850"/>
                    <a:pt x="4336" y="6730"/>
                  </a:cubicBezTo>
                  <a:lnTo>
                    <a:pt x="4336" y="6730"/>
                  </a:lnTo>
                  <a:cubicBezTo>
                    <a:pt x="4681" y="6920"/>
                    <a:pt x="5066" y="7039"/>
                    <a:pt x="5510" y="7090"/>
                  </a:cubicBezTo>
                  <a:cubicBezTo>
                    <a:pt x="5663" y="7107"/>
                    <a:pt x="5815" y="7116"/>
                    <a:pt x="5965" y="7116"/>
                  </a:cubicBezTo>
                  <a:cubicBezTo>
                    <a:pt x="7118" y="7116"/>
                    <a:pt x="8173" y="6602"/>
                    <a:pt x="8834" y="5625"/>
                  </a:cubicBezTo>
                  <a:lnTo>
                    <a:pt x="8834" y="5625"/>
                  </a:lnTo>
                  <a:cubicBezTo>
                    <a:pt x="8931" y="5638"/>
                    <a:pt x="9027" y="5645"/>
                    <a:pt x="9122" y="5645"/>
                  </a:cubicBezTo>
                  <a:cubicBezTo>
                    <a:pt x="10582" y="5645"/>
                    <a:pt x="11772" y="4122"/>
                    <a:pt x="12481" y="2954"/>
                  </a:cubicBezTo>
                  <a:cubicBezTo>
                    <a:pt x="12712" y="2573"/>
                    <a:pt x="12367" y="2214"/>
                    <a:pt x="12024" y="2214"/>
                  </a:cubicBezTo>
                  <a:cubicBezTo>
                    <a:pt x="11872" y="2214"/>
                    <a:pt x="11721" y="2284"/>
                    <a:pt x="11620" y="2451"/>
                  </a:cubicBezTo>
                  <a:cubicBezTo>
                    <a:pt x="11152" y="3221"/>
                    <a:pt x="10349" y="4498"/>
                    <a:pt x="9319" y="4638"/>
                  </a:cubicBezTo>
                  <a:lnTo>
                    <a:pt x="9319" y="4638"/>
                  </a:lnTo>
                  <a:cubicBezTo>
                    <a:pt x="9610" y="3788"/>
                    <a:pt x="9656" y="2840"/>
                    <a:pt x="9471" y="1975"/>
                  </a:cubicBezTo>
                  <a:cubicBezTo>
                    <a:pt x="9263" y="1011"/>
                    <a:pt x="8620" y="1"/>
                    <a:pt x="7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0" name="Google Shape;26740;p36"/>
            <p:cNvSpPr/>
            <p:nvPr/>
          </p:nvSpPr>
          <p:spPr>
            <a:xfrm>
              <a:off x="7170025" y="3735500"/>
              <a:ext cx="430675" cy="301500"/>
            </a:xfrm>
            <a:custGeom>
              <a:rect b="b" l="l" r="r" t="t"/>
              <a:pathLst>
                <a:path extrusionOk="0" h="12060" w="17227">
                  <a:moveTo>
                    <a:pt x="1" y="3133"/>
                  </a:moveTo>
                  <a:cubicBezTo>
                    <a:pt x="1134" y="12059"/>
                    <a:pt x="17227" y="8535"/>
                    <a:pt x="13296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1" name="Google Shape;26741;p36"/>
            <p:cNvSpPr/>
            <p:nvPr/>
          </p:nvSpPr>
          <p:spPr>
            <a:xfrm>
              <a:off x="6997850" y="3388275"/>
              <a:ext cx="613975" cy="464700"/>
            </a:xfrm>
            <a:custGeom>
              <a:rect b="b" l="l" r="r" t="t"/>
              <a:pathLst>
                <a:path extrusionOk="0" h="18588" w="24559">
                  <a:moveTo>
                    <a:pt x="16534" y="1475"/>
                  </a:moveTo>
                  <a:cubicBezTo>
                    <a:pt x="14337" y="1968"/>
                    <a:pt x="5495" y="4201"/>
                    <a:pt x="3102" y="4628"/>
                  </a:cubicBezTo>
                  <a:cubicBezTo>
                    <a:pt x="1" y="5183"/>
                    <a:pt x="818" y="9901"/>
                    <a:pt x="4604" y="8764"/>
                  </a:cubicBezTo>
                  <a:cubicBezTo>
                    <a:pt x="738" y="10028"/>
                    <a:pt x="2689" y="13597"/>
                    <a:pt x="5345" y="13361"/>
                  </a:cubicBezTo>
                  <a:cubicBezTo>
                    <a:pt x="1629" y="14481"/>
                    <a:pt x="3694" y="18587"/>
                    <a:pt x="6454" y="18307"/>
                  </a:cubicBezTo>
                  <a:cubicBezTo>
                    <a:pt x="9454" y="18002"/>
                    <a:pt x="11661" y="17155"/>
                    <a:pt x="13629" y="16843"/>
                  </a:cubicBezTo>
                  <a:cubicBezTo>
                    <a:pt x="16347" y="16415"/>
                    <a:pt x="19648" y="15105"/>
                    <a:pt x="21337" y="14540"/>
                  </a:cubicBezTo>
                  <a:cubicBezTo>
                    <a:pt x="24558" y="13462"/>
                    <a:pt x="24276" y="8977"/>
                    <a:pt x="19604" y="10022"/>
                  </a:cubicBezTo>
                  <a:cubicBezTo>
                    <a:pt x="23910" y="9923"/>
                    <a:pt x="23229" y="4304"/>
                    <a:pt x="18894" y="5564"/>
                  </a:cubicBezTo>
                  <a:cubicBezTo>
                    <a:pt x="23229" y="4304"/>
                    <a:pt x="20865" y="0"/>
                    <a:pt x="16534" y="1475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2" name="Google Shape;26742;p36"/>
            <p:cNvSpPr/>
            <p:nvPr/>
          </p:nvSpPr>
          <p:spPr>
            <a:xfrm>
              <a:off x="7009350" y="3405600"/>
              <a:ext cx="590575" cy="453225"/>
            </a:xfrm>
            <a:custGeom>
              <a:rect b="b" l="l" r="r" t="t"/>
              <a:pathLst>
                <a:path extrusionOk="0" h="18129" w="23623">
                  <a:moveTo>
                    <a:pt x="17869" y="984"/>
                  </a:moveTo>
                  <a:cubicBezTo>
                    <a:pt x="18726" y="984"/>
                    <a:pt x="19564" y="1239"/>
                    <a:pt x="20035" y="1985"/>
                  </a:cubicBezTo>
                  <a:cubicBezTo>
                    <a:pt x="20806" y="3211"/>
                    <a:pt x="19283" y="4093"/>
                    <a:pt x="18301" y="4391"/>
                  </a:cubicBezTo>
                  <a:cubicBezTo>
                    <a:pt x="17741" y="4561"/>
                    <a:pt x="17909" y="5372"/>
                    <a:pt x="18420" y="5372"/>
                  </a:cubicBezTo>
                  <a:cubicBezTo>
                    <a:pt x="18466" y="5372"/>
                    <a:pt x="18515" y="5365"/>
                    <a:pt x="18566" y="5351"/>
                  </a:cubicBezTo>
                  <a:cubicBezTo>
                    <a:pt x="18877" y="5265"/>
                    <a:pt x="19221" y="5214"/>
                    <a:pt x="19561" y="5214"/>
                  </a:cubicBezTo>
                  <a:cubicBezTo>
                    <a:pt x="20499" y="5214"/>
                    <a:pt x="21412" y="5600"/>
                    <a:pt x="21543" y="6687"/>
                  </a:cubicBezTo>
                  <a:cubicBezTo>
                    <a:pt x="21675" y="7770"/>
                    <a:pt x="20883" y="8436"/>
                    <a:pt x="19963" y="8701"/>
                  </a:cubicBezTo>
                  <a:lnTo>
                    <a:pt x="19963" y="8701"/>
                  </a:lnTo>
                  <a:cubicBezTo>
                    <a:pt x="19639" y="8730"/>
                    <a:pt x="19318" y="8783"/>
                    <a:pt x="19011" y="8848"/>
                  </a:cubicBezTo>
                  <a:cubicBezTo>
                    <a:pt x="18469" y="8965"/>
                    <a:pt x="18581" y="9828"/>
                    <a:pt x="19126" y="9828"/>
                  </a:cubicBezTo>
                  <a:cubicBezTo>
                    <a:pt x="19132" y="9828"/>
                    <a:pt x="19138" y="9828"/>
                    <a:pt x="19144" y="9828"/>
                  </a:cubicBezTo>
                  <a:cubicBezTo>
                    <a:pt x="19436" y="9817"/>
                    <a:pt x="19728" y="9777"/>
                    <a:pt x="20012" y="9709"/>
                  </a:cubicBezTo>
                  <a:lnTo>
                    <a:pt x="20012" y="9709"/>
                  </a:lnTo>
                  <a:cubicBezTo>
                    <a:pt x="20121" y="9702"/>
                    <a:pt x="20231" y="9698"/>
                    <a:pt x="20342" y="9698"/>
                  </a:cubicBezTo>
                  <a:cubicBezTo>
                    <a:pt x="21456" y="9698"/>
                    <a:pt x="22637" y="10076"/>
                    <a:pt x="22514" y="11395"/>
                  </a:cubicBezTo>
                  <a:cubicBezTo>
                    <a:pt x="22356" y="13112"/>
                    <a:pt x="20325" y="13510"/>
                    <a:pt x="19011" y="13974"/>
                  </a:cubicBezTo>
                  <a:cubicBezTo>
                    <a:pt x="17762" y="14416"/>
                    <a:pt x="16508" y="14842"/>
                    <a:pt x="15229" y="15187"/>
                  </a:cubicBezTo>
                  <a:cubicBezTo>
                    <a:pt x="14012" y="15516"/>
                    <a:pt x="12767" y="15684"/>
                    <a:pt x="11540" y="15979"/>
                  </a:cubicBezTo>
                  <a:cubicBezTo>
                    <a:pt x="10283" y="16281"/>
                    <a:pt x="9034" y="16624"/>
                    <a:pt x="7759" y="16860"/>
                  </a:cubicBezTo>
                  <a:cubicBezTo>
                    <a:pt x="7162" y="16970"/>
                    <a:pt x="6506" y="17129"/>
                    <a:pt x="5872" y="17129"/>
                  </a:cubicBezTo>
                  <a:cubicBezTo>
                    <a:pt x="5434" y="17129"/>
                    <a:pt x="5006" y="17053"/>
                    <a:pt x="4616" y="16833"/>
                  </a:cubicBezTo>
                  <a:cubicBezTo>
                    <a:pt x="3963" y="16464"/>
                    <a:pt x="3428" y="15775"/>
                    <a:pt x="3375" y="15008"/>
                  </a:cubicBezTo>
                  <a:cubicBezTo>
                    <a:pt x="3305" y="14003"/>
                    <a:pt x="4159" y="13420"/>
                    <a:pt x="5018" y="13148"/>
                  </a:cubicBezTo>
                  <a:cubicBezTo>
                    <a:pt x="5518" y="12990"/>
                    <a:pt x="5474" y="12169"/>
                    <a:pt x="4927" y="12169"/>
                  </a:cubicBezTo>
                  <a:cubicBezTo>
                    <a:pt x="4913" y="12169"/>
                    <a:pt x="4900" y="12169"/>
                    <a:pt x="4885" y="12170"/>
                  </a:cubicBezTo>
                  <a:cubicBezTo>
                    <a:pt x="4825" y="12175"/>
                    <a:pt x="4765" y="12177"/>
                    <a:pt x="4704" y="12177"/>
                  </a:cubicBezTo>
                  <a:cubicBezTo>
                    <a:pt x="3811" y="12177"/>
                    <a:pt x="2889" y="11715"/>
                    <a:pt x="2562" y="10837"/>
                  </a:cubicBezTo>
                  <a:cubicBezTo>
                    <a:pt x="2122" y="9649"/>
                    <a:pt x="3308" y="8882"/>
                    <a:pt x="4277" y="8551"/>
                  </a:cubicBezTo>
                  <a:cubicBezTo>
                    <a:pt x="4827" y="8364"/>
                    <a:pt x="4671" y="7568"/>
                    <a:pt x="4163" y="7568"/>
                  </a:cubicBezTo>
                  <a:cubicBezTo>
                    <a:pt x="4115" y="7568"/>
                    <a:pt x="4065" y="7575"/>
                    <a:pt x="4011" y="7591"/>
                  </a:cubicBezTo>
                  <a:cubicBezTo>
                    <a:pt x="3722" y="7674"/>
                    <a:pt x="3411" y="7720"/>
                    <a:pt x="3105" y="7720"/>
                  </a:cubicBezTo>
                  <a:cubicBezTo>
                    <a:pt x="2217" y="7720"/>
                    <a:pt x="1375" y="7326"/>
                    <a:pt x="1245" y="6287"/>
                  </a:cubicBezTo>
                  <a:cubicBezTo>
                    <a:pt x="1188" y="5834"/>
                    <a:pt x="1321" y="5364"/>
                    <a:pt x="1616" y="5016"/>
                  </a:cubicBezTo>
                  <a:cubicBezTo>
                    <a:pt x="1991" y="4578"/>
                    <a:pt x="2520" y="4466"/>
                    <a:pt x="3059" y="4363"/>
                  </a:cubicBezTo>
                  <a:cubicBezTo>
                    <a:pt x="6078" y="3777"/>
                    <a:pt x="9065" y="2987"/>
                    <a:pt x="12052" y="2259"/>
                  </a:cubicBezTo>
                  <a:cubicBezTo>
                    <a:pt x="13401" y="1930"/>
                    <a:pt x="14748" y="1592"/>
                    <a:pt x="16101" y="1286"/>
                  </a:cubicBezTo>
                  <a:lnTo>
                    <a:pt x="16101" y="1286"/>
                  </a:lnTo>
                  <a:cubicBezTo>
                    <a:pt x="16135" y="1282"/>
                    <a:pt x="16170" y="1274"/>
                    <a:pt x="16207" y="1262"/>
                  </a:cubicBezTo>
                  <a:lnTo>
                    <a:pt x="16207" y="1262"/>
                  </a:lnTo>
                  <a:cubicBezTo>
                    <a:pt x="16207" y="1262"/>
                    <a:pt x="16207" y="1262"/>
                    <a:pt x="16207" y="1262"/>
                  </a:cubicBezTo>
                  <a:cubicBezTo>
                    <a:pt x="16241" y="1254"/>
                    <a:pt x="16272" y="1244"/>
                    <a:pt x="16301" y="1232"/>
                  </a:cubicBezTo>
                  <a:lnTo>
                    <a:pt x="16301" y="1232"/>
                  </a:lnTo>
                  <a:cubicBezTo>
                    <a:pt x="16771" y="1087"/>
                    <a:pt x="17324" y="984"/>
                    <a:pt x="17869" y="984"/>
                  </a:cubicBezTo>
                  <a:close/>
                  <a:moveTo>
                    <a:pt x="17822" y="0"/>
                  </a:moveTo>
                  <a:cubicBezTo>
                    <a:pt x="17167" y="0"/>
                    <a:pt x="16510" y="115"/>
                    <a:pt x="15941" y="301"/>
                  </a:cubicBezTo>
                  <a:cubicBezTo>
                    <a:pt x="15940" y="302"/>
                    <a:pt x="15938" y="302"/>
                    <a:pt x="15937" y="303"/>
                  </a:cubicBezTo>
                  <a:lnTo>
                    <a:pt x="15937" y="303"/>
                  </a:lnTo>
                  <a:cubicBezTo>
                    <a:pt x="12691" y="1034"/>
                    <a:pt x="9467" y="1876"/>
                    <a:pt x="6227" y="2638"/>
                  </a:cubicBezTo>
                  <a:cubicBezTo>
                    <a:pt x="5459" y="2817"/>
                    <a:pt x="4687" y="2996"/>
                    <a:pt x="3916" y="3167"/>
                  </a:cubicBezTo>
                  <a:cubicBezTo>
                    <a:pt x="3329" y="3295"/>
                    <a:pt x="2699" y="3365"/>
                    <a:pt x="2128" y="3550"/>
                  </a:cubicBezTo>
                  <a:cubicBezTo>
                    <a:pt x="790" y="3986"/>
                    <a:pt x="0" y="5313"/>
                    <a:pt x="314" y="6697"/>
                  </a:cubicBezTo>
                  <a:cubicBezTo>
                    <a:pt x="559" y="7779"/>
                    <a:pt x="1337" y="8391"/>
                    <a:pt x="2264" y="8615"/>
                  </a:cubicBezTo>
                  <a:lnTo>
                    <a:pt x="2264" y="8615"/>
                  </a:lnTo>
                  <a:cubicBezTo>
                    <a:pt x="1631" y="9226"/>
                    <a:pt x="1274" y="10040"/>
                    <a:pt x="1576" y="11024"/>
                  </a:cubicBezTo>
                  <a:cubicBezTo>
                    <a:pt x="1846" y="11902"/>
                    <a:pt x="2528" y="12564"/>
                    <a:pt x="3350" y="12908"/>
                  </a:cubicBezTo>
                  <a:lnTo>
                    <a:pt x="3350" y="12908"/>
                  </a:lnTo>
                  <a:cubicBezTo>
                    <a:pt x="2938" y="13241"/>
                    <a:pt x="2616" y="13671"/>
                    <a:pt x="2465" y="14216"/>
                  </a:cubicBezTo>
                  <a:cubicBezTo>
                    <a:pt x="2221" y="15099"/>
                    <a:pt x="2503" y="16043"/>
                    <a:pt x="3048" y="16755"/>
                  </a:cubicBezTo>
                  <a:cubicBezTo>
                    <a:pt x="3640" y="17530"/>
                    <a:pt x="4532" y="18040"/>
                    <a:pt x="5509" y="18118"/>
                  </a:cubicBezTo>
                  <a:cubicBezTo>
                    <a:pt x="5605" y="18125"/>
                    <a:pt x="5702" y="18128"/>
                    <a:pt x="5800" y="18128"/>
                  </a:cubicBezTo>
                  <a:cubicBezTo>
                    <a:pt x="6453" y="18128"/>
                    <a:pt x="7135" y="17977"/>
                    <a:pt x="7767" y="17867"/>
                  </a:cubicBezTo>
                  <a:cubicBezTo>
                    <a:pt x="8576" y="17726"/>
                    <a:pt x="9379" y="17542"/>
                    <a:pt x="10175" y="17344"/>
                  </a:cubicBezTo>
                  <a:cubicBezTo>
                    <a:pt x="11574" y="16999"/>
                    <a:pt x="12979" y="16736"/>
                    <a:pt x="14382" y="16422"/>
                  </a:cubicBezTo>
                  <a:cubicBezTo>
                    <a:pt x="15931" y="16078"/>
                    <a:pt x="17439" y="15579"/>
                    <a:pt x="18933" y="15055"/>
                  </a:cubicBezTo>
                  <a:cubicBezTo>
                    <a:pt x="20730" y="14427"/>
                    <a:pt x="23123" y="13902"/>
                    <a:pt x="23477" y="11673"/>
                  </a:cubicBezTo>
                  <a:cubicBezTo>
                    <a:pt x="23622" y="10757"/>
                    <a:pt x="23289" y="9845"/>
                    <a:pt x="22539" y="9284"/>
                  </a:cubicBezTo>
                  <a:cubicBezTo>
                    <a:pt x="22275" y="9087"/>
                    <a:pt x="21987" y="8946"/>
                    <a:pt x="21684" y="8850"/>
                  </a:cubicBezTo>
                  <a:lnTo>
                    <a:pt x="21684" y="8850"/>
                  </a:lnTo>
                  <a:cubicBezTo>
                    <a:pt x="22301" y="8282"/>
                    <a:pt x="22659" y="7482"/>
                    <a:pt x="22514" y="6493"/>
                  </a:cubicBezTo>
                  <a:cubicBezTo>
                    <a:pt x="22333" y="5268"/>
                    <a:pt x="21490" y="4584"/>
                    <a:pt x="20469" y="4334"/>
                  </a:cubicBezTo>
                  <a:lnTo>
                    <a:pt x="20469" y="4334"/>
                  </a:lnTo>
                  <a:cubicBezTo>
                    <a:pt x="20648" y="4161"/>
                    <a:pt x="20805" y="3966"/>
                    <a:pt x="20932" y="3744"/>
                  </a:cubicBezTo>
                  <a:cubicBezTo>
                    <a:pt x="21311" y="3082"/>
                    <a:pt x="21318" y="2294"/>
                    <a:pt x="20970" y="1618"/>
                  </a:cubicBezTo>
                  <a:cubicBezTo>
                    <a:pt x="20361" y="433"/>
                    <a:pt x="19094" y="0"/>
                    <a:pt x="17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3" name="Google Shape;26743;p36"/>
            <p:cNvSpPr/>
            <p:nvPr/>
          </p:nvSpPr>
          <p:spPr>
            <a:xfrm>
              <a:off x="7083100" y="3509450"/>
              <a:ext cx="425250" cy="112700"/>
            </a:xfrm>
            <a:custGeom>
              <a:rect b="b" l="l" r="r" t="t"/>
              <a:pathLst>
                <a:path extrusionOk="0" h="4508" w="17010">
                  <a:moveTo>
                    <a:pt x="16300" y="1"/>
                  </a:moveTo>
                  <a:cubicBezTo>
                    <a:pt x="16258" y="1"/>
                    <a:pt x="16214" y="6"/>
                    <a:pt x="16168" y="17"/>
                  </a:cubicBezTo>
                  <a:cubicBezTo>
                    <a:pt x="11020" y="1284"/>
                    <a:pt x="5932" y="2958"/>
                    <a:pt x="638" y="3508"/>
                  </a:cubicBezTo>
                  <a:cubicBezTo>
                    <a:pt x="26" y="3571"/>
                    <a:pt x="1" y="4508"/>
                    <a:pt x="577" y="4508"/>
                  </a:cubicBezTo>
                  <a:cubicBezTo>
                    <a:pt x="597" y="4508"/>
                    <a:pt x="617" y="4507"/>
                    <a:pt x="638" y="4505"/>
                  </a:cubicBezTo>
                  <a:cubicBezTo>
                    <a:pt x="6027" y="3944"/>
                    <a:pt x="11192" y="2267"/>
                    <a:pt x="16434" y="978"/>
                  </a:cubicBezTo>
                  <a:cubicBezTo>
                    <a:pt x="17009" y="838"/>
                    <a:pt x="16826" y="1"/>
                    <a:pt x="16300" y="1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4" name="Google Shape;26744;p36"/>
            <p:cNvSpPr/>
            <p:nvPr/>
          </p:nvSpPr>
          <p:spPr>
            <a:xfrm>
              <a:off x="7098175" y="3616850"/>
              <a:ext cx="436350" cy="117650"/>
            </a:xfrm>
            <a:custGeom>
              <a:rect b="b" l="l" r="r" t="t"/>
              <a:pathLst>
                <a:path extrusionOk="0" h="4706" w="17454">
                  <a:moveTo>
                    <a:pt x="16799" y="0"/>
                  </a:moveTo>
                  <a:cubicBezTo>
                    <a:pt x="16748" y="0"/>
                    <a:pt x="16695" y="9"/>
                    <a:pt x="16638" y="27"/>
                  </a:cubicBezTo>
                  <a:cubicBezTo>
                    <a:pt x="11407" y="1738"/>
                    <a:pt x="5944" y="2534"/>
                    <a:pt x="585" y="3731"/>
                  </a:cubicBezTo>
                  <a:cubicBezTo>
                    <a:pt x="1" y="3861"/>
                    <a:pt x="193" y="4705"/>
                    <a:pt x="729" y="4705"/>
                  </a:cubicBezTo>
                  <a:cubicBezTo>
                    <a:pt x="768" y="4705"/>
                    <a:pt x="808" y="4701"/>
                    <a:pt x="850" y="4692"/>
                  </a:cubicBezTo>
                  <a:cubicBezTo>
                    <a:pt x="6207" y="3495"/>
                    <a:pt x="11672" y="2699"/>
                    <a:pt x="16903" y="988"/>
                  </a:cubicBezTo>
                  <a:cubicBezTo>
                    <a:pt x="17453" y="809"/>
                    <a:pt x="17290" y="0"/>
                    <a:pt x="16799" y="0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45" name="Google Shape;26745;p36"/>
          <p:cNvSpPr txBox="1"/>
          <p:nvPr/>
        </p:nvSpPr>
        <p:spPr>
          <a:xfrm>
            <a:off x="2115825" y="1574550"/>
            <a:ext cx="6343500" cy="12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IX Notebooks checked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b="0" i="0" lang="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Regular record keeping in the subject register.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64" name="Shape 26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65" name="Google Shape;26465;p19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/>
              <a:t>TOPICS</a:t>
            </a:r>
            <a:endParaRPr/>
          </a:p>
        </p:txBody>
      </p:sp>
      <p:sp>
        <p:nvSpPr>
          <p:cNvPr id="26466" name="Google Shape;26466;p19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67" name="Google Shape;26467;p19"/>
          <p:cNvSpPr txBox="1"/>
          <p:nvPr>
            <p:ph idx="4294967295" type="subTitle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SYLLABUS COMPLETION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68" name="Google Shape;26468;p19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69" name="Google Shape;26469;p19"/>
          <p:cNvSpPr txBox="1"/>
          <p:nvPr>
            <p:ph idx="4294967295" type="subTitle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LESSON PLANNING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0" name="Google Shape;26470;p19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1" name="Google Shape;26471;p19"/>
          <p:cNvSpPr txBox="1"/>
          <p:nvPr>
            <p:ph idx="4294967295" type="subTitle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BEST PRACTICES IN YOUR SUBJECTS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2" name="Google Shape;26472;p19"/>
          <p:cNvSpPr/>
          <p:nvPr/>
        </p:nvSpPr>
        <p:spPr>
          <a:xfrm>
            <a:off x="4862639" y="1673925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3" name="Google Shape;26473;p19"/>
          <p:cNvSpPr txBox="1"/>
          <p:nvPr>
            <p:ph idx="4294967295" type="subTitle"/>
          </p:nvPr>
        </p:nvSpPr>
        <p:spPr>
          <a:xfrm>
            <a:off x="5463253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TOURS &amp; FIELD VISITS DONE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4" name="Google Shape;26474;p19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5" name="Google Shape;26475;p19"/>
          <p:cNvSpPr txBox="1"/>
          <p:nvPr>
            <p:ph idx="4294967295" type="subTitle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ASSESSMENTS TAKEN &amp; EXAM PERFORMANCE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6" name="Google Shape;26476;p19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0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7" name="Google Shape;26477;p19"/>
          <p:cNvSpPr txBox="1"/>
          <p:nvPr>
            <p:ph idx="4294967295" type="subTitle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COPY CORRECTION &amp; MAINTENENCE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478" name="Google Shape;26478;p19"/>
          <p:cNvCxnSpPr>
            <a:stCxn id="26466" idx="2"/>
            <a:endCxn id="26468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479" name="Google Shape;26479;p19"/>
          <p:cNvCxnSpPr>
            <a:stCxn id="26468" idx="2"/>
            <a:endCxn id="26470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480" name="Google Shape;26480;p19"/>
          <p:cNvCxnSpPr>
            <a:stCxn id="26472" idx="2"/>
            <a:endCxn id="26474" idx="0"/>
          </p:cNvCxnSpPr>
          <p:nvPr/>
        </p:nvCxnSpPr>
        <p:spPr>
          <a:xfrm>
            <a:off x="5120189" y="2189025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481" name="Google Shape;26481;p19"/>
          <p:cNvCxnSpPr>
            <a:stCxn id="26474" idx="2"/>
            <a:endCxn id="26476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482" name="Google Shape;26482;p19"/>
          <p:cNvSpPr/>
          <p:nvPr/>
        </p:nvSpPr>
        <p:spPr>
          <a:xfrm>
            <a:off x="7922650" y="356430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83" name="Google Shape;26483;p19"/>
          <p:cNvSpPr/>
          <p:nvPr/>
        </p:nvSpPr>
        <p:spPr>
          <a:xfrm>
            <a:off x="7203538" y="3925250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84" name="Google Shape;26484;p19"/>
          <p:cNvSpPr/>
          <p:nvPr/>
        </p:nvSpPr>
        <p:spPr>
          <a:xfrm rot="-4499992">
            <a:off x="6847739" y="393796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85" name="Google Shape;26485;p19"/>
          <p:cNvSpPr/>
          <p:nvPr/>
        </p:nvSpPr>
        <p:spPr>
          <a:xfrm>
            <a:off x="6587700" y="97077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86" name="Google Shape;26486;p19"/>
          <p:cNvSpPr/>
          <p:nvPr/>
        </p:nvSpPr>
        <p:spPr>
          <a:xfrm>
            <a:off x="7805125" y="80735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49" name="Shape 26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50" name="Google Shape;26750;p37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1" name="Google Shape;26751;p37"/>
          <p:cNvSpPr txBox="1"/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" sz="1800"/>
              <a:t>MEASURES TAKEN WHEN STUDENTS MISS CLASSES AND INSTRUCTIONS PROVIDED TO PARENTS</a:t>
            </a:r>
            <a:endParaRPr sz="1800"/>
          </a:p>
        </p:txBody>
      </p:sp>
      <p:sp>
        <p:nvSpPr>
          <p:cNvPr id="26752" name="Google Shape;26752;p37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3" name="Google Shape;26753;p37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4" name="Google Shape;26754;p37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755" name="Google Shape;26755;p37"/>
          <p:cNvGrpSpPr/>
          <p:nvPr/>
        </p:nvGrpSpPr>
        <p:grpSpPr>
          <a:xfrm>
            <a:off x="6538228" y="163649"/>
            <a:ext cx="1356638" cy="1528670"/>
            <a:chOff x="6638425" y="262025"/>
            <a:chExt cx="1356638" cy="1528670"/>
          </a:xfrm>
        </p:grpSpPr>
        <p:sp>
          <p:nvSpPr>
            <p:cNvPr id="26756" name="Google Shape;26756;p37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7" name="Google Shape;26757;p37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8" name="Google Shape;26758;p37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9" name="Google Shape;26759;p37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60" name="Google Shape;26760;p37"/>
          <p:cNvSpPr txBox="1"/>
          <p:nvPr/>
        </p:nvSpPr>
        <p:spPr>
          <a:xfrm>
            <a:off x="2083951" y="2108650"/>
            <a:ext cx="16071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s" sz="3600" u="none" cap="none" strike="noStrike">
                <a:solidFill>
                  <a:schemeClr val="dk1"/>
                </a:solidFill>
                <a:highlight>
                  <a:schemeClr val="accent5"/>
                </a:highlight>
                <a:latin typeface="Arial"/>
                <a:ea typeface="Arial"/>
                <a:cs typeface="Arial"/>
                <a:sym typeface="Arial"/>
              </a:rPr>
              <a:t>0 6</a:t>
            </a:r>
            <a:endParaRPr b="0" i="0" sz="3600" u="none" cap="none" strike="noStrike">
              <a:solidFill>
                <a:schemeClr val="dk1"/>
              </a:solidFill>
              <a:highlight>
                <a:schemeClr val="accent5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64" name="Shape 26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5" name="Google Shape;26765;p38"/>
          <p:cNvSpPr txBox="1"/>
          <p:nvPr>
            <p:ph type="title"/>
          </p:nvPr>
        </p:nvSpPr>
        <p:spPr>
          <a:xfrm>
            <a:off x="1270650" y="265500"/>
            <a:ext cx="7020000" cy="7050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b="1" lang="es" sz="1400"/>
              <a:t>MEASURES TAKEN WHEN STUDENTS MISS CLASSES AND INSTRUCTION PROVIDED TO PARENTS</a:t>
            </a:r>
            <a:endParaRPr b="1" sz="1400"/>
          </a:p>
        </p:txBody>
      </p:sp>
      <p:sp>
        <p:nvSpPr>
          <p:cNvPr id="26766" name="Google Shape;26766;p38"/>
          <p:cNvSpPr txBox="1"/>
          <p:nvPr/>
        </p:nvSpPr>
        <p:spPr>
          <a:xfrm>
            <a:off x="1432525" y="1321375"/>
            <a:ext cx="52734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Study Materials as PPT shared with the students.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room notes shared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free Periods absentees individual guidance given.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Attending/ clearing personal queries of students and parents [if any]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Proper brush up of the chapters before  Class Test.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70" name="Shape 26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1" name="Google Shape;26771;p39"/>
          <p:cNvSpPr txBox="1"/>
          <p:nvPr>
            <p:ph type="title"/>
          </p:nvPr>
        </p:nvSpPr>
        <p:spPr>
          <a:xfrm>
            <a:off x="710075" y="0"/>
            <a:ext cx="8064300" cy="61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 sz="2400">
                <a:solidFill>
                  <a:srgbClr val="F3F3F3"/>
                </a:solidFill>
              </a:rPr>
              <a:t>SUBJECT RELATED PROBLEMS AND SOLUTIONS </a:t>
            </a:r>
            <a:endParaRPr sz="2400">
              <a:solidFill>
                <a:srgbClr val="F3F3F3"/>
              </a:solidFill>
            </a:endParaRPr>
          </a:p>
        </p:txBody>
      </p:sp>
      <p:graphicFrame>
        <p:nvGraphicFramePr>
          <p:cNvPr id="26772" name="Google Shape;26772;p39"/>
          <p:cNvGraphicFramePr/>
          <p:nvPr/>
        </p:nvGraphicFramePr>
        <p:xfrm>
          <a:off x="952500" y="79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{E1F095A6-CEDB-41CD-BFA8-C1C3173C94C4}</a:tableStyleId>
              </a:tblPr>
              <a:tblGrid>
                <a:gridCol w="1241875"/>
                <a:gridCol w="3584125"/>
                <a:gridCol w="2413000"/>
              </a:tblGrid>
              <a:tr h="657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SL. NO.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SUBJECT RELATED PROBLEMS 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SOLUTIONS 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</a:tr>
              <a:tr h="100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1.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DIAGRAMS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EASY SCHEMATIC REPRESENTATION 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</a:tr>
              <a:tr h="657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2.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CHAPTER BASICS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MIND MAP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</a:tr>
              <a:tr h="657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3.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DIFFICULT CONCEPTS 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s" sz="1400" u="none" cap="none" strike="noStrike"/>
                        <a:t>FLOW CHARTS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EAD1DC"/>
                    </a:solidFill>
                  </a:tcPr>
                </a:tc>
              </a:tr>
            </a:tbl>
          </a:graphicData>
        </a:graphic>
      </p:graphicFrame>
      <p:grpSp>
        <p:nvGrpSpPr>
          <p:cNvPr id="26773" name="Google Shape;26773;p39"/>
          <p:cNvGrpSpPr/>
          <p:nvPr/>
        </p:nvGrpSpPr>
        <p:grpSpPr>
          <a:xfrm>
            <a:off x="7361000" y="3688375"/>
            <a:ext cx="928925" cy="1455125"/>
            <a:chOff x="6682900" y="2581875"/>
            <a:chExt cx="928925" cy="1455125"/>
          </a:xfrm>
        </p:grpSpPr>
        <p:sp>
          <p:nvSpPr>
            <p:cNvPr id="26774" name="Google Shape;26774;p39"/>
            <p:cNvSpPr/>
            <p:nvPr/>
          </p:nvSpPr>
          <p:spPr>
            <a:xfrm>
              <a:off x="6682900" y="2581875"/>
              <a:ext cx="864500" cy="942300"/>
            </a:xfrm>
            <a:custGeom>
              <a:rect b="b" l="l" r="r" t="t"/>
              <a:pathLst>
                <a:path extrusionOk="0" h="37692" w="34580">
                  <a:moveTo>
                    <a:pt x="16602" y="37691"/>
                  </a:moveTo>
                  <a:cubicBezTo>
                    <a:pt x="14604" y="30059"/>
                    <a:pt x="6173" y="29783"/>
                    <a:pt x="3502" y="21725"/>
                  </a:cubicBezTo>
                  <a:cubicBezTo>
                    <a:pt x="1" y="11255"/>
                    <a:pt x="5030" y="4069"/>
                    <a:pt x="15533" y="2004"/>
                  </a:cubicBezTo>
                  <a:cubicBezTo>
                    <a:pt x="25761" y="1"/>
                    <a:pt x="34580" y="5710"/>
                    <a:pt x="34388" y="17259"/>
                  </a:cubicBezTo>
                  <a:cubicBezTo>
                    <a:pt x="34287" y="23490"/>
                    <a:pt x="28452" y="28112"/>
                    <a:pt x="30204" y="3464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5" name="Google Shape;26775;p39"/>
            <p:cNvSpPr/>
            <p:nvPr/>
          </p:nvSpPr>
          <p:spPr>
            <a:xfrm>
              <a:off x="7005550" y="3095100"/>
              <a:ext cx="202475" cy="389000"/>
            </a:xfrm>
            <a:custGeom>
              <a:rect b="b" l="l" r="r" t="t"/>
              <a:pathLst>
                <a:path extrusionOk="0" h="15560" w="8099">
                  <a:moveTo>
                    <a:pt x="682" y="0"/>
                  </a:moveTo>
                  <a:cubicBezTo>
                    <a:pt x="346" y="0"/>
                    <a:pt x="0" y="359"/>
                    <a:pt x="217" y="747"/>
                  </a:cubicBezTo>
                  <a:cubicBezTo>
                    <a:pt x="2813" y="5397"/>
                    <a:pt x="5198" y="10204"/>
                    <a:pt x="7007" y="15220"/>
                  </a:cubicBezTo>
                  <a:cubicBezTo>
                    <a:pt x="7092" y="15457"/>
                    <a:pt x="7295" y="15560"/>
                    <a:pt x="7495" y="15560"/>
                  </a:cubicBezTo>
                  <a:cubicBezTo>
                    <a:pt x="7800" y="15560"/>
                    <a:pt x="8099" y="15321"/>
                    <a:pt x="7968" y="14955"/>
                  </a:cubicBezTo>
                  <a:lnTo>
                    <a:pt x="7968" y="14955"/>
                  </a:lnTo>
                  <a:lnTo>
                    <a:pt x="7968" y="14957"/>
                  </a:lnTo>
                  <a:cubicBezTo>
                    <a:pt x="6129" y="9858"/>
                    <a:pt x="3715" y="4969"/>
                    <a:pt x="1077" y="244"/>
                  </a:cubicBezTo>
                  <a:cubicBezTo>
                    <a:pt x="981" y="72"/>
                    <a:pt x="832" y="0"/>
                    <a:pt x="6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6" name="Google Shape;26776;p39"/>
            <p:cNvSpPr/>
            <p:nvPr/>
          </p:nvSpPr>
          <p:spPr>
            <a:xfrm>
              <a:off x="7291150" y="3031400"/>
              <a:ext cx="45100" cy="418250"/>
            </a:xfrm>
            <a:custGeom>
              <a:rect b="b" l="l" r="r" t="t"/>
              <a:pathLst>
                <a:path extrusionOk="0" h="16730" w="1804">
                  <a:moveTo>
                    <a:pt x="676" y="1"/>
                  </a:moveTo>
                  <a:cubicBezTo>
                    <a:pt x="427" y="1"/>
                    <a:pt x="173" y="161"/>
                    <a:pt x="163" y="483"/>
                  </a:cubicBezTo>
                  <a:cubicBezTo>
                    <a:pt x="1" y="5741"/>
                    <a:pt x="237" y="11020"/>
                    <a:pt x="774" y="16253"/>
                  </a:cubicBezTo>
                  <a:cubicBezTo>
                    <a:pt x="807" y="16570"/>
                    <a:pt x="1074" y="16730"/>
                    <a:pt x="1323" y="16730"/>
                  </a:cubicBezTo>
                  <a:cubicBezTo>
                    <a:pt x="1572" y="16730"/>
                    <a:pt x="1803" y="16572"/>
                    <a:pt x="1771" y="16253"/>
                  </a:cubicBezTo>
                  <a:cubicBezTo>
                    <a:pt x="1233" y="11020"/>
                    <a:pt x="997" y="5741"/>
                    <a:pt x="1160" y="483"/>
                  </a:cubicBezTo>
                  <a:cubicBezTo>
                    <a:pt x="1169" y="161"/>
                    <a:pt x="925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7" name="Google Shape;26777;p39"/>
            <p:cNvSpPr/>
            <p:nvPr/>
          </p:nvSpPr>
          <p:spPr>
            <a:xfrm>
              <a:off x="7006425" y="2975875"/>
              <a:ext cx="317825" cy="187975"/>
            </a:xfrm>
            <a:custGeom>
              <a:rect b="b" l="l" r="r" t="t"/>
              <a:pathLst>
                <a:path extrusionOk="0" h="7519" w="12713">
                  <a:moveTo>
                    <a:pt x="7524" y="1000"/>
                  </a:moveTo>
                  <a:cubicBezTo>
                    <a:pt x="7598" y="1000"/>
                    <a:pt x="7673" y="1007"/>
                    <a:pt x="7707" y="1016"/>
                  </a:cubicBezTo>
                  <a:cubicBezTo>
                    <a:pt x="7927" y="1077"/>
                    <a:pt x="8091" y="1237"/>
                    <a:pt x="8238" y="1490"/>
                  </a:cubicBezTo>
                  <a:cubicBezTo>
                    <a:pt x="8703" y="2284"/>
                    <a:pt x="8724" y="3445"/>
                    <a:pt x="8356" y="4402"/>
                  </a:cubicBezTo>
                  <a:lnTo>
                    <a:pt x="8356" y="4402"/>
                  </a:lnTo>
                  <a:cubicBezTo>
                    <a:pt x="7899" y="4093"/>
                    <a:pt x="7567" y="3546"/>
                    <a:pt x="7368" y="3074"/>
                  </a:cubicBezTo>
                  <a:cubicBezTo>
                    <a:pt x="7212" y="2704"/>
                    <a:pt x="7099" y="2295"/>
                    <a:pt x="7078" y="1893"/>
                  </a:cubicBezTo>
                  <a:cubicBezTo>
                    <a:pt x="7061" y="1562"/>
                    <a:pt x="7075" y="1301"/>
                    <a:pt x="7236" y="1079"/>
                  </a:cubicBezTo>
                  <a:lnTo>
                    <a:pt x="7236" y="1079"/>
                  </a:lnTo>
                  <a:cubicBezTo>
                    <a:pt x="7236" y="1080"/>
                    <a:pt x="7235" y="1080"/>
                    <a:pt x="7235" y="1080"/>
                  </a:cubicBezTo>
                  <a:cubicBezTo>
                    <a:pt x="7235" y="1080"/>
                    <a:pt x="7270" y="1039"/>
                    <a:pt x="7368" y="1014"/>
                  </a:cubicBezTo>
                  <a:cubicBezTo>
                    <a:pt x="7408" y="1004"/>
                    <a:pt x="7466" y="1000"/>
                    <a:pt x="7524" y="1000"/>
                  </a:cubicBezTo>
                  <a:close/>
                  <a:moveTo>
                    <a:pt x="3689" y="1835"/>
                  </a:moveTo>
                  <a:cubicBezTo>
                    <a:pt x="3708" y="1835"/>
                    <a:pt x="3728" y="1837"/>
                    <a:pt x="3749" y="1842"/>
                  </a:cubicBezTo>
                  <a:cubicBezTo>
                    <a:pt x="4065" y="1912"/>
                    <a:pt x="4326" y="2457"/>
                    <a:pt x="4444" y="2716"/>
                  </a:cubicBezTo>
                  <a:cubicBezTo>
                    <a:pt x="4615" y="3089"/>
                    <a:pt x="4689" y="3471"/>
                    <a:pt x="4674" y="3877"/>
                  </a:cubicBezTo>
                  <a:cubicBezTo>
                    <a:pt x="4653" y="4395"/>
                    <a:pt x="4480" y="4911"/>
                    <a:pt x="4203" y="5353"/>
                  </a:cubicBezTo>
                  <a:lnTo>
                    <a:pt x="4203" y="5353"/>
                  </a:lnTo>
                  <a:cubicBezTo>
                    <a:pt x="3728" y="4828"/>
                    <a:pt x="3363" y="4169"/>
                    <a:pt x="3197" y="3483"/>
                  </a:cubicBezTo>
                  <a:cubicBezTo>
                    <a:pt x="3119" y="3163"/>
                    <a:pt x="3088" y="2817"/>
                    <a:pt x="3180" y="2497"/>
                  </a:cubicBezTo>
                  <a:cubicBezTo>
                    <a:pt x="3247" y="2269"/>
                    <a:pt x="3415" y="1835"/>
                    <a:pt x="3689" y="1835"/>
                  </a:cubicBezTo>
                  <a:close/>
                  <a:moveTo>
                    <a:pt x="7529" y="1"/>
                  </a:moveTo>
                  <a:cubicBezTo>
                    <a:pt x="7523" y="1"/>
                    <a:pt x="7517" y="1"/>
                    <a:pt x="7512" y="1"/>
                  </a:cubicBezTo>
                  <a:cubicBezTo>
                    <a:pt x="6313" y="11"/>
                    <a:pt x="5986" y="1189"/>
                    <a:pt x="6111" y="2185"/>
                  </a:cubicBezTo>
                  <a:cubicBezTo>
                    <a:pt x="6253" y="3335"/>
                    <a:pt x="6851" y="4622"/>
                    <a:pt x="7868" y="5262"/>
                  </a:cubicBezTo>
                  <a:lnTo>
                    <a:pt x="7868" y="5262"/>
                  </a:lnTo>
                  <a:cubicBezTo>
                    <a:pt x="7683" y="5489"/>
                    <a:pt x="7466" y="5681"/>
                    <a:pt x="7217" y="5824"/>
                  </a:cubicBezTo>
                  <a:cubicBezTo>
                    <a:pt x="6841" y="6040"/>
                    <a:pt x="6416" y="6124"/>
                    <a:pt x="5986" y="6124"/>
                  </a:cubicBezTo>
                  <a:cubicBezTo>
                    <a:pt x="5955" y="6124"/>
                    <a:pt x="5924" y="6124"/>
                    <a:pt x="5894" y="6123"/>
                  </a:cubicBezTo>
                  <a:cubicBezTo>
                    <a:pt x="5556" y="6114"/>
                    <a:pt x="5265" y="6063"/>
                    <a:pt x="5000" y="5951"/>
                  </a:cubicBezTo>
                  <a:lnTo>
                    <a:pt x="5000" y="5951"/>
                  </a:lnTo>
                  <a:cubicBezTo>
                    <a:pt x="5671" y="4926"/>
                    <a:pt x="5883" y="3602"/>
                    <a:pt x="5409" y="2451"/>
                  </a:cubicBezTo>
                  <a:cubicBezTo>
                    <a:pt x="5124" y="1758"/>
                    <a:pt x="4517" y="822"/>
                    <a:pt x="3678" y="822"/>
                  </a:cubicBezTo>
                  <a:cubicBezTo>
                    <a:pt x="3599" y="822"/>
                    <a:pt x="3518" y="830"/>
                    <a:pt x="3435" y="848"/>
                  </a:cubicBezTo>
                  <a:cubicBezTo>
                    <a:pt x="2483" y="1050"/>
                    <a:pt x="2070" y="2284"/>
                    <a:pt x="2140" y="3142"/>
                  </a:cubicBezTo>
                  <a:cubicBezTo>
                    <a:pt x="2222" y="4147"/>
                    <a:pt x="2706" y="5097"/>
                    <a:pt x="3336" y="5868"/>
                  </a:cubicBezTo>
                  <a:cubicBezTo>
                    <a:pt x="3404" y="5951"/>
                    <a:pt x="3472" y="6029"/>
                    <a:pt x="3542" y="6103"/>
                  </a:cubicBezTo>
                  <a:lnTo>
                    <a:pt x="3542" y="6103"/>
                  </a:lnTo>
                  <a:cubicBezTo>
                    <a:pt x="3243" y="6346"/>
                    <a:pt x="2884" y="6527"/>
                    <a:pt x="2505" y="6527"/>
                  </a:cubicBezTo>
                  <a:cubicBezTo>
                    <a:pt x="2473" y="6527"/>
                    <a:pt x="2441" y="6526"/>
                    <a:pt x="2409" y="6523"/>
                  </a:cubicBezTo>
                  <a:cubicBezTo>
                    <a:pt x="1693" y="6462"/>
                    <a:pt x="1307" y="5733"/>
                    <a:pt x="1093" y="5133"/>
                  </a:cubicBezTo>
                  <a:cubicBezTo>
                    <a:pt x="1007" y="4895"/>
                    <a:pt x="805" y="4792"/>
                    <a:pt x="605" y="4792"/>
                  </a:cubicBezTo>
                  <a:cubicBezTo>
                    <a:pt x="300" y="4792"/>
                    <a:pt x="1" y="5032"/>
                    <a:pt x="132" y="5398"/>
                  </a:cubicBezTo>
                  <a:cubicBezTo>
                    <a:pt x="435" y="6249"/>
                    <a:pt x="932" y="7102"/>
                    <a:pt x="1834" y="7412"/>
                  </a:cubicBezTo>
                  <a:cubicBezTo>
                    <a:pt x="2047" y="7485"/>
                    <a:pt x="2267" y="7518"/>
                    <a:pt x="2486" y="7518"/>
                  </a:cubicBezTo>
                  <a:cubicBezTo>
                    <a:pt x="2990" y="7518"/>
                    <a:pt x="3494" y="7342"/>
                    <a:pt x="3913" y="7060"/>
                  </a:cubicBezTo>
                  <a:cubicBezTo>
                    <a:pt x="4062" y="6960"/>
                    <a:pt x="4203" y="6850"/>
                    <a:pt x="4336" y="6730"/>
                  </a:cubicBezTo>
                  <a:lnTo>
                    <a:pt x="4336" y="6730"/>
                  </a:lnTo>
                  <a:cubicBezTo>
                    <a:pt x="4681" y="6920"/>
                    <a:pt x="5066" y="7039"/>
                    <a:pt x="5510" y="7090"/>
                  </a:cubicBezTo>
                  <a:cubicBezTo>
                    <a:pt x="5663" y="7107"/>
                    <a:pt x="5815" y="7116"/>
                    <a:pt x="5965" y="7116"/>
                  </a:cubicBezTo>
                  <a:cubicBezTo>
                    <a:pt x="7118" y="7116"/>
                    <a:pt x="8173" y="6602"/>
                    <a:pt x="8834" y="5625"/>
                  </a:cubicBezTo>
                  <a:lnTo>
                    <a:pt x="8834" y="5625"/>
                  </a:lnTo>
                  <a:cubicBezTo>
                    <a:pt x="8931" y="5638"/>
                    <a:pt x="9027" y="5645"/>
                    <a:pt x="9122" y="5645"/>
                  </a:cubicBezTo>
                  <a:cubicBezTo>
                    <a:pt x="10582" y="5645"/>
                    <a:pt x="11772" y="4122"/>
                    <a:pt x="12481" y="2954"/>
                  </a:cubicBezTo>
                  <a:cubicBezTo>
                    <a:pt x="12712" y="2573"/>
                    <a:pt x="12367" y="2214"/>
                    <a:pt x="12024" y="2214"/>
                  </a:cubicBezTo>
                  <a:cubicBezTo>
                    <a:pt x="11872" y="2214"/>
                    <a:pt x="11721" y="2284"/>
                    <a:pt x="11620" y="2451"/>
                  </a:cubicBezTo>
                  <a:cubicBezTo>
                    <a:pt x="11152" y="3221"/>
                    <a:pt x="10349" y="4498"/>
                    <a:pt x="9319" y="4638"/>
                  </a:cubicBezTo>
                  <a:lnTo>
                    <a:pt x="9319" y="4638"/>
                  </a:lnTo>
                  <a:cubicBezTo>
                    <a:pt x="9610" y="3788"/>
                    <a:pt x="9656" y="2840"/>
                    <a:pt x="9471" y="1975"/>
                  </a:cubicBezTo>
                  <a:cubicBezTo>
                    <a:pt x="9263" y="1011"/>
                    <a:pt x="8620" y="1"/>
                    <a:pt x="7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8" name="Google Shape;26778;p39"/>
            <p:cNvSpPr/>
            <p:nvPr/>
          </p:nvSpPr>
          <p:spPr>
            <a:xfrm>
              <a:off x="7170025" y="3735500"/>
              <a:ext cx="430675" cy="301500"/>
            </a:xfrm>
            <a:custGeom>
              <a:rect b="b" l="l" r="r" t="t"/>
              <a:pathLst>
                <a:path extrusionOk="0" h="12060" w="17227">
                  <a:moveTo>
                    <a:pt x="1" y="3133"/>
                  </a:moveTo>
                  <a:cubicBezTo>
                    <a:pt x="1134" y="12059"/>
                    <a:pt x="17227" y="8535"/>
                    <a:pt x="13296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9" name="Google Shape;26779;p39"/>
            <p:cNvSpPr/>
            <p:nvPr/>
          </p:nvSpPr>
          <p:spPr>
            <a:xfrm>
              <a:off x="6997850" y="3388275"/>
              <a:ext cx="613975" cy="464700"/>
            </a:xfrm>
            <a:custGeom>
              <a:rect b="b" l="l" r="r" t="t"/>
              <a:pathLst>
                <a:path extrusionOk="0" h="18588" w="24559">
                  <a:moveTo>
                    <a:pt x="16534" y="1475"/>
                  </a:moveTo>
                  <a:cubicBezTo>
                    <a:pt x="14337" y="1968"/>
                    <a:pt x="5495" y="4201"/>
                    <a:pt x="3102" y="4628"/>
                  </a:cubicBezTo>
                  <a:cubicBezTo>
                    <a:pt x="1" y="5183"/>
                    <a:pt x="818" y="9901"/>
                    <a:pt x="4604" y="8764"/>
                  </a:cubicBezTo>
                  <a:cubicBezTo>
                    <a:pt x="738" y="10028"/>
                    <a:pt x="2689" y="13597"/>
                    <a:pt x="5345" y="13361"/>
                  </a:cubicBezTo>
                  <a:cubicBezTo>
                    <a:pt x="1629" y="14481"/>
                    <a:pt x="3694" y="18587"/>
                    <a:pt x="6454" y="18307"/>
                  </a:cubicBezTo>
                  <a:cubicBezTo>
                    <a:pt x="9454" y="18002"/>
                    <a:pt x="11661" y="17155"/>
                    <a:pt x="13629" y="16843"/>
                  </a:cubicBezTo>
                  <a:cubicBezTo>
                    <a:pt x="16347" y="16415"/>
                    <a:pt x="19648" y="15105"/>
                    <a:pt x="21337" y="14540"/>
                  </a:cubicBezTo>
                  <a:cubicBezTo>
                    <a:pt x="24558" y="13462"/>
                    <a:pt x="24276" y="8977"/>
                    <a:pt x="19604" y="10022"/>
                  </a:cubicBezTo>
                  <a:cubicBezTo>
                    <a:pt x="23910" y="9923"/>
                    <a:pt x="23229" y="4304"/>
                    <a:pt x="18894" y="5564"/>
                  </a:cubicBezTo>
                  <a:cubicBezTo>
                    <a:pt x="23229" y="4304"/>
                    <a:pt x="20865" y="0"/>
                    <a:pt x="16534" y="1475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0" name="Google Shape;26780;p39"/>
            <p:cNvSpPr/>
            <p:nvPr/>
          </p:nvSpPr>
          <p:spPr>
            <a:xfrm>
              <a:off x="7009350" y="3405600"/>
              <a:ext cx="590575" cy="453225"/>
            </a:xfrm>
            <a:custGeom>
              <a:rect b="b" l="l" r="r" t="t"/>
              <a:pathLst>
                <a:path extrusionOk="0" h="18129" w="23623">
                  <a:moveTo>
                    <a:pt x="17869" y="984"/>
                  </a:moveTo>
                  <a:cubicBezTo>
                    <a:pt x="18726" y="984"/>
                    <a:pt x="19564" y="1239"/>
                    <a:pt x="20035" y="1985"/>
                  </a:cubicBezTo>
                  <a:cubicBezTo>
                    <a:pt x="20806" y="3211"/>
                    <a:pt x="19283" y="4093"/>
                    <a:pt x="18301" y="4391"/>
                  </a:cubicBezTo>
                  <a:cubicBezTo>
                    <a:pt x="17741" y="4561"/>
                    <a:pt x="17909" y="5372"/>
                    <a:pt x="18420" y="5372"/>
                  </a:cubicBezTo>
                  <a:cubicBezTo>
                    <a:pt x="18466" y="5372"/>
                    <a:pt x="18515" y="5365"/>
                    <a:pt x="18566" y="5351"/>
                  </a:cubicBezTo>
                  <a:cubicBezTo>
                    <a:pt x="18877" y="5265"/>
                    <a:pt x="19221" y="5214"/>
                    <a:pt x="19561" y="5214"/>
                  </a:cubicBezTo>
                  <a:cubicBezTo>
                    <a:pt x="20499" y="5214"/>
                    <a:pt x="21412" y="5600"/>
                    <a:pt x="21543" y="6687"/>
                  </a:cubicBezTo>
                  <a:cubicBezTo>
                    <a:pt x="21675" y="7770"/>
                    <a:pt x="20883" y="8436"/>
                    <a:pt x="19963" y="8701"/>
                  </a:cubicBezTo>
                  <a:lnTo>
                    <a:pt x="19963" y="8701"/>
                  </a:lnTo>
                  <a:cubicBezTo>
                    <a:pt x="19639" y="8730"/>
                    <a:pt x="19318" y="8783"/>
                    <a:pt x="19011" y="8848"/>
                  </a:cubicBezTo>
                  <a:cubicBezTo>
                    <a:pt x="18469" y="8965"/>
                    <a:pt x="18581" y="9828"/>
                    <a:pt x="19126" y="9828"/>
                  </a:cubicBezTo>
                  <a:cubicBezTo>
                    <a:pt x="19132" y="9828"/>
                    <a:pt x="19138" y="9828"/>
                    <a:pt x="19144" y="9828"/>
                  </a:cubicBezTo>
                  <a:cubicBezTo>
                    <a:pt x="19436" y="9817"/>
                    <a:pt x="19728" y="9777"/>
                    <a:pt x="20012" y="9709"/>
                  </a:cubicBezTo>
                  <a:lnTo>
                    <a:pt x="20012" y="9709"/>
                  </a:lnTo>
                  <a:cubicBezTo>
                    <a:pt x="20121" y="9702"/>
                    <a:pt x="20231" y="9698"/>
                    <a:pt x="20342" y="9698"/>
                  </a:cubicBezTo>
                  <a:cubicBezTo>
                    <a:pt x="21456" y="9698"/>
                    <a:pt x="22637" y="10076"/>
                    <a:pt x="22514" y="11395"/>
                  </a:cubicBezTo>
                  <a:cubicBezTo>
                    <a:pt x="22356" y="13112"/>
                    <a:pt x="20325" y="13510"/>
                    <a:pt x="19011" y="13974"/>
                  </a:cubicBezTo>
                  <a:cubicBezTo>
                    <a:pt x="17762" y="14416"/>
                    <a:pt x="16508" y="14842"/>
                    <a:pt x="15229" y="15187"/>
                  </a:cubicBezTo>
                  <a:cubicBezTo>
                    <a:pt x="14012" y="15516"/>
                    <a:pt x="12767" y="15684"/>
                    <a:pt x="11540" y="15979"/>
                  </a:cubicBezTo>
                  <a:cubicBezTo>
                    <a:pt x="10283" y="16281"/>
                    <a:pt x="9034" y="16624"/>
                    <a:pt x="7759" y="16860"/>
                  </a:cubicBezTo>
                  <a:cubicBezTo>
                    <a:pt x="7162" y="16970"/>
                    <a:pt x="6506" y="17129"/>
                    <a:pt x="5872" y="17129"/>
                  </a:cubicBezTo>
                  <a:cubicBezTo>
                    <a:pt x="5434" y="17129"/>
                    <a:pt x="5006" y="17053"/>
                    <a:pt x="4616" y="16833"/>
                  </a:cubicBezTo>
                  <a:cubicBezTo>
                    <a:pt x="3963" y="16464"/>
                    <a:pt x="3428" y="15775"/>
                    <a:pt x="3375" y="15008"/>
                  </a:cubicBezTo>
                  <a:cubicBezTo>
                    <a:pt x="3305" y="14003"/>
                    <a:pt x="4159" y="13420"/>
                    <a:pt x="5018" y="13148"/>
                  </a:cubicBezTo>
                  <a:cubicBezTo>
                    <a:pt x="5518" y="12990"/>
                    <a:pt x="5474" y="12169"/>
                    <a:pt x="4927" y="12169"/>
                  </a:cubicBezTo>
                  <a:cubicBezTo>
                    <a:pt x="4913" y="12169"/>
                    <a:pt x="4900" y="12169"/>
                    <a:pt x="4885" y="12170"/>
                  </a:cubicBezTo>
                  <a:cubicBezTo>
                    <a:pt x="4825" y="12175"/>
                    <a:pt x="4765" y="12177"/>
                    <a:pt x="4704" y="12177"/>
                  </a:cubicBezTo>
                  <a:cubicBezTo>
                    <a:pt x="3811" y="12177"/>
                    <a:pt x="2889" y="11715"/>
                    <a:pt x="2562" y="10837"/>
                  </a:cubicBezTo>
                  <a:cubicBezTo>
                    <a:pt x="2122" y="9649"/>
                    <a:pt x="3308" y="8882"/>
                    <a:pt x="4277" y="8551"/>
                  </a:cubicBezTo>
                  <a:cubicBezTo>
                    <a:pt x="4827" y="8364"/>
                    <a:pt x="4671" y="7568"/>
                    <a:pt x="4163" y="7568"/>
                  </a:cubicBezTo>
                  <a:cubicBezTo>
                    <a:pt x="4115" y="7568"/>
                    <a:pt x="4065" y="7575"/>
                    <a:pt x="4011" y="7591"/>
                  </a:cubicBezTo>
                  <a:cubicBezTo>
                    <a:pt x="3722" y="7674"/>
                    <a:pt x="3411" y="7720"/>
                    <a:pt x="3105" y="7720"/>
                  </a:cubicBezTo>
                  <a:cubicBezTo>
                    <a:pt x="2217" y="7720"/>
                    <a:pt x="1375" y="7326"/>
                    <a:pt x="1245" y="6287"/>
                  </a:cubicBezTo>
                  <a:cubicBezTo>
                    <a:pt x="1188" y="5834"/>
                    <a:pt x="1321" y="5364"/>
                    <a:pt x="1616" y="5016"/>
                  </a:cubicBezTo>
                  <a:cubicBezTo>
                    <a:pt x="1991" y="4578"/>
                    <a:pt x="2520" y="4466"/>
                    <a:pt x="3059" y="4363"/>
                  </a:cubicBezTo>
                  <a:cubicBezTo>
                    <a:pt x="6078" y="3777"/>
                    <a:pt x="9065" y="2987"/>
                    <a:pt x="12052" y="2259"/>
                  </a:cubicBezTo>
                  <a:cubicBezTo>
                    <a:pt x="13401" y="1930"/>
                    <a:pt x="14748" y="1592"/>
                    <a:pt x="16101" y="1286"/>
                  </a:cubicBezTo>
                  <a:lnTo>
                    <a:pt x="16101" y="1286"/>
                  </a:lnTo>
                  <a:cubicBezTo>
                    <a:pt x="16135" y="1282"/>
                    <a:pt x="16170" y="1274"/>
                    <a:pt x="16207" y="1262"/>
                  </a:cubicBezTo>
                  <a:lnTo>
                    <a:pt x="16207" y="1262"/>
                  </a:lnTo>
                  <a:cubicBezTo>
                    <a:pt x="16207" y="1262"/>
                    <a:pt x="16207" y="1262"/>
                    <a:pt x="16207" y="1262"/>
                  </a:cubicBezTo>
                  <a:cubicBezTo>
                    <a:pt x="16241" y="1254"/>
                    <a:pt x="16272" y="1244"/>
                    <a:pt x="16301" y="1232"/>
                  </a:cubicBezTo>
                  <a:lnTo>
                    <a:pt x="16301" y="1232"/>
                  </a:lnTo>
                  <a:cubicBezTo>
                    <a:pt x="16771" y="1087"/>
                    <a:pt x="17324" y="984"/>
                    <a:pt x="17869" y="984"/>
                  </a:cubicBezTo>
                  <a:close/>
                  <a:moveTo>
                    <a:pt x="17822" y="0"/>
                  </a:moveTo>
                  <a:cubicBezTo>
                    <a:pt x="17167" y="0"/>
                    <a:pt x="16510" y="115"/>
                    <a:pt x="15941" y="301"/>
                  </a:cubicBezTo>
                  <a:cubicBezTo>
                    <a:pt x="15940" y="302"/>
                    <a:pt x="15938" y="302"/>
                    <a:pt x="15937" y="303"/>
                  </a:cubicBezTo>
                  <a:lnTo>
                    <a:pt x="15937" y="303"/>
                  </a:lnTo>
                  <a:cubicBezTo>
                    <a:pt x="12691" y="1034"/>
                    <a:pt x="9467" y="1876"/>
                    <a:pt x="6227" y="2638"/>
                  </a:cubicBezTo>
                  <a:cubicBezTo>
                    <a:pt x="5459" y="2817"/>
                    <a:pt x="4687" y="2996"/>
                    <a:pt x="3916" y="3167"/>
                  </a:cubicBezTo>
                  <a:cubicBezTo>
                    <a:pt x="3329" y="3295"/>
                    <a:pt x="2699" y="3365"/>
                    <a:pt x="2128" y="3550"/>
                  </a:cubicBezTo>
                  <a:cubicBezTo>
                    <a:pt x="790" y="3986"/>
                    <a:pt x="0" y="5313"/>
                    <a:pt x="314" y="6697"/>
                  </a:cubicBezTo>
                  <a:cubicBezTo>
                    <a:pt x="559" y="7779"/>
                    <a:pt x="1337" y="8391"/>
                    <a:pt x="2264" y="8615"/>
                  </a:cubicBezTo>
                  <a:lnTo>
                    <a:pt x="2264" y="8615"/>
                  </a:lnTo>
                  <a:cubicBezTo>
                    <a:pt x="1631" y="9226"/>
                    <a:pt x="1274" y="10040"/>
                    <a:pt x="1576" y="11024"/>
                  </a:cubicBezTo>
                  <a:cubicBezTo>
                    <a:pt x="1846" y="11902"/>
                    <a:pt x="2528" y="12564"/>
                    <a:pt x="3350" y="12908"/>
                  </a:cubicBezTo>
                  <a:lnTo>
                    <a:pt x="3350" y="12908"/>
                  </a:lnTo>
                  <a:cubicBezTo>
                    <a:pt x="2938" y="13241"/>
                    <a:pt x="2616" y="13671"/>
                    <a:pt x="2465" y="14216"/>
                  </a:cubicBezTo>
                  <a:cubicBezTo>
                    <a:pt x="2221" y="15099"/>
                    <a:pt x="2503" y="16043"/>
                    <a:pt x="3048" y="16755"/>
                  </a:cubicBezTo>
                  <a:cubicBezTo>
                    <a:pt x="3640" y="17530"/>
                    <a:pt x="4532" y="18040"/>
                    <a:pt x="5509" y="18118"/>
                  </a:cubicBezTo>
                  <a:cubicBezTo>
                    <a:pt x="5605" y="18125"/>
                    <a:pt x="5702" y="18128"/>
                    <a:pt x="5800" y="18128"/>
                  </a:cubicBezTo>
                  <a:cubicBezTo>
                    <a:pt x="6453" y="18128"/>
                    <a:pt x="7135" y="17977"/>
                    <a:pt x="7767" y="17867"/>
                  </a:cubicBezTo>
                  <a:cubicBezTo>
                    <a:pt x="8576" y="17726"/>
                    <a:pt x="9379" y="17542"/>
                    <a:pt x="10175" y="17344"/>
                  </a:cubicBezTo>
                  <a:cubicBezTo>
                    <a:pt x="11574" y="16999"/>
                    <a:pt x="12979" y="16736"/>
                    <a:pt x="14382" y="16422"/>
                  </a:cubicBezTo>
                  <a:cubicBezTo>
                    <a:pt x="15931" y="16078"/>
                    <a:pt x="17439" y="15579"/>
                    <a:pt x="18933" y="15055"/>
                  </a:cubicBezTo>
                  <a:cubicBezTo>
                    <a:pt x="20730" y="14427"/>
                    <a:pt x="23123" y="13902"/>
                    <a:pt x="23477" y="11673"/>
                  </a:cubicBezTo>
                  <a:cubicBezTo>
                    <a:pt x="23622" y="10757"/>
                    <a:pt x="23289" y="9845"/>
                    <a:pt x="22539" y="9284"/>
                  </a:cubicBezTo>
                  <a:cubicBezTo>
                    <a:pt x="22275" y="9087"/>
                    <a:pt x="21987" y="8946"/>
                    <a:pt x="21684" y="8850"/>
                  </a:cubicBezTo>
                  <a:lnTo>
                    <a:pt x="21684" y="8850"/>
                  </a:lnTo>
                  <a:cubicBezTo>
                    <a:pt x="22301" y="8282"/>
                    <a:pt x="22659" y="7482"/>
                    <a:pt x="22514" y="6493"/>
                  </a:cubicBezTo>
                  <a:cubicBezTo>
                    <a:pt x="22333" y="5268"/>
                    <a:pt x="21490" y="4584"/>
                    <a:pt x="20469" y="4334"/>
                  </a:cubicBezTo>
                  <a:lnTo>
                    <a:pt x="20469" y="4334"/>
                  </a:lnTo>
                  <a:cubicBezTo>
                    <a:pt x="20648" y="4161"/>
                    <a:pt x="20805" y="3966"/>
                    <a:pt x="20932" y="3744"/>
                  </a:cubicBezTo>
                  <a:cubicBezTo>
                    <a:pt x="21311" y="3082"/>
                    <a:pt x="21318" y="2294"/>
                    <a:pt x="20970" y="1618"/>
                  </a:cubicBezTo>
                  <a:cubicBezTo>
                    <a:pt x="20361" y="433"/>
                    <a:pt x="19094" y="0"/>
                    <a:pt x="17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1" name="Google Shape;26781;p39"/>
            <p:cNvSpPr/>
            <p:nvPr/>
          </p:nvSpPr>
          <p:spPr>
            <a:xfrm>
              <a:off x="7083100" y="3509450"/>
              <a:ext cx="425250" cy="112700"/>
            </a:xfrm>
            <a:custGeom>
              <a:rect b="b" l="l" r="r" t="t"/>
              <a:pathLst>
                <a:path extrusionOk="0" h="4508" w="17010">
                  <a:moveTo>
                    <a:pt x="16300" y="1"/>
                  </a:moveTo>
                  <a:cubicBezTo>
                    <a:pt x="16258" y="1"/>
                    <a:pt x="16214" y="6"/>
                    <a:pt x="16168" y="17"/>
                  </a:cubicBezTo>
                  <a:cubicBezTo>
                    <a:pt x="11020" y="1284"/>
                    <a:pt x="5932" y="2958"/>
                    <a:pt x="638" y="3508"/>
                  </a:cubicBezTo>
                  <a:cubicBezTo>
                    <a:pt x="26" y="3571"/>
                    <a:pt x="1" y="4508"/>
                    <a:pt x="577" y="4508"/>
                  </a:cubicBezTo>
                  <a:cubicBezTo>
                    <a:pt x="597" y="4508"/>
                    <a:pt x="617" y="4507"/>
                    <a:pt x="638" y="4505"/>
                  </a:cubicBezTo>
                  <a:cubicBezTo>
                    <a:pt x="6027" y="3944"/>
                    <a:pt x="11192" y="2267"/>
                    <a:pt x="16434" y="978"/>
                  </a:cubicBezTo>
                  <a:cubicBezTo>
                    <a:pt x="17009" y="838"/>
                    <a:pt x="16826" y="1"/>
                    <a:pt x="16300" y="1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2" name="Google Shape;26782;p39"/>
            <p:cNvSpPr/>
            <p:nvPr/>
          </p:nvSpPr>
          <p:spPr>
            <a:xfrm>
              <a:off x="7098175" y="3616850"/>
              <a:ext cx="436350" cy="117650"/>
            </a:xfrm>
            <a:custGeom>
              <a:rect b="b" l="l" r="r" t="t"/>
              <a:pathLst>
                <a:path extrusionOk="0" h="4706" w="17454">
                  <a:moveTo>
                    <a:pt x="16799" y="0"/>
                  </a:moveTo>
                  <a:cubicBezTo>
                    <a:pt x="16748" y="0"/>
                    <a:pt x="16695" y="9"/>
                    <a:pt x="16638" y="27"/>
                  </a:cubicBezTo>
                  <a:cubicBezTo>
                    <a:pt x="11407" y="1738"/>
                    <a:pt x="5944" y="2534"/>
                    <a:pt x="585" y="3731"/>
                  </a:cubicBezTo>
                  <a:cubicBezTo>
                    <a:pt x="1" y="3861"/>
                    <a:pt x="193" y="4705"/>
                    <a:pt x="729" y="4705"/>
                  </a:cubicBezTo>
                  <a:cubicBezTo>
                    <a:pt x="768" y="4705"/>
                    <a:pt x="808" y="4701"/>
                    <a:pt x="850" y="4692"/>
                  </a:cubicBezTo>
                  <a:cubicBezTo>
                    <a:pt x="6207" y="3495"/>
                    <a:pt x="11672" y="2699"/>
                    <a:pt x="16903" y="988"/>
                  </a:cubicBezTo>
                  <a:cubicBezTo>
                    <a:pt x="17453" y="809"/>
                    <a:pt x="17290" y="0"/>
                    <a:pt x="16799" y="0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86" name="Shape 26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7" name="Google Shape;26787;p40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/>
              <a:t>                   </a:t>
            </a:r>
            <a:r>
              <a:rPr lang="es">
                <a:solidFill>
                  <a:schemeClr val="accent5"/>
                </a:solidFill>
              </a:rPr>
              <a:t>FOLLOW UP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26788" name="Google Shape;26788;p40"/>
          <p:cNvSpPr txBox="1"/>
          <p:nvPr/>
        </p:nvSpPr>
        <p:spPr>
          <a:xfrm>
            <a:off x="1617775" y="1432525"/>
            <a:ext cx="5915400" cy="1579500"/>
          </a:xfrm>
          <a:prstGeom prst="rect">
            <a:avLst/>
          </a:prstGeom>
          <a:solidFill>
            <a:srgbClr val="A2C4C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SUMMER PROJECTS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DEVELOPING INNOVATIVE IDEAS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 IDEAS FOR SCIENCE EXHIBITION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INVOLVEMENT IN LAB ACTIVITIES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PRESENTATIONS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92" name="Shape 26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3" name="Google Shape;26793;p41"/>
          <p:cNvSpPr txBox="1"/>
          <p:nvPr>
            <p:ph type="title"/>
          </p:nvPr>
        </p:nvSpPr>
        <p:spPr>
          <a:xfrm>
            <a:off x="3118207" y="1727850"/>
            <a:ext cx="4174200" cy="16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 sz="3600"/>
              <a:t>THANK YOU </a:t>
            </a:r>
            <a:endParaRPr sz="3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90" name="Shape 26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91" name="Google Shape;26491;p20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/>
              <a:t>TOPICS</a:t>
            </a:r>
            <a:endParaRPr/>
          </a:p>
        </p:txBody>
      </p:sp>
      <p:sp>
        <p:nvSpPr>
          <p:cNvPr id="26492" name="Google Shape;26492;p20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b="0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93" name="Google Shape;26493;p20"/>
          <p:cNvSpPr txBox="1"/>
          <p:nvPr>
            <p:ph idx="4294967295" type="subTitle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BEHAVIOURAL OBSERVATION OF STUDENTS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94" name="Google Shape;26494;p20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b="0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95" name="Google Shape;26495;p20"/>
          <p:cNvSpPr txBox="1"/>
          <p:nvPr>
            <p:ph idx="4294967295" type="subTitle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CO SCHOLASTIC ACTIVITIES DONE IN YOUR SUBJECT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96" name="Google Shape;26496;p20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97" name="Google Shape;26497;p20"/>
          <p:cNvSpPr txBox="1"/>
          <p:nvPr>
            <p:ph idx="4294967295" type="subTitle"/>
          </p:nvPr>
        </p:nvSpPr>
        <p:spPr>
          <a:xfrm>
            <a:off x="2324778" y="364058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MEASURES TAKEN WHEN STUDENTS MISS CLASSES AND COMMUNICATION/INSTRUCTIONS PROVIDED TO PARENTS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498" name="Google Shape;26498;p20"/>
          <p:cNvCxnSpPr>
            <a:stCxn id="26492" idx="2"/>
            <a:endCxn id="26494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499" name="Google Shape;26499;p20"/>
          <p:cNvCxnSpPr>
            <a:stCxn id="26494" idx="2"/>
            <a:endCxn id="26496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500" name="Google Shape;26500;p20"/>
          <p:cNvSpPr/>
          <p:nvPr/>
        </p:nvSpPr>
        <p:spPr>
          <a:xfrm>
            <a:off x="7922650" y="356430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01" name="Google Shape;26501;p20"/>
          <p:cNvSpPr/>
          <p:nvPr/>
        </p:nvSpPr>
        <p:spPr>
          <a:xfrm>
            <a:off x="7203538" y="3925250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02" name="Google Shape;26502;p20"/>
          <p:cNvSpPr/>
          <p:nvPr/>
        </p:nvSpPr>
        <p:spPr>
          <a:xfrm rot="-4499992">
            <a:off x="6847739" y="393796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03" name="Google Shape;26503;p20"/>
          <p:cNvSpPr/>
          <p:nvPr/>
        </p:nvSpPr>
        <p:spPr>
          <a:xfrm>
            <a:off x="6587700" y="97077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04" name="Google Shape;26504;p20"/>
          <p:cNvSpPr/>
          <p:nvPr/>
        </p:nvSpPr>
        <p:spPr>
          <a:xfrm>
            <a:off x="7805125" y="80735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08" name="Shape 26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09" name="Google Shape;26509;p21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10" name="Google Shape;26510;p21"/>
          <p:cNvSpPr txBox="1"/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"/>
              <a:t>SYLLABUS COMPLETION</a:t>
            </a:r>
            <a:endParaRPr/>
          </a:p>
        </p:txBody>
      </p:sp>
      <p:sp>
        <p:nvSpPr>
          <p:cNvPr id="26511" name="Google Shape;26511;p21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s"/>
              <a:t>01</a:t>
            </a:r>
            <a:endParaRPr/>
          </a:p>
        </p:txBody>
      </p:sp>
      <p:sp>
        <p:nvSpPr>
          <p:cNvPr id="26512" name="Google Shape;26512;p21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13" name="Google Shape;26513;p21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14" name="Google Shape;26514;p21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15" name="Google Shape;26515;p21"/>
          <p:cNvGrpSpPr/>
          <p:nvPr/>
        </p:nvGrpSpPr>
        <p:grpSpPr>
          <a:xfrm>
            <a:off x="6538228" y="163649"/>
            <a:ext cx="1356638" cy="1528670"/>
            <a:chOff x="6638425" y="262025"/>
            <a:chExt cx="1356638" cy="1528670"/>
          </a:xfrm>
        </p:grpSpPr>
        <p:sp>
          <p:nvSpPr>
            <p:cNvPr id="26516" name="Google Shape;26516;p21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7" name="Google Shape;26517;p21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8" name="Google Shape;26518;p21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9" name="Google Shape;26519;p21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23" name="Shape 26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4" name="Google Shape;26524;p22"/>
          <p:cNvSpPr txBox="1"/>
          <p:nvPr>
            <p:ph type="title"/>
          </p:nvPr>
        </p:nvSpPr>
        <p:spPr>
          <a:xfrm>
            <a:off x="1062000" y="629375"/>
            <a:ext cx="7020000" cy="566700"/>
          </a:xfrm>
          <a:prstGeom prst="rect">
            <a:avLst/>
          </a:prstGeom>
          <a:solidFill>
            <a:srgbClr val="DD8B9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/>
              <a:t>    SYLLABUS COMPLETION</a:t>
            </a:r>
            <a:endParaRPr/>
          </a:p>
        </p:txBody>
      </p:sp>
      <p:sp>
        <p:nvSpPr>
          <p:cNvPr id="26525" name="Google Shape;26525;p22"/>
          <p:cNvSpPr txBox="1"/>
          <p:nvPr>
            <p:ph idx="4294967295" type="subTitle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26" name="Google Shape;26526;p22"/>
          <p:cNvSpPr txBox="1"/>
          <p:nvPr/>
        </p:nvSpPr>
        <p:spPr>
          <a:xfrm>
            <a:off x="1062000" y="1195964"/>
            <a:ext cx="7020000" cy="314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CHAPTER 2 : Cell: The Building block of life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sng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 TOPICS </a:t>
            </a:r>
            <a:r>
              <a:rPr b="1" i="0" lang="es" sz="20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s" sz="20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Cell discovery and history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s" sz="20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to study cell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s" sz="20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Structure of a cell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s" sz="20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Cell membrane and Cell wall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s" sz="20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cell interior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-215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27" name="Google Shape;26527;p22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28" name="Google Shape;26528;p22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29" name="Google Shape;26529;p22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33" name="Shape 26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4" name="Google Shape;26534;p23"/>
          <p:cNvSpPr txBox="1"/>
          <p:nvPr>
            <p:ph type="title"/>
          </p:nvPr>
        </p:nvSpPr>
        <p:spPr>
          <a:xfrm>
            <a:off x="1062000" y="629375"/>
            <a:ext cx="7020000" cy="5667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/>
              <a:t>     SYLLABUS COMPLETION</a:t>
            </a:r>
            <a:endParaRPr/>
          </a:p>
        </p:txBody>
      </p:sp>
      <p:sp>
        <p:nvSpPr>
          <p:cNvPr id="26535" name="Google Shape;26535;p23"/>
          <p:cNvSpPr txBox="1"/>
          <p:nvPr>
            <p:ph idx="4294967295" type="subTitle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36" name="Google Shape;26536;p23"/>
          <p:cNvSpPr txBox="1"/>
          <p:nvPr/>
        </p:nvSpPr>
        <p:spPr>
          <a:xfrm>
            <a:off x="1062000" y="1195964"/>
            <a:ext cx="7020000" cy="314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s" sz="24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Why do eukaryotic cells need organelles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s" sz="24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Types of cell organelles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s" sz="24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do normal cells grow and divide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s" sz="24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Cell Theory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37" name="Google Shape;26537;p23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38" name="Google Shape;26538;p23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39" name="Google Shape;26539;p23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43" name="Shape 26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4" name="Google Shape;26544;p24"/>
          <p:cNvSpPr txBox="1"/>
          <p:nvPr>
            <p:ph type="title"/>
          </p:nvPr>
        </p:nvSpPr>
        <p:spPr>
          <a:xfrm>
            <a:off x="1150900" y="0"/>
            <a:ext cx="7020000" cy="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/>
              <a:t>CHAPTER OUTLINE</a:t>
            </a:r>
            <a:endParaRPr/>
          </a:p>
        </p:txBody>
      </p:sp>
      <p:pic>
        <p:nvPicPr>
          <p:cNvPr id="26545" name="Google Shape;2654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908" y="576943"/>
            <a:ext cx="7557663" cy="4354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49" name="Shape 26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0" name="Google Shape;26550;p2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51" name="Google Shape;26551;p25"/>
          <p:cNvSpPr txBox="1"/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"/>
              <a:t>LESSON PLANNING</a:t>
            </a:r>
            <a:endParaRPr/>
          </a:p>
        </p:txBody>
      </p:sp>
      <p:sp>
        <p:nvSpPr>
          <p:cNvPr id="26552" name="Google Shape;26552;p25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53" name="Google Shape;26553;p25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54" name="Google Shape;26554;p25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55" name="Google Shape;26555;p25"/>
          <p:cNvGrpSpPr/>
          <p:nvPr/>
        </p:nvGrpSpPr>
        <p:grpSpPr>
          <a:xfrm>
            <a:off x="6538228" y="163649"/>
            <a:ext cx="1356638" cy="1528670"/>
            <a:chOff x="6638425" y="262025"/>
            <a:chExt cx="1356638" cy="1528670"/>
          </a:xfrm>
        </p:grpSpPr>
        <p:sp>
          <p:nvSpPr>
            <p:cNvPr id="26556" name="Google Shape;26556;p25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7" name="Google Shape;26557;p25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8" name="Google Shape;26558;p25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9" name="Google Shape;26559;p25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60" name="Google Shape;26560;p25"/>
          <p:cNvSpPr txBox="1"/>
          <p:nvPr/>
        </p:nvSpPr>
        <p:spPr>
          <a:xfrm>
            <a:off x="2083951" y="2108650"/>
            <a:ext cx="16071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s" sz="3600" u="none" cap="none" strike="noStrike">
                <a:solidFill>
                  <a:schemeClr val="dk1"/>
                </a:solidFill>
                <a:highlight>
                  <a:schemeClr val="accent5"/>
                </a:highlight>
                <a:latin typeface="Arial"/>
                <a:ea typeface="Arial"/>
                <a:cs typeface="Arial"/>
                <a:sym typeface="Arial"/>
              </a:rPr>
              <a:t>0 2</a:t>
            </a:r>
            <a:endParaRPr b="0" i="0" sz="3600" u="none" cap="none" strike="noStrike">
              <a:solidFill>
                <a:schemeClr val="dk1"/>
              </a:solidFill>
              <a:highlight>
                <a:schemeClr val="accent5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64" name="Shape 26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5" name="Google Shape;26565;p26"/>
          <p:cNvSpPr txBox="1"/>
          <p:nvPr>
            <p:ph type="title"/>
          </p:nvPr>
        </p:nvSpPr>
        <p:spPr>
          <a:xfrm>
            <a:off x="1150907" y="0"/>
            <a:ext cx="70200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s"/>
              <a:t>LESSON PLANNING</a:t>
            </a:r>
            <a:endParaRPr/>
          </a:p>
        </p:txBody>
      </p:sp>
      <p:sp>
        <p:nvSpPr>
          <p:cNvPr id="26566" name="Google Shape;26566;p26"/>
          <p:cNvSpPr txBox="1"/>
          <p:nvPr/>
        </p:nvSpPr>
        <p:spPr>
          <a:xfrm>
            <a:off x="1828800" y="561267"/>
            <a:ext cx="5660700" cy="5157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67" name="Google Shape;26567;p26"/>
          <p:cNvSpPr txBox="1"/>
          <p:nvPr/>
        </p:nvSpPr>
        <p:spPr>
          <a:xfrm>
            <a:off x="3196900" y="628650"/>
            <a:ext cx="2820000" cy="463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APPROACHES USED</a:t>
            </a:r>
            <a:endParaRPr b="1" i="0" sz="1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68" name="Google Shape;26568;p26"/>
          <p:cNvSpPr txBox="1"/>
          <p:nvPr/>
        </p:nvSpPr>
        <p:spPr>
          <a:xfrm>
            <a:off x="1568372" y="1204200"/>
            <a:ext cx="43623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Learner - Centred Approach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Activity- Based Approach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Competancy - Based Questions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69" name="Google Shape;26569;p26"/>
          <p:cNvSpPr txBox="1"/>
          <p:nvPr/>
        </p:nvSpPr>
        <p:spPr>
          <a:xfrm>
            <a:off x="1988300" y="2135550"/>
            <a:ext cx="5660700" cy="3963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70" name="Google Shape;26570;p26"/>
          <p:cNvSpPr txBox="1"/>
          <p:nvPr/>
        </p:nvSpPr>
        <p:spPr>
          <a:xfrm>
            <a:off x="2521775" y="2315375"/>
            <a:ext cx="4362300" cy="396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</a:t>
            </a:r>
            <a:r>
              <a:rPr b="1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STRATEGIES.                  USED 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71" name="Google Shape;26571;p26"/>
          <p:cNvSpPr txBox="1"/>
          <p:nvPr/>
        </p:nvSpPr>
        <p:spPr>
          <a:xfrm flipH="1">
            <a:off x="1765950" y="2857750"/>
            <a:ext cx="4843200" cy="12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Discussion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Demonstration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 Answer Method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Lecture- cum- discussion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b="0" i="0" lang="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Hands on learning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